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media/image37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147473391" r:id="rId2"/>
    <p:sldId id="2147473590" r:id="rId3"/>
    <p:sldId id="2147473461" r:id="rId4"/>
    <p:sldId id="2147473607" r:id="rId5"/>
    <p:sldId id="2147473608" r:id="rId6"/>
    <p:sldId id="2147473591" r:id="rId7"/>
    <p:sldId id="2147473532" r:id="rId8"/>
    <p:sldId id="2147473531" r:id="rId9"/>
    <p:sldId id="2147473751" r:id="rId10"/>
    <p:sldId id="4114" r:id="rId11"/>
    <p:sldId id="2147473705" r:id="rId12"/>
    <p:sldId id="2147473752" r:id="rId13"/>
    <p:sldId id="257" r:id="rId14"/>
    <p:sldId id="2147473768" r:id="rId15"/>
    <p:sldId id="2147473560" r:id="rId16"/>
    <p:sldId id="2147473474" r:id="rId17"/>
    <p:sldId id="2147473559" r:id="rId18"/>
    <p:sldId id="2147473558" r:id="rId19"/>
    <p:sldId id="2147473753" r:id="rId20"/>
    <p:sldId id="2147473600" r:id="rId21"/>
    <p:sldId id="2147473599" r:id="rId22"/>
    <p:sldId id="2147473566" r:id="rId23"/>
    <p:sldId id="2147473386" r:id="rId24"/>
    <p:sldId id="2147377700" r:id="rId25"/>
    <p:sldId id="2147473754" r:id="rId26"/>
    <p:sldId id="2147473468" r:id="rId27"/>
    <p:sldId id="2147473374" r:id="rId28"/>
    <p:sldId id="2147473465" r:id="rId29"/>
    <p:sldId id="2147473685" r:id="rId30"/>
    <p:sldId id="2147473758" r:id="rId31"/>
    <p:sldId id="2147473470" r:id="rId32"/>
    <p:sldId id="2147473759" r:id="rId33"/>
    <p:sldId id="2147473764" r:id="rId34"/>
    <p:sldId id="2147473671" r:id="rId35"/>
    <p:sldId id="2147473727" r:id="rId36"/>
    <p:sldId id="2147473672" r:id="rId37"/>
    <p:sldId id="2147473601" r:id="rId38"/>
    <p:sldId id="2147473765" r:id="rId39"/>
    <p:sldId id="2147473710" r:id="rId40"/>
    <p:sldId id="2147473687" r:id="rId41"/>
    <p:sldId id="2147473766" r:id="rId42"/>
    <p:sldId id="2147473731" r:id="rId43"/>
    <p:sldId id="2147473770" r:id="rId44"/>
    <p:sldId id="2147473755" r:id="rId45"/>
    <p:sldId id="2147473543" r:id="rId46"/>
    <p:sldId id="2147473771" r:id="rId47"/>
    <p:sldId id="2147473535" r:id="rId48"/>
    <p:sldId id="2147473489" r:id="rId49"/>
    <p:sldId id="2147473574" r:id="rId50"/>
    <p:sldId id="2147473494" r:id="rId51"/>
    <p:sldId id="2147473711" r:id="rId52"/>
    <p:sldId id="2147473495" r:id="rId53"/>
    <p:sldId id="2147473699" r:id="rId54"/>
    <p:sldId id="2147473712" r:id="rId55"/>
    <p:sldId id="2147473722" r:id="rId56"/>
    <p:sldId id="2147473756" r:id="rId57"/>
    <p:sldId id="2147473769" r:id="rId58"/>
    <p:sldId id="2147473503" r:id="rId59"/>
    <p:sldId id="2147473772" r:id="rId60"/>
    <p:sldId id="2147473773" r:id="rId61"/>
    <p:sldId id="2147473774" r:id="rId62"/>
    <p:sldId id="2147473776" r:id="rId63"/>
    <p:sldId id="2147473714" r:id="rId64"/>
    <p:sldId id="2147473743" r:id="rId65"/>
    <p:sldId id="2147473643" r:id="rId66"/>
    <p:sldId id="2147473664" r:id="rId67"/>
    <p:sldId id="273" r:id="rId68"/>
    <p:sldId id="2147473757" r:id="rId69"/>
    <p:sldId id="2147473619" r:id="rId70"/>
    <p:sldId id="2147473614" r:id="rId71"/>
    <p:sldId id="2147473621" r:id="rId72"/>
    <p:sldId id="2147473630" r:id="rId73"/>
    <p:sldId id="2147473631" r:id="rId74"/>
    <p:sldId id="2147473613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iological introduction" id="{F448EED3-7472-4304-92EC-FAC75CAABEB0}">
          <p14:sldIdLst>
            <p14:sldId id="2147473391"/>
            <p14:sldId id="2147473590"/>
            <p14:sldId id="2147473461"/>
            <p14:sldId id="2147473607"/>
            <p14:sldId id="2147473608"/>
            <p14:sldId id="2147473591"/>
          </p14:sldIdLst>
        </p14:section>
        <p14:section name="B.1: deconvolution review" id="{3E0EC7C8-25DB-48AC-BA9B-8508814E9347}">
          <p14:sldIdLst>
            <p14:sldId id="2147473532"/>
            <p14:sldId id="2147473531"/>
            <p14:sldId id="2147473751"/>
            <p14:sldId id="4114"/>
            <p14:sldId id="2147473705"/>
            <p14:sldId id="2147473752"/>
            <p14:sldId id="257"/>
            <p14:sldId id="2147473768"/>
            <p14:sldId id="2147473560"/>
            <p14:sldId id="2147473474"/>
            <p14:sldId id="2147473559"/>
            <p14:sldId id="2147473558"/>
          </p14:sldIdLst>
        </p14:section>
        <p14:section name="B.2 DeCovarT Networks" id="{547F1727-A1FB-4B18-8942-AC599859E553}">
          <p14:sldIdLst>
            <p14:sldId id="2147473753"/>
            <p14:sldId id="2147473600"/>
            <p14:sldId id="2147473599"/>
            <p14:sldId id="2147473566"/>
            <p14:sldId id="2147473386"/>
            <p14:sldId id="2147377700"/>
            <p14:sldId id="2147473754"/>
            <p14:sldId id="2147473468"/>
            <p14:sldId id="2147473374"/>
            <p14:sldId id="2147473465"/>
            <p14:sldId id="2147473685"/>
            <p14:sldId id="2147473758"/>
            <p14:sldId id="2147473470"/>
            <p14:sldId id="2147473759"/>
            <p14:sldId id="2147473764"/>
            <p14:sldId id="2147473671"/>
            <p14:sldId id="2147473727"/>
            <p14:sldId id="2147473672"/>
            <p14:sldId id="2147473601"/>
            <p14:sldId id="2147473765"/>
            <p14:sldId id="2147473710"/>
            <p14:sldId id="2147473687"/>
            <p14:sldId id="2147473766"/>
            <p14:sldId id="2147473731"/>
            <p14:sldId id="2147473770"/>
          </p14:sldIdLst>
        </p14:section>
        <p14:section name="C3. DeCovarT generative model" id="{C92DF14F-D30E-4355-A8DB-912F084AF6D9}">
          <p14:sldIdLst>
            <p14:sldId id="2147473755"/>
            <p14:sldId id="2147473543"/>
            <p14:sldId id="2147473771"/>
            <p14:sldId id="2147473535"/>
            <p14:sldId id="2147473489"/>
            <p14:sldId id="2147473574"/>
            <p14:sldId id="2147473494"/>
            <p14:sldId id="2147473711"/>
            <p14:sldId id="2147473495"/>
            <p14:sldId id="2147473699"/>
            <p14:sldId id="2147473712"/>
            <p14:sldId id="2147473722"/>
            <p14:sldId id="2147473756"/>
            <p14:sldId id="2147473769"/>
            <p14:sldId id="2147473503"/>
            <p14:sldId id="2147473772"/>
            <p14:sldId id="2147473773"/>
            <p14:sldId id="2147473774"/>
            <p14:sldId id="2147473776"/>
            <p14:sldId id="2147473714"/>
          </p14:sldIdLst>
        </p14:section>
        <p14:section name="C.4 Conclu Deconvolution" id="{54962FCA-80CB-4C4B-A27A-E5E7F6DF4C2E}">
          <p14:sldIdLst>
            <p14:sldId id="2147473743"/>
            <p14:sldId id="2147473643"/>
            <p14:sldId id="2147473664"/>
            <p14:sldId id="273"/>
            <p14:sldId id="2147473757"/>
          </p14:sldIdLst>
        </p14:section>
        <p14:section name="Extra slides" id="{37116F6A-B001-49D7-ACED-95E76D794884}">
          <p14:sldIdLst>
            <p14:sldId id="2147473619"/>
            <p14:sldId id="2147473614"/>
            <p14:sldId id="2147473621"/>
            <p14:sldId id="2147473630"/>
            <p14:sldId id="2147473631"/>
            <p14:sldId id="21474736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548550B-3527-7AF1-A444-1E2523999059}" name="Bastien Chassagnol" initials="BC" userId="S::bastien.chassagnol@ardata.fr::9556babb-c02f-4c37-838a-8ab53642e849" providerId="AD"/>
  <p188:author id="{A80CA0AA-747E-1CF2-ADC3-ECF8DC1940A3}" name="CHASSAGNOL BASTIEN IDRS" initials="CBI" userId="S::bastien.chassagnol@servier.com::2d7ba84f-2528-431f-98df-23117ea955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8686"/>
    <a:srgbClr val="ED7D31"/>
    <a:srgbClr val="F9BA2B"/>
    <a:srgbClr val="118989"/>
    <a:srgbClr val="0000FF"/>
    <a:srgbClr val="2EBDF8"/>
    <a:srgbClr val="00B0F6"/>
    <a:srgbClr val="007F7F"/>
    <a:srgbClr val="FDC086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FB00B4-3485-4B7F-A56B-A1674C9264BC}" v="435" dt="2025-05-05T22:22:50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69" autoAdjust="0"/>
    <p:restoredTop sz="94689" autoAdjust="0"/>
  </p:normalViewPr>
  <p:slideViewPr>
    <p:cSldViewPr snapToGrid="0">
      <p:cViewPr>
        <p:scale>
          <a:sx n="50" d="100"/>
          <a:sy n="50" d="100"/>
        </p:scale>
        <p:origin x="1040" y="376"/>
      </p:cViewPr>
      <p:guideLst/>
    </p:cSldViewPr>
  </p:slideViewPr>
  <p:outlineViewPr>
    <p:cViewPr>
      <p:scale>
        <a:sx n="33" d="100"/>
        <a:sy n="33" d="100"/>
      </p:scale>
      <p:origin x="0" y="-284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8/10/relationships/authors" Target="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stien Chassagnol" userId="9556babb-c02f-4c37-838a-8ab53642e849" providerId="ADAL" clId="{7492EF02-7D55-4AA1-9C6E-76C05668A129}"/>
    <pc:docChg chg="undo custSel addSld delSld modSld modSection">
      <pc:chgData name="Bastien Chassagnol" userId="9556babb-c02f-4c37-838a-8ab53642e849" providerId="ADAL" clId="{7492EF02-7D55-4AA1-9C6E-76C05668A129}" dt="2024-04-28T14:33:10.141" v="67" actId="164"/>
      <pc:docMkLst>
        <pc:docMk/>
      </pc:docMkLst>
      <pc:sldChg chg="modSp">
        <pc:chgData name="Bastien Chassagnol" userId="9556babb-c02f-4c37-838a-8ab53642e849" providerId="ADAL" clId="{7492EF02-7D55-4AA1-9C6E-76C05668A129}" dt="2024-04-28T14:13:34.714" v="46"/>
        <pc:sldMkLst>
          <pc:docMk/>
          <pc:sldMk cId="2817579383" sldId="2147473559"/>
        </pc:sldMkLst>
      </pc:sldChg>
      <pc:sldChg chg="addSp modSp">
        <pc:chgData name="Bastien Chassagnol" userId="9556babb-c02f-4c37-838a-8ab53642e849" providerId="ADAL" clId="{7492EF02-7D55-4AA1-9C6E-76C05668A129}" dt="2024-04-28T14:33:10.141" v="67" actId="164"/>
        <pc:sldMkLst>
          <pc:docMk/>
          <pc:sldMk cId="2895224847" sldId="2147473574"/>
        </pc:sldMkLst>
      </pc:sldChg>
      <pc:sldChg chg="modSp mod">
        <pc:chgData name="Bastien Chassagnol" userId="9556babb-c02f-4c37-838a-8ab53642e849" providerId="ADAL" clId="{7492EF02-7D55-4AA1-9C6E-76C05668A129}" dt="2024-04-28T14:12:30.569" v="14" actId="14100"/>
        <pc:sldMkLst>
          <pc:docMk/>
          <pc:sldMk cId="2580298966" sldId="2147473599"/>
        </pc:sldMkLst>
      </pc:sldChg>
      <pc:sldChg chg="del">
        <pc:chgData name="Bastien Chassagnol" userId="9556babb-c02f-4c37-838a-8ab53642e849" providerId="ADAL" clId="{7492EF02-7D55-4AA1-9C6E-76C05668A129}" dt="2024-04-04T12:53:18.962" v="0" actId="47"/>
        <pc:sldMkLst>
          <pc:docMk/>
          <pc:sldMk cId="2369157489" sldId="2147473634"/>
        </pc:sldMkLst>
      </pc:sldChg>
      <pc:sldChg chg="addSp delSp modSp add mod">
        <pc:chgData name="Bastien Chassagnol" userId="9556babb-c02f-4c37-838a-8ab53642e849" providerId="ADAL" clId="{7492EF02-7D55-4AA1-9C6E-76C05668A129}" dt="2024-04-28T14:10:19.746" v="9"/>
        <pc:sldMkLst>
          <pc:docMk/>
          <pc:sldMk cId="3915814365" sldId="2147473634"/>
        </pc:sldMkLst>
      </pc:sldChg>
    </pc:docChg>
  </pc:docChgLst>
  <pc:docChgLst>
    <pc:chgData name="bastien CHASSAGNOL" userId="5147dea5b81ac1f3" providerId="LiveId" clId="{99FB00B4-3485-4B7F-A56B-A1674C9264BC}"/>
    <pc:docChg chg="undo custSel addSld delSld modSld sldOrd modMainMaster modSection">
      <pc:chgData name="bastien CHASSAGNOL" userId="5147dea5b81ac1f3" providerId="LiveId" clId="{99FB00B4-3485-4B7F-A56B-A1674C9264BC}" dt="2025-05-05T22:25:12.306" v="1661" actId="1036"/>
      <pc:docMkLst>
        <pc:docMk/>
      </pc:docMkLst>
      <pc:sldChg chg="modSp mod ord">
        <pc:chgData name="bastien CHASSAGNOL" userId="5147dea5b81ac1f3" providerId="LiveId" clId="{99FB00B4-3485-4B7F-A56B-A1674C9264BC}" dt="2025-05-05T21:10:38.019" v="15" actId="20577"/>
        <pc:sldMkLst>
          <pc:docMk/>
          <pc:sldMk cId="0" sldId="257"/>
        </pc:sldMkLst>
        <pc:spChg chg="mod">
          <ac:chgData name="bastien CHASSAGNOL" userId="5147dea5b81ac1f3" providerId="LiveId" clId="{99FB00B4-3485-4B7F-A56B-A1674C9264BC}" dt="2025-05-05T21:10:38.019" v="15" actId="20577"/>
          <ac:spMkLst>
            <pc:docMk/>
            <pc:sldMk cId="0" sldId="257"/>
            <ac:spMk id="3" creationId="{00000000-0000-0000-0000-000000000000}"/>
          </ac:spMkLst>
        </pc:spChg>
      </pc:sldChg>
      <pc:sldChg chg="mod modShow">
        <pc:chgData name="bastien CHASSAGNOL" userId="5147dea5b81ac1f3" providerId="LiveId" clId="{99FB00B4-3485-4B7F-A56B-A1674C9264BC}" dt="2025-05-05T21:22:22.811" v="54" actId="729"/>
        <pc:sldMkLst>
          <pc:docMk/>
          <pc:sldMk cId="678280974" sldId="2147473386"/>
        </pc:sldMkLst>
      </pc:sldChg>
      <pc:sldChg chg="addSp delSp modSp mod">
        <pc:chgData name="bastien CHASSAGNOL" userId="5147dea5b81ac1f3" providerId="LiveId" clId="{99FB00B4-3485-4B7F-A56B-A1674C9264BC}" dt="2025-05-05T22:16:25.555" v="1453" actId="1582"/>
        <pc:sldMkLst>
          <pc:docMk/>
          <pc:sldMk cId="278239828" sldId="2147473503"/>
        </pc:sldMkLst>
        <pc:spChg chg="mod">
          <ac:chgData name="bastien CHASSAGNOL" userId="5147dea5b81ac1f3" providerId="LiveId" clId="{99FB00B4-3485-4B7F-A56B-A1674C9264BC}" dt="2025-05-05T22:02:53.804" v="1132"/>
          <ac:spMkLst>
            <pc:docMk/>
            <pc:sldMk cId="278239828" sldId="2147473503"/>
            <ac:spMk id="3" creationId="{0D397672-DCBD-D9AC-1E39-38F3E6EF3E54}"/>
          </ac:spMkLst>
        </pc:spChg>
        <pc:spChg chg="mod">
          <ac:chgData name="bastien CHASSAGNOL" userId="5147dea5b81ac1f3" providerId="LiveId" clId="{99FB00B4-3485-4B7F-A56B-A1674C9264BC}" dt="2025-05-05T22:15:35.526" v="1440" actId="1076"/>
          <ac:spMkLst>
            <pc:docMk/>
            <pc:sldMk cId="278239828" sldId="2147473503"/>
            <ac:spMk id="43" creationId="{7D8B0475-957B-A3DF-8585-9D4EE4A1C31F}"/>
          </ac:spMkLst>
        </pc:spChg>
        <pc:spChg chg="mod">
          <ac:chgData name="bastien CHASSAGNOL" userId="5147dea5b81ac1f3" providerId="LiveId" clId="{99FB00B4-3485-4B7F-A56B-A1674C9264BC}" dt="2025-05-05T22:15:35.526" v="1440" actId="1076"/>
          <ac:spMkLst>
            <pc:docMk/>
            <pc:sldMk cId="278239828" sldId="2147473503"/>
            <ac:spMk id="44" creationId="{6BBD0323-73CB-EB75-07EF-776029A1FF34}"/>
          </ac:spMkLst>
        </pc:spChg>
        <pc:spChg chg="mod">
          <ac:chgData name="bastien CHASSAGNOL" userId="5147dea5b81ac1f3" providerId="LiveId" clId="{99FB00B4-3485-4B7F-A56B-A1674C9264BC}" dt="2025-05-05T22:15:35.526" v="1440" actId="1076"/>
          <ac:spMkLst>
            <pc:docMk/>
            <pc:sldMk cId="278239828" sldId="2147473503"/>
            <ac:spMk id="61" creationId="{07A52560-EB75-EAC8-D2BC-DEF3ED5955AA}"/>
          </ac:spMkLst>
        </pc:spChg>
        <pc:spChg chg="mod">
          <ac:chgData name="bastien CHASSAGNOL" userId="5147dea5b81ac1f3" providerId="LiveId" clId="{99FB00B4-3485-4B7F-A56B-A1674C9264BC}" dt="2025-05-05T22:15:35.526" v="1440" actId="1076"/>
          <ac:spMkLst>
            <pc:docMk/>
            <pc:sldMk cId="278239828" sldId="2147473503"/>
            <ac:spMk id="62" creationId="{221700B2-BC0E-1F73-E6A8-07AF5775BA45}"/>
          </ac:spMkLst>
        </pc:spChg>
        <pc:spChg chg="mod">
          <ac:chgData name="bastien CHASSAGNOL" userId="5147dea5b81ac1f3" providerId="LiveId" clId="{99FB00B4-3485-4B7F-A56B-A1674C9264BC}" dt="2025-05-05T22:02:53.815" v="1133"/>
          <ac:spMkLst>
            <pc:docMk/>
            <pc:sldMk cId="278239828" sldId="2147473503"/>
            <ac:spMk id="77" creationId="{FA29AB64-71A0-C285-936B-B6803767F980}"/>
          </ac:spMkLst>
        </pc:spChg>
        <pc:grpChg chg="add mod">
          <ac:chgData name="bastien CHASSAGNOL" userId="5147dea5b81ac1f3" providerId="LiveId" clId="{99FB00B4-3485-4B7F-A56B-A1674C9264BC}" dt="2025-05-05T22:15:52.579" v="1444" actId="1076"/>
          <ac:grpSpMkLst>
            <pc:docMk/>
            <pc:sldMk cId="278239828" sldId="2147473503"/>
            <ac:grpSpMk id="21" creationId="{E6ED2CDA-AE50-2C31-1BAC-CF7D854C4236}"/>
          </ac:grpSpMkLst>
        </pc:grpChg>
        <pc:grpChg chg="mod">
          <ac:chgData name="bastien CHASSAGNOL" userId="5147dea5b81ac1f3" providerId="LiveId" clId="{99FB00B4-3485-4B7F-A56B-A1674C9264BC}" dt="2025-05-05T22:15:56.297" v="1445" actId="1076"/>
          <ac:grpSpMkLst>
            <pc:docMk/>
            <pc:sldMk cId="278239828" sldId="2147473503"/>
            <ac:grpSpMk id="32" creationId="{0C393E87-9579-4C5B-5C9A-BB473CB93902}"/>
          </ac:grpSpMkLst>
        </pc:grpChg>
        <pc:grpChg chg="mod">
          <ac:chgData name="bastien CHASSAGNOL" userId="5147dea5b81ac1f3" providerId="LiveId" clId="{99FB00B4-3485-4B7F-A56B-A1674C9264BC}" dt="2025-05-05T22:15:49.299" v="1443" actId="164"/>
          <ac:grpSpMkLst>
            <pc:docMk/>
            <pc:sldMk cId="278239828" sldId="2147473503"/>
            <ac:grpSpMk id="34" creationId="{E8A2AF34-8849-A4AE-3249-A0B202F40882}"/>
          </ac:grpSpMkLst>
        </pc:grpChg>
        <pc:picChg chg="del">
          <ac:chgData name="bastien CHASSAGNOL" userId="5147dea5b81ac1f3" providerId="LiveId" clId="{99FB00B4-3485-4B7F-A56B-A1674C9264BC}" dt="2025-05-05T22:15:29.831" v="1439" actId="478"/>
          <ac:picMkLst>
            <pc:docMk/>
            <pc:sldMk cId="278239828" sldId="2147473503"/>
            <ac:picMk id="4" creationId="{90EF53B5-27FF-B1B7-0AC6-3B8D3B74DD04}"/>
          </ac:picMkLst>
        </pc:picChg>
        <pc:picChg chg="del">
          <ac:chgData name="bastien CHASSAGNOL" userId="5147dea5b81ac1f3" providerId="LiveId" clId="{99FB00B4-3485-4B7F-A56B-A1674C9264BC}" dt="2025-05-05T22:15:29.831" v="1439" actId="478"/>
          <ac:picMkLst>
            <pc:docMk/>
            <pc:sldMk cId="278239828" sldId="2147473503"/>
            <ac:picMk id="5" creationId="{F51FE93F-0526-8793-78FF-4657A4772D69}"/>
          </ac:picMkLst>
        </pc:picChg>
        <pc:picChg chg="del">
          <ac:chgData name="bastien CHASSAGNOL" userId="5147dea5b81ac1f3" providerId="LiveId" clId="{99FB00B4-3485-4B7F-A56B-A1674C9264BC}" dt="2025-05-05T22:15:29.831" v="1439" actId="478"/>
          <ac:picMkLst>
            <pc:docMk/>
            <pc:sldMk cId="278239828" sldId="2147473503"/>
            <ac:picMk id="6" creationId="{977581B1-807E-5EB2-981C-B8E0577F979B}"/>
          </ac:picMkLst>
        </pc:picChg>
        <pc:picChg chg="del">
          <ac:chgData name="bastien CHASSAGNOL" userId="5147dea5b81ac1f3" providerId="LiveId" clId="{99FB00B4-3485-4B7F-A56B-A1674C9264BC}" dt="2025-05-05T22:15:29.831" v="1439" actId="478"/>
          <ac:picMkLst>
            <pc:docMk/>
            <pc:sldMk cId="278239828" sldId="2147473503"/>
            <ac:picMk id="10" creationId="{25C48B54-2B30-8F66-A397-DD91C37681DE}"/>
          </ac:picMkLst>
        </pc:picChg>
        <pc:picChg chg="del mod">
          <ac:chgData name="bastien CHASSAGNOL" userId="5147dea5b81ac1f3" providerId="LiveId" clId="{99FB00B4-3485-4B7F-A56B-A1674C9264BC}" dt="2025-05-05T22:06:15.787" v="1262" actId="478"/>
          <ac:picMkLst>
            <pc:docMk/>
            <pc:sldMk cId="278239828" sldId="2147473503"/>
            <ac:picMk id="11" creationId="{7AE43896-A7DE-E4E2-8B7D-9F0371263A3A}"/>
          </ac:picMkLst>
        </pc:picChg>
        <pc:picChg chg="del">
          <ac:chgData name="bastien CHASSAGNOL" userId="5147dea5b81ac1f3" providerId="LiveId" clId="{99FB00B4-3485-4B7F-A56B-A1674C9264BC}" dt="2025-05-05T22:15:29.831" v="1439" actId="478"/>
          <ac:picMkLst>
            <pc:docMk/>
            <pc:sldMk cId="278239828" sldId="2147473503"/>
            <ac:picMk id="14" creationId="{AF05E098-C0EC-9549-DA5F-510D0319238F}"/>
          </ac:picMkLst>
        </pc:picChg>
        <pc:picChg chg="del">
          <ac:chgData name="bastien CHASSAGNOL" userId="5147dea5b81ac1f3" providerId="LiveId" clId="{99FB00B4-3485-4B7F-A56B-A1674C9264BC}" dt="2025-05-05T22:15:29.831" v="1439" actId="478"/>
          <ac:picMkLst>
            <pc:docMk/>
            <pc:sldMk cId="278239828" sldId="2147473503"/>
            <ac:picMk id="15" creationId="{CF786A80-DF82-D74A-744D-004E896D4C23}"/>
          </ac:picMkLst>
        </pc:picChg>
        <pc:picChg chg="mod ord">
          <ac:chgData name="bastien CHASSAGNOL" userId="5147dea5b81ac1f3" providerId="LiveId" clId="{99FB00B4-3485-4B7F-A56B-A1674C9264BC}" dt="2025-05-05T22:15:35.526" v="1440" actId="1076"/>
          <ac:picMkLst>
            <pc:docMk/>
            <pc:sldMk cId="278239828" sldId="2147473503"/>
            <ac:picMk id="16" creationId="{E5F36026-1C7B-B249-D2B2-BDD0610BCCC0}"/>
          </ac:picMkLst>
        </pc:picChg>
        <pc:picChg chg="mod ord">
          <ac:chgData name="bastien CHASSAGNOL" userId="5147dea5b81ac1f3" providerId="LiveId" clId="{99FB00B4-3485-4B7F-A56B-A1674C9264BC}" dt="2025-05-05T22:15:35.526" v="1440" actId="1076"/>
          <ac:picMkLst>
            <pc:docMk/>
            <pc:sldMk cId="278239828" sldId="2147473503"/>
            <ac:picMk id="18" creationId="{15C77282-1A85-E4CD-63D7-4666FD018320}"/>
          </ac:picMkLst>
        </pc:picChg>
        <pc:picChg chg="mod ord">
          <ac:chgData name="bastien CHASSAGNOL" userId="5147dea5b81ac1f3" providerId="LiveId" clId="{99FB00B4-3485-4B7F-A56B-A1674C9264BC}" dt="2025-05-05T22:15:35.526" v="1440" actId="1076"/>
          <ac:picMkLst>
            <pc:docMk/>
            <pc:sldMk cId="278239828" sldId="2147473503"/>
            <ac:picMk id="20" creationId="{5D661DD2-C3F0-AD63-4245-34A66F0474A1}"/>
          </ac:picMkLst>
        </pc:picChg>
        <pc:picChg chg="del mod">
          <ac:chgData name="bastien CHASSAGNOL" userId="5147dea5b81ac1f3" providerId="LiveId" clId="{99FB00B4-3485-4B7F-A56B-A1674C9264BC}" dt="2025-05-05T22:03:20.977" v="1151" actId="478"/>
          <ac:picMkLst>
            <pc:docMk/>
            <pc:sldMk cId="278239828" sldId="2147473503"/>
            <ac:picMk id="28" creationId="{E9BB0D28-CCA2-6CAB-3230-5BB81AF2AEA7}"/>
          </ac:picMkLst>
        </pc:picChg>
        <pc:picChg chg="mod">
          <ac:chgData name="bastien CHASSAGNOL" userId="5147dea5b81ac1f3" providerId="LiveId" clId="{99FB00B4-3485-4B7F-A56B-A1674C9264BC}" dt="2025-05-05T22:15:49.299" v="1443" actId="164"/>
          <ac:picMkLst>
            <pc:docMk/>
            <pc:sldMk cId="278239828" sldId="2147473503"/>
            <ac:picMk id="33" creationId="{ACDD0E1A-A118-7F8D-8FE7-DA68E2A6ADF1}"/>
          </ac:picMkLst>
        </pc:picChg>
        <pc:picChg chg="del mod">
          <ac:chgData name="bastien CHASSAGNOL" userId="5147dea5b81ac1f3" providerId="LiveId" clId="{99FB00B4-3485-4B7F-A56B-A1674C9264BC}" dt="2025-05-05T22:03:32.875" v="1170" actId="478"/>
          <ac:picMkLst>
            <pc:docMk/>
            <pc:sldMk cId="278239828" sldId="2147473503"/>
            <ac:picMk id="35" creationId="{4C0669B3-8D3B-5587-2DB0-B918A1E5ECAE}"/>
          </ac:picMkLst>
        </pc:picChg>
        <pc:picChg chg="mod">
          <ac:chgData name="bastien CHASSAGNOL" userId="5147dea5b81ac1f3" providerId="LiveId" clId="{99FB00B4-3485-4B7F-A56B-A1674C9264BC}" dt="2025-05-05T22:15:35.526" v="1440" actId="1076"/>
          <ac:picMkLst>
            <pc:docMk/>
            <pc:sldMk cId="278239828" sldId="2147473503"/>
            <ac:picMk id="45" creationId="{0F3F03A5-D6FC-8252-9F80-A22EAE8C72AF}"/>
          </ac:picMkLst>
        </pc:picChg>
        <pc:picChg chg="mod">
          <ac:chgData name="bastien CHASSAGNOL" userId="5147dea5b81ac1f3" providerId="LiveId" clId="{99FB00B4-3485-4B7F-A56B-A1674C9264BC}" dt="2025-05-05T22:15:35.526" v="1440" actId="1076"/>
          <ac:picMkLst>
            <pc:docMk/>
            <pc:sldMk cId="278239828" sldId="2147473503"/>
            <ac:picMk id="46" creationId="{9DA7ED88-E068-1C62-5230-6F6F7C0CE3DA}"/>
          </ac:picMkLst>
        </pc:picChg>
        <pc:picChg chg="del">
          <ac:chgData name="bastien CHASSAGNOL" userId="5147dea5b81ac1f3" providerId="LiveId" clId="{99FB00B4-3485-4B7F-A56B-A1674C9264BC}" dt="2025-05-05T22:15:29.831" v="1439" actId="478"/>
          <ac:picMkLst>
            <pc:docMk/>
            <pc:sldMk cId="278239828" sldId="2147473503"/>
            <ac:picMk id="96" creationId="{CCF882B8-3A74-177B-B722-631212383326}"/>
          </ac:picMkLst>
        </pc:picChg>
        <pc:picChg chg="del">
          <ac:chgData name="bastien CHASSAGNOL" userId="5147dea5b81ac1f3" providerId="LiveId" clId="{99FB00B4-3485-4B7F-A56B-A1674C9264BC}" dt="2025-05-05T22:15:29.831" v="1439" actId="478"/>
          <ac:picMkLst>
            <pc:docMk/>
            <pc:sldMk cId="278239828" sldId="2147473503"/>
            <ac:picMk id="98" creationId="{BE549166-6DE7-BF91-949B-0340652CE22B}"/>
          </ac:picMkLst>
        </pc:picChg>
        <pc:picChg chg="del">
          <ac:chgData name="bastien CHASSAGNOL" userId="5147dea5b81ac1f3" providerId="LiveId" clId="{99FB00B4-3485-4B7F-A56B-A1674C9264BC}" dt="2025-05-05T22:15:29.831" v="1439" actId="478"/>
          <ac:picMkLst>
            <pc:docMk/>
            <pc:sldMk cId="278239828" sldId="2147473503"/>
            <ac:picMk id="100" creationId="{2A8C1AAA-8DD7-ED44-D46F-D44C723C58E0}"/>
          </ac:picMkLst>
        </pc:picChg>
        <pc:cxnChg chg="add mod">
          <ac:chgData name="bastien CHASSAGNOL" userId="5147dea5b81ac1f3" providerId="LiveId" clId="{99FB00B4-3485-4B7F-A56B-A1674C9264BC}" dt="2025-05-05T22:16:25.555" v="1453" actId="1582"/>
          <ac:cxnSpMkLst>
            <pc:docMk/>
            <pc:sldMk cId="278239828" sldId="2147473503"/>
            <ac:cxnSpMk id="23" creationId="{F37984BC-3D7F-0BFD-722B-08140FB1BCF2}"/>
          </ac:cxnSpMkLst>
        </pc:cxnChg>
        <pc:cxnChg chg="add mod">
          <ac:chgData name="bastien CHASSAGNOL" userId="5147dea5b81ac1f3" providerId="LiveId" clId="{99FB00B4-3485-4B7F-A56B-A1674C9264BC}" dt="2025-05-05T22:16:25.555" v="1453" actId="1582"/>
          <ac:cxnSpMkLst>
            <pc:docMk/>
            <pc:sldMk cId="278239828" sldId="2147473503"/>
            <ac:cxnSpMk id="24" creationId="{85ADE4F7-E83B-69C7-8805-CBE1D2D3F7E0}"/>
          </ac:cxnSpMkLst>
        </pc:cxnChg>
      </pc:sldChg>
      <pc:sldChg chg="del">
        <pc:chgData name="bastien CHASSAGNOL" userId="5147dea5b81ac1f3" providerId="LiveId" clId="{99FB00B4-3485-4B7F-A56B-A1674C9264BC}" dt="2025-05-05T21:09:48.643" v="0" actId="47"/>
        <pc:sldMkLst>
          <pc:docMk/>
          <pc:sldMk cId="3592011331" sldId="2147473514"/>
        </pc:sldMkLst>
      </pc:sldChg>
      <pc:sldChg chg="del">
        <pc:chgData name="bastien CHASSAGNOL" userId="5147dea5b81ac1f3" providerId="LiveId" clId="{99FB00B4-3485-4B7F-A56B-A1674C9264BC}" dt="2025-05-05T21:11:36.331" v="41" actId="47"/>
        <pc:sldMkLst>
          <pc:docMk/>
          <pc:sldMk cId="3859355901" sldId="2147473528"/>
        </pc:sldMkLst>
      </pc:sldChg>
      <pc:sldChg chg="modSp add del mod">
        <pc:chgData name="bastien CHASSAGNOL" userId="5147dea5b81ac1f3" providerId="LiveId" clId="{99FB00B4-3485-4B7F-A56B-A1674C9264BC}" dt="2025-05-05T21:13:58.263" v="53" actId="1076"/>
        <pc:sldMkLst>
          <pc:docMk/>
          <pc:sldMk cId="279021645" sldId="2147473590"/>
        </pc:sldMkLst>
        <pc:spChg chg="mod">
          <ac:chgData name="bastien CHASSAGNOL" userId="5147dea5b81ac1f3" providerId="LiveId" clId="{99FB00B4-3485-4B7F-A56B-A1674C9264BC}" dt="2025-05-05T21:13:58.263" v="53" actId="1076"/>
          <ac:spMkLst>
            <pc:docMk/>
            <pc:sldMk cId="279021645" sldId="2147473590"/>
            <ac:spMk id="40" creationId="{36B56227-545D-CBA8-45E1-C8F3A91A3FFB}"/>
          </ac:spMkLst>
        </pc:spChg>
      </pc:sldChg>
      <pc:sldChg chg="del">
        <pc:chgData name="bastien CHASSAGNOL" userId="5147dea5b81ac1f3" providerId="LiveId" clId="{99FB00B4-3485-4B7F-A56B-A1674C9264BC}" dt="2025-05-05T21:09:57.373" v="1" actId="47"/>
        <pc:sldMkLst>
          <pc:docMk/>
          <pc:sldMk cId="1327313765" sldId="2147473604"/>
        </pc:sldMkLst>
      </pc:sldChg>
      <pc:sldChg chg="modSp">
        <pc:chgData name="bastien CHASSAGNOL" userId="5147dea5b81ac1f3" providerId="LiveId" clId="{99FB00B4-3485-4B7F-A56B-A1674C9264BC}" dt="2025-05-05T22:00:28.467" v="1124"/>
        <pc:sldMkLst>
          <pc:docMk/>
          <pc:sldMk cId="2290486718" sldId="2147473613"/>
        </pc:sldMkLst>
        <pc:spChg chg="mod">
          <ac:chgData name="bastien CHASSAGNOL" userId="5147dea5b81ac1f3" providerId="LiveId" clId="{99FB00B4-3485-4B7F-A56B-A1674C9264BC}" dt="2025-05-05T22:00:28.467" v="1124"/>
          <ac:spMkLst>
            <pc:docMk/>
            <pc:sldMk cId="2290486718" sldId="2147473613"/>
            <ac:spMk id="2" creationId="{23F84351-C289-70F9-63FF-57F25CABB25A}"/>
          </ac:spMkLst>
        </pc:spChg>
        <pc:spChg chg="mod">
          <ac:chgData name="bastien CHASSAGNOL" userId="5147dea5b81ac1f3" providerId="LiveId" clId="{99FB00B4-3485-4B7F-A56B-A1674C9264BC}" dt="2025-05-05T22:00:28.467" v="1124"/>
          <ac:spMkLst>
            <pc:docMk/>
            <pc:sldMk cId="2290486718" sldId="2147473613"/>
            <ac:spMk id="3" creationId="{0D397672-DCBD-D9AC-1E39-38F3E6EF3E54}"/>
          </ac:spMkLst>
        </pc:spChg>
      </pc:sldChg>
      <pc:sldChg chg="modSp">
        <pc:chgData name="bastien CHASSAGNOL" userId="5147dea5b81ac1f3" providerId="LiveId" clId="{99FB00B4-3485-4B7F-A56B-A1674C9264BC}" dt="2025-05-05T22:00:28.467" v="1124"/>
        <pc:sldMkLst>
          <pc:docMk/>
          <pc:sldMk cId="967097004" sldId="2147473630"/>
        </pc:sldMkLst>
        <pc:spChg chg="mod">
          <ac:chgData name="bastien CHASSAGNOL" userId="5147dea5b81ac1f3" providerId="LiveId" clId="{99FB00B4-3485-4B7F-A56B-A1674C9264BC}" dt="2025-05-05T22:00:28.467" v="1124"/>
          <ac:spMkLst>
            <pc:docMk/>
            <pc:sldMk cId="967097004" sldId="2147473630"/>
            <ac:spMk id="2" creationId="{23F84351-C289-70F9-63FF-57F25CABB25A}"/>
          </ac:spMkLst>
        </pc:spChg>
        <pc:spChg chg="mod">
          <ac:chgData name="bastien CHASSAGNOL" userId="5147dea5b81ac1f3" providerId="LiveId" clId="{99FB00B4-3485-4B7F-A56B-A1674C9264BC}" dt="2025-05-05T22:00:28.467" v="1124"/>
          <ac:spMkLst>
            <pc:docMk/>
            <pc:sldMk cId="967097004" sldId="2147473630"/>
            <ac:spMk id="3" creationId="{0D397672-DCBD-D9AC-1E39-38F3E6EF3E54}"/>
          </ac:spMkLst>
        </pc:spChg>
      </pc:sldChg>
      <pc:sldChg chg="modSp">
        <pc:chgData name="bastien CHASSAGNOL" userId="5147dea5b81ac1f3" providerId="LiveId" clId="{99FB00B4-3485-4B7F-A56B-A1674C9264BC}" dt="2025-05-05T22:00:28.467" v="1124"/>
        <pc:sldMkLst>
          <pc:docMk/>
          <pc:sldMk cId="3525425782" sldId="2147473631"/>
        </pc:sldMkLst>
        <pc:spChg chg="mod">
          <ac:chgData name="bastien CHASSAGNOL" userId="5147dea5b81ac1f3" providerId="LiveId" clId="{99FB00B4-3485-4B7F-A56B-A1674C9264BC}" dt="2025-05-05T22:00:28.467" v="1124"/>
          <ac:spMkLst>
            <pc:docMk/>
            <pc:sldMk cId="3525425782" sldId="2147473631"/>
            <ac:spMk id="2" creationId="{23F84351-C289-70F9-63FF-57F25CABB25A}"/>
          </ac:spMkLst>
        </pc:spChg>
        <pc:spChg chg="mod">
          <ac:chgData name="bastien CHASSAGNOL" userId="5147dea5b81ac1f3" providerId="LiveId" clId="{99FB00B4-3485-4B7F-A56B-A1674C9264BC}" dt="2025-05-05T22:00:28.467" v="1124"/>
          <ac:spMkLst>
            <pc:docMk/>
            <pc:sldMk cId="3525425782" sldId="2147473631"/>
            <ac:spMk id="3" creationId="{0D397672-DCBD-D9AC-1E39-38F3E6EF3E54}"/>
          </ac:spMkLst>
        </pc:spChg>
      </pc:sldChg>
      <pc:sldChg chg="modSp mod modShow">
        <pc:chgData name="bastien CHASSAGNOL" userId="5147dea5b81ac1f3" providerId="LiveId" clId="{99FB00B4-3485-4B7F-A56B-A1674C9264BC}" dt="2025-05-05T21:12:43.094" v="47" actId="729"/>
        <pc:sldMkLst>
          <pc:docMk/>
          <pc:sldMk cId="2985235490" sldId="2147473722"/>
        </pc:sldMkLst>
        <pc:spChg chg="mod">
          <ac:chgData name="bastien CHASSAGNOL" userId="5147dea5b81ac1f3" providerId="LiveId" clId="{99FB00B4-3485-4B7F-A56B-A1674C9264BC}" dt="2025-05-05T21:12:28.014" v="46" actId="1076"/>
          <ac:spMkLst>
            <pc:docMk/>
            <pc:sldMk cId="2985235490" sldId="2147473722"/>
            <ac:spMk id="159" creationId="{41A1CC10-3C4B-90B0-8401-48058035F512}"/>
          </ac:spMkLst>
        </pc:spChg>
      </pc:sldChg>
      <pc:sldChg chg="addSp delSp modSp del mod modShow chgLayout">
        <pc:chgData name="bastien CHASSAGNOL" userId="5147dea5b81ac1f3" providerId="LiveId" clId="{99FB00B4-3485-4B7F-A56B-A1674C9264BC}" dt="2025-05-05T21:12:05.833" v="45" actId="47"/>
        <pc:sldMkLst>
          <pc:docMk/>
          <pc:sldMk cId="928235253" sldId="2147473749"/>
        </pc:sldMkLst>
        <pc:spChg chg="mod ord">
          <ac:chgData name="bastien CHASSAGNOL" userId="5147dea5b81ac1f3" providerId="LiveId" clId="{99FB00B4-3485-4B7F-A56B-A1674C9264BC}" dt="2025-05-05T21:11:52.203" v="43" actId="6264"/>
          <ac:spMkLst>
            <pc:docMk/>
            <pc:sldMk cId="928235253" sldId="2147473749"/>
            <ac:spMk id="3" creationId="{0D397672-DCBD-D9AC-1E39-38F3E6EF3E54}"/>
          </ac:spMkLst>
        </pc:spChg>
        <pc:spChg chg="add del mod">
          <ac:chgData name="bastien CHASSAGNOL" userId="5147dea5b81ac1f3" providerId="LiveId" clId="{99FB00B4-3485-4B7F-A56B-A1674C9264BC}" dt="2025-05-05T21:11:52.203" v="43" actId="6264"/>
          <ac:spMkLst>
            <pc:docMk/>
            <pc:sldMk cId="928235253" sldId="2147473749"/>
            <ac:spMk id="4" creationId="{6B61781C-BADC-7715-CF13-2F17DAC0D0E7}"/>
          </ac:spMkLst>
        </pc:spChg>
        <pc:spChg chg="add del mod ord">
          <ac:chgData name="bastien CHASSAGNOL" userId="5147dea5b81ac1f3" providerId="LiveId" clId="{99FB00B4-3485-4B7F-A56B-A1674C9264BC}" dt="2025-05-05T21:11:52.203" v="43" actId="6264"/>
          <ac:spMkLst>
            <pc:docMk/>
            <pc:sldMk cId="928235253" sldId="2147473749"/>
            <ac:spMk id="5" creationId="{D5D55C9B-3D19-1008-1039-5228822AF0F5}"/>
          </ac:spMkLst>
        </pc:spChg>
        <pc:spChg chg="add del mod ord">
          <ac:chgData name="bastien CHASSAGNOL" userId="5147dea5b81ac1f3" providerId="LiveId" clId="{99FB00B4-3485-4B7F-A56B-A1674C9264BC}" dt="2025-05-05T21:11:52.203" v="43" actId="6264"/>
          <ac:spMkLst>
            <pc:docMk/>
            <pc:sldMk cId="928235253" sldId="2147473749"/>
            <ac:spMk id="8" creationId="{21CC27C6-3745-962C-8F07-198B0E49C952}"/>
          </ac:spMkLst>
        </pc:spChg>
      </pc:sldChg>
      <pc:sldChg chg="add">
        <pc:chgData name="bastien CHASSAGNOL" userId="5147dea5b81ac1f3" providerId="LiveId" clId="{99FB00B4-3485-4B7F-A56B-A1674C9264BC}" dt="2025-05-05T21:11:15.073" v="40"/>
        <pc:sldMkLst>
          <pc:docMk/>
          <pc:sldMk cId="688762566" sldId="2147473754"/>
        </pc:sldMkLst>
      </pc:sldChg>
      <pc:sldChg chg="modSp del mod">
        <pc:chgData name="bastien CHASSAGNOL" userId="5147dea5b81ac1f3" providerId="LiveId" clId="{99FB00B4-3485-4B7F-A56B-A1674C9264BC}" dt="2025-05-05T21:11:04.303" v="39" actId="2696"/>
        <pc:sldMkLst>
          <pc:docMk/>
          <pc:sldMk cId="1207829025" sldId="2147473754"/>
        </pc:sldMkLst>
        <pc:spChg chg="mod">
          <ac:chgData name="bastien CHASSAGNOL" userId="5147dea5b81ac1f3" providerId="LiveId" clId="{99FB00B4-3485-4B7F-A56B-A1674C9264BC}" dt="2025-05-05T21:11:00.681" v="38" actId="20577"/>
          <ac:spMkLst>
            <pc:docMk/>
            <pc:sldMk cId="1207829025" sldId="2147473754"/>
            <ac:spMk id="2" creationId="{CC4F3A3B-F6A3-7CFD-F82F-03127E59D298}"/>
          </ac:spMkLst>
        </pc:spChg>
      </pc:sldChg>
      <pc:sldChg chg="modSp mod">
        <pc:chgData name="bastien CHASSAGNOL" userId="5147dea5b81ac1f3" providerId="LiveId" clId="{99FB00B4-3485-4B7F-A56B-A1674C9264BC}" dt="2025-05-05T21:12:46.162" v="49" actId="20577"/>
        <pc:sldMkLst>
          <pc:docMk/>
          <pc:sldMk cId="4082745513" sldId="2147473756"/>
        </pc:sldMkLst>
        <pc:spChg chg="mod">
          <ac:chgData name="bastien CHASSAGNOL" userId="5147dea5b81ac1f3" providerId="LiveId" clId="{99FB00B4-3485-4B7F-A56B-A1674C9264BC}" dt="2025-05-05T21:12:46.162" v="49" actId="20577"/>
          <ac:spMkLst>
            <pc:docMk/>
            <pc:sldMk cId="4082745513" sldId="2147473756"/>
            <ac:spMk id="2" creationId="{310E28FA-FFEF-A55C-80AD-D98AF9AB3526}"/>
          </ac:spMkLst>
        </pc:spChg>
      </pc:sldChg>
      <pc:sldChg chg="del">
        <pc:chgData name="bastien CHASSAGNOL" userId="5147dea5b81ac1f3" providerId="LiveId" clId="{99FB00B4-3485-4B7F-A56B-A1674C9264BC}" dt="2025-05-05T21:09:48.643" v="0" actId="47"/>
        <pc:sldMkLst>
          <pc:docMk/>
          <pc:sldMk cId="3040447158" sldId="2147473767"/>
        </pc:sldMkLst>
      </pc:sldChg>
      <pc:sldChg chg="modSp mod ord">
        <pc:chgData name="bastien CHASSAGNOL" userId="5147dea5b81ac1f3" providerId="LiveId" clId="{99FB00B4-3485-4B7F-A56B-A1674C9264BC}" dt="2025-05-05T21:10:46.833" v="27" actId="20577"/>
        <pc:sldMkLst>
          <pc:docMk/>
          <pc:sldMk cId="749582527" sldId="2147473768"/>
        </pc:sldMkLst>
        <pc:spChg chg="mod">
          <ac:chgData name="bastien CHASSAGNOL" userId="5147dea5b81ac1f3" providerId="LiveId" clId="{99FB00B4-3485-4B7F-A56B-A1674C9264BC}" dt="2025-05-05T21:10:46.833" v="27" actId="20577"/>
          <ac:spMkLst>
            <pc:docMk/>
            <pc:sldMk cId="749582527" sldId="2147473768"/>
            <ac:spMk id="3" creationId="{E3B6AC35-BE33-BD44-12D9-4F320CC858AD}"/>
          </ac:spMkLst>
        </pc:spChg>
      </pc:sldChg>
      <pc:sldChg chg="addSp delSp modSp new mod">
        <pc:chgData name="bastien CHASSAGNOL" userId="5147dea5b81ac1f3" providerId="LiveId" clId="{99FB00B4-3485-4B7F-A56B-A1674C9264BC}" dt="2025-05-05T21:34:18.868" v="719" actId="1076"/>
        <pc:sldMkLst>
          <pc:docMk/>
          <pc:sldMk cId="377244619" sldId="2147473770"/>
        </pc:sldMkLst>
        <pc:spChg chg="del">
          <ac:chgData name="bastien CHASSAGNOL" userId="5147dea5b81ac1f3" providerId="LiveId" clId="{99FB00B4-3485-4B7F-A56B-A1674C9264BC}" dt="2025-05-05T21:23:17.640" v="60" actId="478"/>
          <ac:spMkLst>
            <pc:docMk/>
            <pc:sldMk cId="377244619" sldId="2147473770"/>
            <ac:spMk id="2" creationId="{555F532F-63BE-68DC-D533-8029A5F36188}"/>
          </ac:spMkLst>
        </pc:spChg>
        <pc:spChg chg="del">
          <ac:chgData name="bastien CHASSAGNOL" userId="5147dea5b81ac1f3" providerId="LiveId" clId="{99FB00B4-3485-4B7F-A56B-A1674C9264BC}" dt="2025-05-05T21:23:04.226" v="56" actId="478"/>
          <ac:spMkLst>
            <pc:docMk/>
            <pc:sldMk cId="377244619" sldId="2147473770"/>
            <ac:spMk id="3" creationId="{45CD811A-C4FA-B530-7F49-0D78A7C2F4B5}"/>
          </ac:spMkLst>
        </pc:spChg>
        <pc:spChg chg="add mod">
          <ac:chgData name="bastien CHASSAGNOL" userId="5147dea5b81ac1f3" providerId="LiveId" clId="{99FB00B4-3485-4B7F-A56B-A1674C9264BC}" dt="2025-05-05T21:34:10.459" v="716" actId="1076"/>
          <ac:spMkLst>
            <pc:docMk/>
            <pc:sldMk cId="377244619" sldId="2147473770"/>
            <ac:spMk id="6" creationId="{363C0FDA-11FA-E9B9-B146-FED7F53983A3}"/>
          </ac:spMkLst>
        </pc:spChg>
        <pc:spChg chg="mod">
          <ac:chgData name="bastien CHASSAGNOL" userId="5147dea5b81ac1f3" providerId="LiveId" clId="{99FB00B4-3485-4B7F-A56B-A1674C9264BC}" dt="2025-05-05T21:23:42.360" v="83"/>
          <ac:spMkLst>
            <pc:docMk/>
            <pc:sldMk cId="377244619" sldId="2147473770"/>
            <ac:spMk id="8" creationId="{4097015F-2678-83F9-C252-4112D0B322E1}"/>
          </ac:spMkLst>
        </pc:spChg>
        <pc:spChg chg="mod">
          <ac:chgData name="bastien CHASSAGNOL" userId="5147dea5b81ac1f3" providerId="LiveId" clId="{99FB00B4-3485-4B7F-A56B-A1674C9264BC}" dt="2025-05-05T21:23:42.360" v="83"/>
          <ac:spMkLst>
            <pc:docMk/>
            <pc:sldMk cId="377244619" sldId="2147473770"/>
            <ac:spMk id="9" creationId="{B5B1B292-AFE6-DEA4-1CBD-FCB9AAD42EB1}"/>
          </ac:spMkLst>
        </pc:spChg>
        <pc:spChg chg="mod">
          <ac:chgData name="bastien CHASSAGNOL" userId="5147dea5b81ac1f3" providerId="LiveId" clId="{99FB00B4-3485-4B7F-A56B-A1674C9264BC}" dt="2025-05-05T21:23:42.360" v="83"/>
          <ac:spMkLst>
            <pc:docMk/>
            <pc:sldMk cId="377244619" sldId="2147473770"/>
            <ac:spMk id="11" creationId="{02E69291-BFC0-A019-7090-A8A0744121AF}"/>
          </ac:spMkLst>
        </pc:spChg>
        <pc:spChg chg="mod">
          <ac:chgData name="bastien CHASSAGNOL" userId="5147dea5b81ac1f3" providerId="LiveId" clId="{99FB00B4-3485-4B7F-A56B-A1674C9264BC}" dt="2025-05-05T21:23:42.360" v="83"/>
          <ac:spMkLst>
            <pc:docMk/>
            <pc:sldMk cId="377244619" sldId="2147473770"/>
            <ac:spMk id="12" creationId="{225CD76C-7F0A-FF63-E898-3988DF0ABDD6}"/>
          </ac:spMkLst>
        </pc:spChg>
        <pc:spChg chg="mod">
          <ac:chgData name="bastien CHASSAGNOL" userId="5147dea5b81ac1f3" providerId="LiveId" clId="{99FB00B4-3485-4B7F-A56B-A1674C9264BC}" dt="2025-05-05T21:23:42.360" v="83"/>
          <ac:spMkLst>
            <pc:docMk/>
            <pc:sldMk cId="377244619" sldId="2147473770"/>
            <ac:spMk id="14" creationId="{0FAB32CA-EA21-26B3-4BC3-2A973E8A6B51}"/>
          </ac:spMkLst>
        </pc:spChg>
        <pc:spChg chg="mod">
          <ac:chgData name="bastien CHASSAGNOL" userId="5147dea5b81ac1f3" providerId="LiveId" clId="{99FB00B4-3485-4B7F-A56B-A1674C9264BC}" dt="2025-05-05T21:23:42.360" v="83"/>
          <ac:spMkLst>
            <pc:docMk/>
            <pc:sldMk cId="377244619" sldId="2147473770"/>
            <ac:spMk id="15" creationId="{6C3DEFC7-7C09-EB51-90CB-A649FBE1BEFF}"/>
          </ac:spMkLst>
        </pc:spChg>
        <pc:spChg chg="mod">
          <ac:chgData name="bastien CHASSAGNOL" userId="5147dea5b81ac1f3" providerId="LiveId" clId="{99FB00B4-3485-4B7F-A56B-A1674C9264BC}" dt="2025-05-05T21:27:43.130" v="338" actId="113"/>
          <ac:spMkLst>
            <pc:docMk/>
            <pc:sldMk cId="377244619" sldId="2147473770"/>
            <ac:spMk id="17" creationId="{C2E666D9-4BF1-B22A-5A1E-FDE0F1E6126C}"/>
          </ac:spMkLst>
        </pc:spChg>
        <pc:spChg chg="mod">
          <ac:chgData name="bastien CHASSAGNOL" userId="5147dea5b81ac1f3" providerId="LiveId" clId="{99FB00B4-3485-4B7F-A56B-A1674C9264BC}" dt="2025-05-05T21:31:12.722" v="624" actId="20577"/>
          <ac:spMkLst>
            <pc:docMk/>
            <pc:sldMk cId="377244619" sldId="2147473770"/>
            <ac:spMk id="18" creationId="{AB0148EC-C83F-BD68-DE29-7CCDCEAFF989}"/>
          </ac:spMkLst>
        </pc:spChg>
        <pc:spChg chg="mod">
          <ac:chgData name="bastien CHASSAGNOL" userId="5147dea5b81ac1f3" providerId="LiveId" clId="{99FB00B4-3485-4B7F-A56B-A1674C9264BC}" dt="2025-05-05T21:29:37.421" v="566" actId="20577"/>
          <ac:spMkLst>
            <pc:docMk/>
            <pc:sldMk cId="377244619" sldId="2147473770"/>
            <ac:spMk id="20" creationId="{EDF915DB-76CA-AAF3-30D2-44AAB612C91D}"/>
          </ac:spMkLst>
        </pc:spChg>
        <pc:spChg chg="mod">
          <ac:chgData name="bastien CHASSAGNOL" userId="5147dea5b81ac1f3" providerId="LiveId" clId="{99FB00B4-3485-4B7F-A56B-A1674C9264BC}" dt="2025-05-05T21:31:15.926" v="627" actId="20577"/>
          <ac:spMkLst>
            <pc:docMk/>
            <pc:sldMk cId="377244619" sldId="2147473770"/>
            <ac:spMk id="21" creationId="{7BBAFADA-726C-E1E2-5EB0-39DD475C4AF8}"/>
          </ac:spMkLst>
        </pc:spChg>
        <pc:spChg chg="mod">
          <ac:chgData name="bastien CHASSAGNOL" userId="5147dea5b81ac1f3" providerId="LiveId" clId="{99FB00B4-3485-4B7F-A56B-A1674C9264BC}" dt="2025-05-05T21:30:28.207" v="587" actId="208"/>
          <ac:spMkLst>
            <pc:docMk/>
            <pc:sldMk cId="377244619" sldId="2147473770"/>
            <ac:spMk id="23" creationId="{2B33D251-4942-762D-64E1-BE7AFFBAA0B7}"/>
          </ac:spMkLst>
        </pc:spChg>
        <pc:spChg chg="mod">
          <ac:chgData name="bastien CHASSAGNOL" userId="5147dea5b81ac1f3" providerId="LiveId" clId="{99FB00B4-3485-4B7F-A56B-A1674C9264BC}" dt="2025-05-05T21:32:36.224" v="643" actId="20577"/>
          <ac:spMkLst>
            <pc:docMk/>
            <pc:sldMk cId="377244619" sldId="2147473770"/>
            <ac:spMk id="24" creationId="{69ECE454-0A5D-2224-2B12-117BDC214F64}"/>
          </ac:spMkLst>
        </pc:spChg>
        <pc:spChg chg="add mod">
          <ac:chgData name="bastien CHASSAGNOL" userId="5147dea5b81ac1f3" providerId="LiveId" clId="{99FB00B4-3485-4B7F-A56B-A1674C9264BC}" dt="2025-05-05T21:34:18.868" v="719" actId="1076"/>
          <ac:spMkLst>
            <pc:docMk/>
            <pc:sldMk cId="377244619" sldId="2147473770"/>
            <ac:spMk id="33" creationId="{08FADDE8-C1B0-E935-8E80-81E1AFE769D7}"/>
          </ac:spMkLst>
        </pc:spChg>
        <pc:grpChg chg="add mod">
          <ac:chgData name="bastien CHASSAGNOL" userId="5147dea5b81ac1f3" providerId="LiveId" clId="{99FB00B4-3485-4B7F-A56B-A1674C9264BC}" dt="2025-05-05T21:23:42.360" v="83"/>
          <ac:grpSpMkLst>
            <pc:docMk/>
            <pc:sldMk cId="377244619" sldId="2147473770"/>
            <ac:grpSpMk id="7" creationId="{E8533794-A741-FC09-5A8C-03A4AA1FA06E}"/>
          </ac:grpSpMkLst>
        </pc:grpChg>
        <pc:grpChg chg="add mod">
          <ac:chgData name="bastien CHASSAGNOL" userId="5147dea5b81ac1f3" providerId="LiveId" clId="{99FB00B4-3485-4B7F-A56B-A1674C9264BC}" dt="2025-05-05T21:23:42.360" v="83"/>
          <ac:grpSpMkLst>
            <pc:docMk/>
            <pc:sldMk cId="377244619" sldId="2147473770"/>
            <ac:grpSpMk id="10" creationId="{1BDF7783-9008-982F-A537-22DCA8F9C51F}"/>
          </ac:grpSpMkLst>
        </pc:grpChg>
        <pc:grpChg chg="add mod">
          <ac:chgData name="bastien CHASSAGNOL" userId="5147dea5b81ac1f3" providerId="LiveId" clId="{99FB00B4-3485-4B7F-A56B-A1674C9264BC}" dt="2025-05-05T21:23:42.360" v="83"/>
          <ac:grpSpMkLst>
            <pc:docMk/>
            <pc:sldMk cId="377244619" sldId="2147473770"/>
            <ac:grpSpMk id="13" creationId="{8397635A-E0AC-9D16-FF3D-229AF669A1D8}"/>
          </ac:grpSpMkLst>
        </pc:grpChg>
        <pc:grpChg chg="add mod">
          <ac:chgData name="bastien CHASSAGNOL" userId="5147dea5b81ac1f3" providerId="LiveId" clId="{99FB00B4-3485-4B7F-A56B-A1674C9264BC}" dt="2025-05-05T21:31:37.659" v="632" actId="1076"/>
          <ac:grpSpMkLst>
            <pc:docMk/>
            <pc:sldMk cId="377244619" sldId="2147473770"/>
            <ac:grpSpMk id="16" creationId="{C4EBD1B6-29D7-DBB6-81E8-71FA7BE82F9C}"/>
          </ac:grpSpMkLst>
        </pc:grpChg>
        <pc:grpChg chg="add mod">
          <ac:chgData name="bastien CHASSAGNOL" userId="5147dea5b81ac1f3" providerId="LiveId" clId="{99FB00B4-3485-4B7F-A56B-A1674C9264BC}" dt="2025-05-05T21:31:37.659" v="632" actId="1076"/>
          <ac:grpSpMkLst>
            <pc:docMk/>
            <pc:sldMk cId="377244619" sldId="2147473770"/>
            <ac:grpSpMk id="19" creationId="{84B76DD6-1A4B-AC11-22B2-EC58AEAA9C99}"/>
          </ac:grpSpMkLst>
        </pc:grpChg>
        <pc:grpChg chg="add mod">
          <ac:chgData name="bastien CHASSAGNOL" userId="5147dea5b81ac1f3" providerId="LiveId" clId="{99FB00B4-3485-4B7F-A56B-A1674C9264BC}" dt="2025-05-05T21:31:37.659" v="632" actId="1076"/>
          <ac:grpSpMkLst>
            <pc:docMk/>
            <pc:sldMk cId="377244619" sldId="2147473770"/>
            <ac:grpSpMk id="22" creationId="{362C7A95-93CD-D1BD-74F1-D5058B9427DA}"/>
          </ac:grpSpMkLst>
        </pc:grpChg>
        <pc:picChg chg="add mod">
          <ac:chgData name="bastien CHASSAGNOL" userId="5147dea5b81ac1f3" providerId="LiveId" clId="{99FB00B4-3485-4B7F-A56B-A1674C9264BC}" dt="2025-05-05T21:34:14.820" v="718" actId="1076"/>
          <ac:picMkLst>
            <pc:docMk/>
            <pc:sldMk cId="377244619" sldId="2147473770"/>
            <ac:picMk id="5" creationId="{7CF90CED-646D-1236-D651-882F02A00F35}"/>
          </ac:picMkLst>
        </pc:picChg>
        <pc:cxnChg chg="add mod">
          <ac:chgData name="bastien CHASSAGNOL" userId="5147dea5b81ac1f3" providerId="LiveId" clId="{99FB00B4-3485-4B7F-A56B-A1674C9264BC}" dt="2025-05-05T21:32:31.061" v="642" actId="14100"/>
          <ac:cxnSpMkLst>
            <pc:docMk/>
            <pc:sldMk cId="377244619" sldId="2147473770"/>
            <ac:cxnSpMk id="26" creationId="{B67513B5-7F0E-2106-F20E-496EA5B8C5FE}"/>
          </ac:cxnSpMkLst>
        </pc:cxnChg>
        <pc:cxnChg chg="add mod">
          <ac:chgData name="bastien CHASSAGNOL" userId="5147dea5b81ac1f3" providerId="LiveId" clId="{99FB00B4-3485-4B7F-A56B-A1674C9264BC}" dt="2025-05-05T21:32:24.419" v="641" actId="14100"/>
          <ac:cxnSpMkLst>
            <pc:docMk/>
            <pc:sldMk cId="377244619" sldId="2147473770"/>
            <ac:cxnSpMk id="28" creationId="{26E2E854-0008-5C94-1893-8B91179FA3AF}"/>
          </ac:cxnSpMkLst>
        </pc:cxnChg>
      </pc:sldChg>
      <pc:sldChg chg="addSp delSp modSp new mod">
        <pc:chgData name="bastien CHASSAGNOL" userId="5147dea5b81ac1f3" providerId="LiveId" clId="{99FB00B4-3485-4B7F-A56B-A1674C9264BC}" dt="2025-05-05T21:44:53.997" v="1121" actId="5793"/>
        <pc:sldMkLst>
          <pc:docMk/>
          <pc:sldMk cId="3561189707" sldId="2147473771"/>
        </pc:sldMkLst>
        <pc:spChg chg="del">
          <ac:chgData name="bastien CHASSAGNOL" userId="5147dea5b81ac1f3" providerId="LiveId" clId="{99FB00B4-3485-4B7F-A56B-A1674C9264BC}" dt="2025-05-05T21:34:57.309" v="724" actId="478"/>
          <ac:spMkLst>
            <pc:docMk/>
            <pc:sldMk cId="3561189707" sldId="2147473771"/>
            <ac:spMk id="2" creationId="{BC5DDCE6-7B78-6C50-197B-2D1173498F9A}"/>
          </ac:spMkLst>
        </pc:spChg>
        <pc:spChg chg="del">
          <ac:chgData name="bastien CHASSAGNOL" userId="5147dea5b81ac1f3" providerId="LiveId" clId="{99FB00B4-3485-4B7F-A56B-A1674C9264BC}" dt="2025-05-05T21:34:46.207" v="721" actId="478"/>
          <ac:spMkLst>
            <pc:docMk/>
            <pc:sldMk cId="3561189707" sldId="2147473771"/>
            <ac:spMk id="3" creationId="{29084B75-1070-FD28-BF6B-251892D18787}"/>
          </ac:spMkLst>
        </pc:spChg>
        <pc:spChg chg="add mod">
          <ac:chgData name="bastien CHASSAGNOL" userId="5147dea5b81ac1f3" providerId="LiveId" clId="{99FB00B4-3485-4B7F-A56B-A1674C9264BC}" dt="2025-05-05T21:37:57.553" v="1026" actId="164"/>
          <ac:spMkLst>
            <pc:docMk/>
            <pc:sldMk cId="3561189707" sldId="2147473771"/>
            <ac:spMk id="5" creationId="{7B247A88-55E0-8B4D-04E2-4422AF1A6427}"/>
          </ac:spMkLst>
        </pc:spChg>
        <pc:spChg chg="add mod">
          <ac:chgData name="bastien CHASSAGNOL" userId="5147dea5b81ac1f3" providerId="LiveId" clId="{99FB00B4-3485-4B7F-A56B-A1674C9264BC}" dt="2025-05-05T21:37:43.061" v="1021" actId="20577"/>
          <ac:spMkLst>
            <pc:docMk/>
            <pc:sldMk cId="3561189707" sldId="2147473771"/>
            <ac:spMk id="6" creationId="{4BD7EBF8-EF70-B6E0-F3A2-F21DBE3279D3}"/>
          </ac:spMkLst>
        </pc:spChg>
        <pc:spChg chg="add mod">
          <ac:chgData name="bastien CHASSAGNOL" userId="5147dea5b81ac1f3" providerId="LiveId" clId="{99FB00B4-3485-4B7F-A56B-A1674C9264BC}" dt="2025-05-05T21:35:29.432" v="753"/>
          <ac:spMkLst>
            <pc:docMk/>
            <pc:sldMk cId="3561189707" sldId="2147473771"/>
            <ac:spMk id="7" creationId="{9B1AAF6B-B59A-FFB2-E72A-338D07CF0F8A}"/>
          </ac:spMkLst>
        </pc:spChg>
        <pc:spChg chg="add mod">
          <ac:chgData name="bastien CHASSAGNOL" userId="5147dea5b81ac1f3" providerId="LiveId" clId="{99FB00B4-3485-4B7F-A56B-A1674C9264BC}" dt="2025-05-05T21:35:29.432" v="753"/>
          <ac:spMkLst>
            <pc:docMk/>
            <pc:sldMk cId="3561189707" sldId="2147473771"/>
            <ac:spMk id="8" creationId="{2CD1640B-E54C-110F-4BCA-CE1A2AC21851}"/>
          </ac:spMkLst>
        </pc:spChg>
        <pc:spChg chg="add mod">
          <ac:chgData name="bastien CHASSAGNOL" userId="5147dea5b81ac1f3" providerId="LiveId" clId="{99FB00B4-3485-4B7F-A56B-A1674C9264BC}" dt="2025-05-05T21:35:29.432" v="753"/>
          <ac:spMkLst>
            <pc:docMk/>
            <pc:sldMk cId="3561189707" sldId="2147473771"/>
            <ac:spMk id="9" creationId="{89DEC847-C6AD-1485-DCC4-5A4E5A4445A6}"/>
          </ac:spMkLst>
        </pc:spChg>
        <pc:spChg chg="add mod">
          <ac:chgData name="bastien CHASSAGNOL" userId="5147dea5b81ac1f3" providerId="LiveId" clId="{99FB00B4-3485-4B7F-A56B-A1674C9264BC}" dt="2025-05-05T21:35:29.432" v="753"/>
          <ac:spMkLst>
            <pc:docMk/>
            <pc:sldMk cId="3561189707" sldId="2147473771"/>
            <ac:spMk id="10" creationId="{E37AE8EE-5F3E-AD5B-4E20-4BD00538C3E1}"/>
          </ac:spMkLst>
        </pc:spChg>
        <pc:spChg chg="add mod">
          <ac:chgData name="bastien CHASSAGNOL" userId="5147dea5b81ac1f3" providerId="LiveId" clId="{99FB00B4-3485-4B7F-A56B-A1674C9264BC}" dt="2025-05-05T21:44:50.071" v="1116" actId="5793"/>
          <ac:spMkLst>
            <pc:docMk/>
            <pc:sldMk cId="3561189707" sldId="2147473771"/>
            <ac:spMk id="13" creationId="{2224ED1C-6A29-FE3A-5178-5D0997FFF631}"/>
          </ac:spMkLst>
        </pc:spChg>
        <pc:spChg chg="add mod">
          <ac:chgData name="bastien CHASSAGNOL" userId="5147dea5b81ac1f3" providerId="LiveId" clId="{99FB00B4-3485-4B7F-A56B-A1674C9264BC}" dt="2025-05-05T21:44:53.997" v="1121" actId="5793"/>
          <ac:spMkLst>
            <pc:docMk/>
            <pc:sldMk cId="3561189707" sldId="2147473771"/>
            <ac:spMk id="14" creationId="{849FA33F-39B9-14EF-1CF4-725CA47C7597}"/>
          </ac:spMkLst>
        </pc:spChg>
        <pc:spChg chg="add mod">
          <ac:chgData name="bastien CHASSAGNOL" userId="5147dea5b81ac1f3" providerId="LiveId" clId="{99FB00B4-3485-4B7F-A56B-A1674C9264BC}" dt="2025-05-05T21:44:39.098" v="1111" actId="1076"/>
          <ac:spMkLst>
            <pc:docMk/>
            <pc:sldMk cId="3561189707" sldId="2147473771"/>
            <ac:spMk id="15" creationId="{A436E4E3-C936-4573-C454-9B8A84CA4407}"/>
          </ac:spMkLst>
        </pc:spChg>
        <pc:spChg chg="add mod">
          <ac:chgData name="bastien CHASSAGNOL" userId="5147dea5b81ac1f3" providerId="LiveId" clId="{99FB00B4-3485-4B7F-A56B-A1674C9264BC}" dt="2025-05-05T21:43:42.918" v="1093" actId="1076"/>
          <ac:spMkLst>
            <pc:docMk/>
            <pc:sldMk cId="3561189707" sldId="2147473771"/>
            <ac:spMk id="16" creationId="{24C08562-F9CA-D0D6-AEDF-817FCC8D43EC}"/>
          </ac:spMkLst>
        </pc:spChg>
        <pc:grpChg chg="add mod">
          <ac:chgData name="bastien CHASSAGNOL" userId="5147dea5b81ac1f3" providerId="LiveId" clId="{99FB00B4-3485-4B7F-A56B-A1674C9264BC}" dt="2025-05-05T21:37:59.959" v="1027" actId="1076"/>
          <ac:grpSpMkLst>
            <pc:docMk/>
            <pc:sldMk cId="3561189707" sldId="2147473771"/>
            <ac:grpSpMk id="19" creationId="{9128C615-EAA4-7383-D329-97CCBFB32AF3}"/>
          </ac:grpSpMkLst>
        </pc:grpChg>
        <pc:grpChg chg="add mod">
          <ac:chgData name="bastien CHASSAGNOL" userId="5147dea5b81ac1f3" providerId="LiveId" clId="{99FB00B4-3485-4B7F-A56B-A1674C9264BC}" dt="2025-05-05T21:43:42.918" v="1093" actId="1076"/>
          <ac:grpSpMkLst>
            <pc:docMk/>
            <pc:sldMk cId="3561189707" sldId="2147473771"/>
            <ac:grpSpMk id="20" creationId="{39AE8B18-1BFA-613A-B6EB-F9DE5C47692D}"/>
          </ac:grpSpMkLst>
        </pc:grpChg>
        <pc:grpChg chg="add mod">
          <ac:chgData name="bastien CHASSAGNOL" userId="5147dea5b81ac1f3" providerId="LiveId" clId="{99FB00B4-3485-4B7F-A56B-A1674C9264BC}" dt="2025-05-05T21:43:54.614" v="1097" actId="164"/>
          <ac:grpSpMkLst>
            <pc:docMk/>
            <pc:sldMk cId="3561189707" sldId="2147473771"/>
            <ac:grpSpMk id="21" creationId="{955B46A7-45A7-51B7-C81E-1716564C91AF}"/>
          </ac:grpSpMkLst>
        </pc:grpChg>
        <pc:grpChg chg="add mod">
          <ac:chgData name="bastien CHASSAGNOL" userId="5147dea5b81ac1f3" providerId="LiveId" clId="{99FB00B4-3485-4B7F-A56B-A1674C9264BC}" dt="2025-05-05T21:44:39.098" v="1111" actId="1076"/>
          <ac:grpSpMkLst>
            <pc:docMk/>
            <pc:sldMk cId="3561189707" sldId="2147473771"/>
            <ac:grpSpMk id="22" creationId="{D41850B8-4A7A-C0EB-AC3C-B8FBFBA38DCC}"/>
          </ac:grpSpMkLst>
        </pc:grpChg>
        <pc:grpChg chg="add mod">
          <ac:chgData name="bastien CHASSAGNOL" userId="5147dea5b81ac1f3" providerId="LiveId" clId="{99FB00B4-3485-4B7F-A56B-A1674C9264BC}" dt="2025-05-05T21:44:39.098" v="1111" actId="1076"/>
          <ac:grpSpMkLst>
            <pc:docMk/>
            <pc:sldMk cId="3561189707" sldId="2147473771"/>
            <ac:grpSpMk id="23" creationId="{2F83F340-F140-440B-1678-6D5FAF256F65}"/>
          </ac:grpSpMkLst>
        </pc:grpChg>
        <pc:picChg chg="add mod">
          <ac:chgData name="bastien CHASSAGNOL" userId="5147dea5b81ac1f3" providerId="LiveId" clId="{99FB00B4-3485-4B7F-A56B-A1674C9264BC}" dt="2025-05-05T21:37:57.553" v="1026" actId="164"/>
          <ac:picMkLst>
            <pc:docMk/>
            <pc:sldMk cId="3561189707" sldId="2147473771"/>
            <ac:picMk id="4" creationId="{7A89DE26-8364-BD30-BACB-C1B56CA2651A}"/>
          </ac:picMkLst>
        </pc:picChg>
        <pc:picChg chg="add mod">
          <ac:chgData name="bastien CHASSAGNOL" userId="5147dea5b81ac1f3" providerId="LiveId" clId="{99FB00B4-3485-4B7F-A56B-A1674C9264BC}" dt="2025-05-05T21:35:29.432" v="753"/>
          <ac:picMkLst>
            <pc:docMk/>
            <pc:sldMk cId="3561189707" sldId="2147473771"/>
            <ac:picMk id="11" creationId="{54BADBCE-8511-E920-F044-AEECD9974355}"/>
          </ac:picMkLst>
        </pc:picChg>
        <pc:picChg chg="add mod">
          <ac:chgData name="bastien CHASSAGNOL" userId="5147dea5b81ac1f3" providerId="LiveId" clId="{99FB00B4-3485-4B7F-A56B-A1674C9264BC}" dt="2025-05-05T21:35:29.432" v="753"/>
          <ac:picMkLst>
            <pc:docMk/>
            <pc:sldMk cId="3561189707" sldId="2147473771"/>
            <ac:picMk id="12" creationId="{337D72C7-79E4-22DB-B590-45F87D406709}"/>
          </ac:picMkLst>
        </pc:picChg>
        <pc:picChg chg="add del mod">
          <ac:chgData name="bastien CHASSAGNOL" userId="5147dea5b81ac1f3" providerId="LiveId" clId="{99FB00B4-3485-4B7F-A56B-A1674C9264BC}" dt="2025-05-05T21:44:11.466" v="1101" actId="478"/>
          <ac:picMkLst>
            <pc:docMk/>
            <pc:sldMk cId="3561189707" sldId="2147473771"/>
            <ac:picMk id="17" creationId="{79919849-B0DB-DD2A-B950-B6B91B23DC7B}"/>
          </ac:picMkLst>
        </pc:picChg>
        <pc:picChg chg="add del mod">
          <ac:chgData name="bastien CHASSAGNOL" userId="5147dea5b81ac1f3" providerId="LiveId" clId="{99FB00B4-3485-4B7F-A56B-A1674C9264BC}" dt="2025-05-05T21:43:16.294" v="1084" actId="478"/>
          <ac:picMkLst>
            <pc:docMk/>
            <pc:sldMk cId="3561189707" sldId="2147473771"/>
            <ac:picMk id="18" creationId="{34697A8C-F1C4-434F-A44B-1FF688CDCA64}"/>
          </ac:picMkLst>
        </pc:picChg>
        <pc:picChg chg="add mod">
          <ac:chgData name="bastien CHASSAGNOL" userId="5147dea5b81ac1f3" providerId="LiveId" clId="{99FB00B4-3485-4B7F-A56B-A1674C9264BC}" dt="2025-05-05T21:43:42.918" v="1093" actId="1076"/>
          <ac:picMkLst>
            <pc:docMk/>
            <pc:sldMk cId="3561189707" sldId="2147473771"/>
            <ac:picMk id="1026" creationId="{AD48FC9A-6769-C4B7-B435-974BCD25B678}"/>
          </ac:picMkLst>
        </pc:picChg>
        <pc:picChg chg="add mod">
          <ac:chgData name="bastien CHASSAGNOL" userId="5147dea5b81ac1f3" providerId="LiveId" clId="{99FB00B4-3485-4B7F-A56B-A1674C9264BC}" dt="2025-05-05T21:44:39.098" v="1111" actId="1076"/>
          <ac:picMkLst>
            <pc:docMk/>
            <pc:sldMk cId="3561189707" sldId="2147473771"/>
            <ac:picMk id="1028" creationId="{BF789907-DAC9-C2EF-A040-92A035B82076}"/>
          </ac:picMkLst>
        </pc:picChg>
      </pc:sldChg>
      <pc:sldChg chg="addSp delSp modSp new mod modClrScheme chgLayout">
        <pc:chgData name="bastien CHASSAGNOL" userId="5147dea5b81ac1f3" providerId="LiveId" clId="{99FB00B4-3485-4B7F-A56B-A1674C9264BC}" dt="2025-05-05T22:25:12.306" v="1661" actId="1036"/>
        <pc:sldMkLst>
          <pc:docMk/>
          <pc:sldMk cId="2159037349" sldId="2147473772"/>
        </pc:sldMkLst>
        <pc:spChg chg="del mod ord">
          <ac:chgData name="bastien CHASSAGNOL" userId="5147dea5b81ac1f3" providerId="LiveId" clId="{99FB00B4-3485-4B7F-A56B-A1674C9264BC}" dt="2025-05-05T21:59:52.288" v="1123" actId="700"/>
          <ac:spMkLst>
            <pc:docMk/>
            <pc:sldMk cId="2159037349" sldId="2147473772"/>
            <ac:spMk id="2" creationId="{A3C814B3-C13C-AD93-9701-864D8EF9CD52}"/>
          </ac:spMkLst>
        </pc:spChg>
        <pc:spChg chg="del mod ord">
          <ac:chgData name="bastien CHASSAGNOL" userId="5147dea5b81ac1f3" providerId="LiveId" clId="{99FB00B4-3485-4B7F-A56B-A1674C9264BC}" dt="2025-05-05T21:59:52.288" v="1123" actId="700"/>
          <ac:spMkLst>
            <pc:docMk/>
            <pc:sldMk cId="2159037349" sldId="2147473772"/>
            <ac:spMk id="3" creationId="{2A9AA838-9D6E-E89D-DE2E-AC80883BDB8F}"/>
          </ac:spMkLst>
        </pc:spChg>
        <pc:spChg chg="add del mod ord">
          <ac:chgData name="bastien CHASSAGNOL" userId="5147dea5b81ac1f3" providerId="LiveId" clId="{99FB00B4-3485-4B7F-A56B-A1674C9264BC}" dt="2025-05-05T22:02:36.168" v="1131" actId="478"/>
          <ac:spMkLst>
            <pc:docMk/>
            <pc:sldMk cId="2159037349" sldId="2147473772"/>
            <ac:spMk id="4" creationId="{6130A93A-F43B-B59C-949B-22B6B23C3360}"/>
          </ac:spMkLst>
        </pc:spChg>
        <pc:spChg chg="add del mod ord">
          <ac:chgData name="bastien CHASSAGNOL" userId="5147dea5b81ac1f3" providerId="LiveId" clId="{99FB00B4-3485-4B7F-A56B-A1674C9264BC}" dt="2025-05-05T22:02:25.148" v="1128" actId="478"/>
          <ac:spMkLst>
            <pc:docMk/>
            <pc:sldMk cId="2159037349" sldId="2147473772"/>
            <ac:spMk id="5" creationId="{BD156A6A-0611-873B-760B-5511B5511326}"/>
          </ac:spMkLst>
        </pc:spChg>
        <pc:spChg chg="add del mod">
          <ac:chgData name="bastien CHASSAGNOL" userId="5147dea5b81ac1f3" providerId="LiveId" clId="{99FB00B4-3485-4B7F-A56B-A1674C9264BC}" dt="2025-05-05T22:02:22.740" v="1127" actId="478"/>
          <ac:spMkLst>
            <pc:docMk/>
            <pc:sldMk cId="2159037349" sldId="2147473772"/>
            <ac:spMk id="6" creationId="{67B072B1-81D5-AC67-AE86-C91298E450C1}"/>
          </ac:spMkLst>
        </pc:spChg>
        <pc:spChg chg="add del mod">
          <ac:chgData name="bastien CHASSAGNOL" userId="5147dea5b81ac1f3" providerId="LiveId" clId="{99FB00B4-3485-4B7F-A56B-A1674C9264BC}" dt="2025-05-05T22:25:04.338" v="1653" actId="478"/>
          <ac:spMkLst>
            <pc:docMk/>
            <pc:sldMk cId="2159037349" sldId="2147473772"/>
            <ac:spMk id="28" creationId="{04A433E3-185B-8E85-BDD8-9A010CB942E0}"/>
          </ac:spMkLst>
        </pc:spChg>
        <pc:spChg chg="add mod">
          <ac:chgData name="bastien CHASSAGNOL" userId="5147dea5b81ac1f3" providerId="LiveId" clId="{99FB00B4-3485-4B7F-A56B-A1674C9264BC}" dt="2025-05-05T22:17:50.757" v="1530" actId="1076"/>
          <ac:spMkLst>
            <pc:docMk/>
            <pc:sldMk cId="2159037349" sldId="2147473772"/>
            <ac:spMk id="29" creationId="{72EC1EFC-4191-C63F-3ADF-85462D095473}"/>
          </ac:spMkLst>
        </pc:spChg>
        <pc:grpChg chg="add mod">
          <ac:chgData name="bastien CHASSAGNOL" userId="5147dea5b81ac1f3" providerId="LiveId" clId="{99FB00B4-3485-4B7F-A56B-A1674C9264BC}" dt="2025-05-05T22:15:22.644" v="1438" actId="1076"/>
          <ac:grpSpMkLst>
            <pc:docMk/>
            <pc:sldMk cId="2159037349" sldId="2147473772"/>
            <ac:grpSpMk id="30" creationId="{61035F82-E0EA-290B-2547-47CEDDC0D931}"/>
          </ac:grpSpMkLst>
        </pc:grpChg>
        <pc:grpChg chg="add mod">
          <ac:chgData name="bastien CHASSAGNOL" userId="5147dea5b81ac1f3" providerId="LiveId" clId="{99FB00B4-3485-4B7F-A56B-A1674C9264BC}" dt="2025-05-05T22:25:12.306" v="1661" actId="1036"/>
          <ac:grpSpMkLst>
            <pc:docMk/>
            <pc:sldMk cId="2159037349" sldId="2147473772"/>
            <ac:grpSpMk id="57" creationId="{81BA6DB3-057D-C361-389F-71D2C5EDD5CD}"/>
          </ac:grpSpMkLst>
        </pc:grpChg>
        <pc:grpChg chg="add mod">
          <ac:chgData name="bastien CHASSAGNOL" userId="5147dea5b81ac1f3" providerId="LiveId" clId="{99FB00B4-3485-4B7F-A56B-A1674C9264BC}" dt="2025-05-05T22:21:06.386" v="1618" actId="1076"/>
          <ac:grpSpMkLst>
            <pc:docMk/>
            <pc:sldMk cId="2159037349" sldId="2147473772"/>
            <ac:grpSpMk id="58" creationId="{0DA63D3C-B4F3-6B3F-6FCD-C77B46129020}"/>
          </ac:grpSpMkLst>
        </pc:grpChg>
        <pc:grpChg chg="add mod">
          <ac:chgData name="bastien CHASSAGNOL" userId="5147dea5b81ac1f3" providerId="LiveId" clId="{99FB00B4-3485-4B7F-A56B-A1674C9264BC}" dt="2025-05-05T22:20:48.402" v="1615" actId="1076"/>
          <ac:grpSpMkLst>
            <pc:docMk/>
            <pc:sldMk cId="2159037349" sldId="2147473772"/>
            <ac:grpSpMk id="59" creationId="{A2F033B2-530A-0CC3-90F8-A43BD3AF2D00}"/>
          </ac:grpSpMkLst>
        </pc:grpChg>
        <pc:grpChg chg="add mod">
          <ac:chgData name="bastien CHASSAGNOL" userId="5147dea5b81ac1f3" providerId="LiveId" clId="{99FB00B4-3485-4B7F-A56B-A1674C9264BC}" dt="2025-05-05T22:21:08.282" v="1619" actId="1076"/>
          <ac:grpSpMkLst>
            <pc:docMk/>
            <pc:sldMk cId="2159037349" sldId="2147473772"/>
            <ac:grpSpMk id="60" creationId="{A702347B-B491-62E7-3F8D-137DD0572F97}"/>
          </ac:grpSpMkLst>
        </pc:grpChg>
        <pc:picChg chg="add del mod">
          <ac:chgData name="bastien CHASSAGNOL" userId="5147dea5b81ac1f3" providerId="LiveId" clId="{99FB00B4-3485-4B7F-A56B-A1674C9264BC}" dt="2025-05-05T22:15:17.010" v="1437" actId="478"/>
          <ac:picMkLst>
            <pc:docMk/>
            <pc:sldMk cId="2159037349" sldId="2147473772"/>
            <ac:picMk id="7" creationId="{0BA48F5E-AE97-A035-D1F3-3631E8C62B80}"/>
          </ac:picMkLst>
        </pc:picChg>
        <pc:picChg chg="add del mod">
          <ac:chgData name="bastien CHASSAGNOL" userId="5147dea5b81ac1f3" providerId="LiveId" clId="{99FB00B4-3485-4B7F-A56B-A1674C9264BC}" dt="2025-05-05T22:15:17.010" v="1437" actId="478"/>
          <ac:picMkLst>
            <pc:docMk/>
            <pc:sldMk cId="2159037349" sldId="2147473772"/>
            <ac:picMk id="8" creationId="{D50685FC-FD59-F6C3-37D6-D21FB887B559}"/>
          </ac:picMkLst>
        </pc:picChg>
        <pc:picChg chg="add del mod">
          <ac:chgData name="bastien CHASSAGNOL" userId="5147dea5b81ac1f3" providerId="LiveId" clId="{99FB00B4-3485-4B7F-A56B-A1674C9264BC}" dt="2025-05-05T22:15:17.010" v="1437" actId="478"/>
          <ac:picMkLst>
            <pc:docMk/>
            <pc:sldMk cId="2159037349" sldId="2147473772"/>
            <ac:picMk id="9" creationId="{44C8AAA8-ECAF-C670-62CE-4E4E36C9997C}"/>
          </ac:picMkLst>
        </pc:picChg>
        <pc:picChg chg="add del mod">
          <ac:chgData name="bastien CHASSAGNOL" userId="5147dea5b81ac1f3" providerId="LiveId" clId="{99FB00B4-3485-4B7F-A56B-A1674C9264BC}" dt="2025-05-05T22:15:17.010" v="1437" actId="478"/>
          <ac:picMkLst>
            <pc:docMk/>
            <pc:sldMk cId="2159037349" sldId="2147473772"/>
            <ac:picMk id="10" creationId="{E60DB4BB-FDC7-CDBC-C89A-4F644EA9341D}"/>
          </ac:picMkLst>
        </pc:picChg>
        <pc:picChg chg="add mod">
          <ac:chgData name="bastien CHASSAGNOL" userId="5147dea5b81ac1f3" providerId="LiveId" clId="{99FB00B4-3485-4B7F-A56B-A1674C9264BC}" dt="2025-05-05T22:09:39.419" v="1344" actId="164"/>
          <ac:picMkLst>
            <pc:docMk/>
            <pc:sldMk cId="2159037349" sldId="2147473772"/>
            <ac:picMk id="11" creationId="{C114D094-CA77-A53E-76B2-C8B7C9E851D5}"/>
          </ac:picMkLst>
        </pc:picChg>
        <pc:picChg chg="add mod">
          <ac:chgData name="bastien CHASSAGNOL" userId="5147dea5b81ac1f3" providerId="LiveId" clId="{99FB00B4-3485-4B7F-A56B-A1674C9264BC}" dt="2025-05-05T22:09:39.419" v="1344" actId="164"/>
          <ac:picMkLst>
            <pc:docMk/>
            <pc:sldMk cId="2159037349" sldId="2147473772"/>
            <ac:picMk id="12" creationId="{CB6BC43A-110F-542F-236B-D915018284C5}"/>
          </ac:picMkLst>
        </pc:picChg>
        <pc:picChg chg="add mod">
          <ac:chgData name="bastien CHASSAGNOL" userId="5147dea5b81ac1f3" providerId="LiveId" clId="{99FB00B4-3485-4B7F-A56B-A1674C9264BC}" dt="2025-05-05T22:09:39.419" v="1344" actId="164"/>
          <ac:picMkLst>
            <pc:docMk/>
            <pc:sldMk cId="2159037349" sldId="2147473772"/>
            <ac:picMk id="13" creationId="{FE2E6FA3-185B-BBDE-90BC-D2B3638D637B}"/>
          </ac:picMkLst>
        </pc:picChg>
        <pc:picChg chg="add mod">
          <ac:chgData name="bastien CHASSAGNOL" userId="5147dea5b81ac1f3" providerId="LiveId" clId="{99FB00B4-3485-4B7F-A56B-A1674C9264BC}" dt="2025-05-05T22:09:39.419" v="1344" actId="164"/>
          <ac:picMkLst>
            <pc:docMk/>
            <pc:sldMk cId="2159037349" sldId="2147473772"/>
            <ac:picMk id="14" creationId="{A6AB91AD-8279-B085-EDB2-758D88490B52}"/>
          </ac:picMkLst>
        </pc:picChg>
        <pc:picChg chg="add del mod">
          <ac:chgData name="bastien CHASSAGNOL" userId="5147dea5b81ac1f3" providerId="LiveId" clId="{99FB00B4-3485-4B7F-A56B-A1674C9264BC}" dt="2025-05-05T22:04:38.289" v="1185" actId="478"/>
          <ac:picMkLst>
            <pc:docMk/>
            <pc:sldMk cId="2159037349" sldId="2147473772"/>
            <ac:picMk id="15" creationId="{0E2D3547-B61C-9906-6447-A72EB00EC822}"/>
          </ac:picMkLst>
        </pc:picChg>
        <pc:picChg chg="del mod ord">
          <ac:chgData name="bastien CHASSAGNOL" userId="5147dea5b81ac1f3" providerId="LiveId" clId="{99FB00B4-3485-4B7F-A56B-A1674C9264BC}" dt="2025-05-05T22:05:01.517" v="1199" actId="478"/>
          <ac:picMkLst>
            <pc:docMk/>
            <pc:sldMk cId="2159037349" sldId="2147473772"/>
            <ac:picMk id="17" creationId="{034D8945-E2B5-847F-947F-8D754AEA2AEA}"/>
          </ac:picMkLst>
        </pc:picChg>
        <pc:picChg chg="del mod ord">
          <ac:chgData name="bastien CHASSAGNOL" userId="5147dea5b81ac1f3" providerId="LiveId" clId="{99FB00B4-3485-4B7F-A56B-A1674C9264BC}" dt="2025-05-05T22:05:08.408" v="1213" actId="478"/>
          <ac:picMkLst>
            <pc:docMk/>
            <pc:sldMk cId="2159037349" sldId="2147473772"/>
            <ac:picMk id="19" creationId="{7957C18D-9279-9747-6EF1-BB1D07781220}"/>
          </ac:picMkLst>
        </pc:picChg>
        <pc:picChg chg="del mod ord">
          <ac:chgData name="bastien CHASSAGNOL" userId="5147dea5b81ac1f3" providerId="LiveId" clId="{99FB00B4-3485-4B7F-A56B-A1674C9264BC}" dt="2025-05-05T22:05:20.797" v="1227" actId="478"/>
          <ac:picMkLst>
            <pc:docMk/>
            <pc:sldMk cId="2159037349" sldId="2147473772"/>
            <ac:picMk id="21" creationId="{3344FAD9-C4AA-9C02-C147-6538FFAB585D}"/>
          </ac:picMkLst>
        </pc:picChg>
        <pc:picChg chg="del mod ord">
          <ac:chgData name="bastien CHASSAGNOL" userId="5147dea5b81ac1f3" providerId="LiveId" clId="{99FB00B4-3485-4B7F-A56B-A1674C9264BC}" dt="2025-05-05T22:05:29.801" v="1241" actId="478"/>
          <ac:picMkLst>
            <pc:docMk/>
            <pc:sldMk cId="2159037349" sldId="2147473772"/>
            <ac:picMk id="23" creationId="{224F18DE-E8A8-B357-7D71-95709213B56E}"/>
          </ac:picMkLst>
        </pc:picChg>
        <pc:picChg chg="del mod ord">
          <ac:chgData name="bastien CHASSAGNOL" userId="5147dea5b81ac1f3" providerId="LiveId" clId="{99FB00B4-3485-4B7F-A56B-A1674C9264BC}" dt="2025-05-05T22:10:24.443" v="1379" actId="478"/>
          <ac:picMkLst>
            <pc:docMk/>
            <pc:sldMk cId="2159037349" sldId="2147473772"/>
            <ac:picMk id="25" creationId="{6A5B32DE-1B2B-8F61-537C-505C5578D0D6}"/>
          </ac:picMkLst>
        </pc:picChg>
        <pc:picChg chg="add del mod">
          <ac:chgData name="bastien CHASSAGNOL" userId="5147dea5b81ac1f3" providerId="LiveId" clId="{99FB00B4-3485-4B7F-A56B-A1674C9264BC}" dt="2025-05-05T22:10:15.712" v="1361" actId="478"/>
          <ac:picMkLst>
            <pc:docMk/>
            <pc:sldMk cId="2159037349" sldId="2147473772"/>
            <ac:picMk id="26" creationId="{E327A278-D812-8705-AF83-D571218D18D7}"/>
          </ac:picMkLst>
        </pc:picChg>
        <pc:picChg chg="add del mod">
          <ac:chgData name="bastien CHASSAGNOL" userId="5147dea5b81ac1f3" providerId="LiveId" clId="{99FB00B4-3485-4B7F-A56B-A1674C9264BC}" dt="2025-05-05T22:16:55.442" v="1473" actId="478"/>
          <ac:picMkLst>
            <pc:docMk/>
            <pc:sldMk cId="2159037349" sldId="2147473772"/>
            <ac:picMk id="27" creationId="{6938465D-E2F5-D38E-8DE2-FD7942F19713}"/>
          </ac:picMkLst>
        </pc:picChg>
        <pc:picChg chg="del mod ord">
          <ac:chgData name="bastien CHASSAGNOL" userId="5147dea5b81ac1f3" providerId="LiveId" clId="{99FB00B4-3485-4B7F-A56B-A1674C9264BC}" dt="2025-05-05T22:10:45.314" v="1410" actId="478"/>
          <ac:picMkLst>
            <pc:docMk/>
            <pc:sldMk cId="2159037349" sldId="2147473772"/>
            <ac:picMk id="32" creationId="{2DB1D061-1220-AD27-C124-E95DC8CFF5ED}"/>
          </ac:picMkLst>
        </pc:picChg>
        <pc:picChg chg="del mod ord">
          <ac:chgData name="bastien CHASSAGNOL" userId="5147dea5b81ac1f3" providerId="LiveId" clId="{99FB00B4-3485-4B7F-A56B-A1674C9264BC}" dt="2025-05-05T22:10:35.904" v="1395" actId="478"/>
          <ac:picMkLst>
            <pc:docMk/>
            <pc:sldMk cId="2159037349" sldId="2147473772"/>
            <ac:picMk id="34" creationId="{AFFF73EC-240A-E991-BC1F-A30AE0ACCC1D}"/>
          </ac:picMkLst>
        </pc:picChg>
        <pc:picChg chg="mod ord">
          <ac:chgData name="bastien CHASSAGNOL" userId="5147dea5b81ac1f3" providerId="LiveId" clId="{99FB00B4-3485-4B7F-A56B-A1674C9264BC}" dt="2025-05-05T22:19:52.151" v="1606" actId="164"/>
          <ac:picMkLst>
            <pc:docMk/>
            <pc:sldMk cId="2159037349" sldId="2147473772"/>
            <ac:picMk id="36" creationId="{86B0E0B6-8F2C-1F2A-E49E-88F09B0CEB80}"/>
          </ac:picMkLst>
        </pc:picChg>
        <pc:picChg chg="mod ord">
          <ac:chgData name="bastien CHASSAGNOL" userId="5147dea5b81ac1f3" providerId="LiveId" clId="{99FB00B4-3485-4B7F-A56B-A1674C9264BC}" dt="2025-05-05T22:19:52.151" v="1606" actId="164"/>
          <ac:picMkLst>
            <pc:docMk/>
            <pc:sldMk cId="2159037349" sldId="2147473772"/>
            <ac:picMk id="38" creationId="{E5CF13D8-C54D-509F-337D-2D25A0061398}"/>
          </ac:picMkLst>
        </pc:picChg>
        <pc:picChg chg="add del mod">
          <ac:chgData name="bastien CHASSAGNOL" userId="5147dea5b81ac1f3" providerId="LiveId" clId="{99FB00B4-3485-4B7F-A56B-A1674C9264BC}" dt="2025-05-05T22:19:09.031" v="1581" actId="478"/>
          <ac:picMkLst>
            <pc:docMk/>
            <pc:sldMk cId="2159037349" sldId="2147473772"/>
            <ac:picMk id="39" creationId="{73F40EFD-C6C1-0BAD-170D-8C44B78D7F9E}"/>
          </ac:picMkLst>
        </pc:picChg>
        <pc:picChg chg="add del mod">
          <ac:chgData name="bastien CHASSAGNOL" userId="5147dea5b81ac1f3" providerId="LiveId" clId="{99FB00B4-3485-4B7F-A56B-A1674C9264BC}" dt="2025-05-05T22:19:17.677" v="1599" actId="478"/>
          <ac:picMkLst>
            <pc:docMk/>
            <pc:sldMk cId="2159037349" sldId="2147473772"/>
            <ac:picMk id="40" creationId="{217AADC1-E427-52AE-9EB4-31FB28EDF9A4}"/>
          </ac:picMkLst>
        </pc:picChg>
        <pc:picChg chg="add del mod">
          <ac:chgData name="bastien CHASSAGNOL" userId="5147dea5b81ac1f3" providerId="LiveId" clId="{99FB00B4-3485-4B7F-A56B-A1674C9264BC}" dt="2025-05-05T22:15:08.428" v="1434" actId="478"/>
          <ac:picMkLst>
            <pc:docMk/>
            <pc:sldMk cId="2159037349" sldId="2147473772"/>
            <ac:picMk id="41" creationId="{9B9B80A4-E2AF-43B3-1432-76E732601DB9}"/>
          </ac:picMkLst>
        </pc:picChg>
        <pc:picChg chg="add del mod">
          <ac:chgData name="bastien CHASSAGNOL" userId="5147dea5b81ac1f3" providerId="LiveId" clId="{99FB00B4-3485-4B7F-A56B-A1674C9264BC}" dt="2025-05-05T22:18:34.798" v="1548" actId="478"/>
          <ac:picMkLst>
            <pc:docMk/>
            <pc:sldMk cId="2159037349" sldId="2147473772"/>
            <ac:picMk id="42" creationId="{8F3F2C5D-EC52-A149-B497-8A52C6284865}"/>
          </ac:picMkLst>
        </pc:picChg>
        <pc:picChg chg="add mod">
          <ac:chgData name="bastien CHASSAGNOL" userId="5147dea5b81ac1f3" providerId="LiveId" clId="{99FB00B4-3485-4B7F-A56B-A1674C9264BC}" dt="2025-05-05T22:20:04.819" v="1610" actId="164"/>
          <ac:picMkLst>
            <pc:docMk/>
            <pc:sldMk cId="2159037349" sldId="2147473772"/>
            <ac:picMk id="43" creationId="{5CDEDAD1-A413-CF1B-6BA4-28F4AEFE0A81}"/>
          </ac:picMkLst>
        </pc:picChg>
        <pc:picChg chg="add del mod">
          <ac:chgData name="bastien CHASSAGNOL" userId="5147dea5b81ac1f3" providerId="LiveId" clId="{99FB00B4-3485-4B7F-A56B-A1674C9264BC}" dt="2025-05-05T22:18:58.648" v="1562" actId="478"/>
          <ac:picMkLst>
            <pc:docMk/>
            <pc:sldMk cId="2159037349" sldId="2147473772"/>
            <ac:picMk id="44" creationId="{4455060A-9CA7-95E3-B578-99A9862C454F}"/>
          </ac:picMkLst>
        </pc:picChg>
        <pc:picChg chg="mod ord">
          <ac:chgData name="bastien CHASSAGNOL" userId="5147dea5b81ac1f3" providerId="LiveId" clId="{99FB00B4-3485-4B7F-A56B-A1674C9264BC}" dt="2025-05-05T22:19:30.676" v="1602" actId="164"/>
          <ac:picMkLst>
            <pc:docMk/>
            <pc:sldMk cId="2159037349" sldId="2147473772"/>
            <ac:picMk id="46" creationId="{4B4A28CC-6AA3-9CB2-4768-47100F3DDA8A}"/>
          </ac:picMkLst>
        </pc:picChg>
        <pc:picChg chg="mod ord">
          <ac:chgData name="bastien CHASSAGNOL" userId="5147dea5b81ac1f3" providerId="LiveId" clId="{99FB00B4-3485-4B7F-A56B-A1674C9264BC}" dt="2025-05-05T22:17:10.248" v="1480" actId="1076"/>
          <ac:picMkLst>
            <pc:docMk/>
            <pc:sldMk cId="2159037349" sldId="2147473772"/>
            <ac:picMk id="48" creationId="{C0B6D57A-82BB-7AC2-18F4-B8CB7FBF833D}"/>
          </ac:picMkLst>
        </pc:picChg>
        <pc:picChg chg="mod ord">
          <ac:chgData name="bastien CHASSAGNOL" userId="5147dea5b81ac1f3" providerId="LiveId" clId="{99FB00B4-3485-4B7F-A56B-A1674C9264BC}" dt="2025-05-05T22:19:30.676" v="1602" actId="164"/>
          <ac:picMkLst>
            <pc:docMk/>
            <pc:sldMk cId="2159037349" sldId="2147473772"/>
            <ac:picMk id="50" creationId="{3C56BBAA-1232-7AEF-16CE-A39F54FD235B}"/>
          </ac:picMkLst>
        </pc:picChg>
        <pc:picChg chg="mod ord">
          <ac:chgData name="bastien CHASSAGNOL" userId="5147dea5b81ac1f3" providerId="LiveId" clId="{99FB00B4-3485-4B7F-A56B-A1674C9264BC}" dt="2025-05-05T22:20:04.819" v="1610" actId="164"/>
          <ac:picMkLst>
            <pc:docMk/>
            <pc:sldMk cId="2159037349" sldId="2147473772"/>
            <ac:picMk id="52" creationId="{C1B84F9A-F808-6202-706A-C1265C87CE87}"/>
          </ac:picMkLst>
        </pc:picChg>
        <pc:picChg chg="mod ord">
          <ac:chgData name="bastien CHASSAGNOL" userId="5147dea5b81ac1f3" providerId="LiveId" clId="{99FB00B4-3485-4B7F-A56B-A1674C9264BC}" dt="2025-05-05T22:19:37.583" v="1604" actId="164"/>
          <ac:picMkLst>
            <pc:docMk/>
            <pc:sldMk cId="2159037349" sldId="2147473772"/>
            <ac:picMk id="54" creationId="{503A8CC6-E78F-37D4-E791-B3DA776DCF77}"/>
          </ac:picMkLst>
        </pc:picChg>
        <pc:picChg chg="mod ord">
          <ac:chgData name="bastien CHASSAGNOL" userId="5147dea5b81ac1f3" providerId="LiveId" clId="{99FB00B4-3485-4B7F-A56B-A1674C9264BC}" dt="2025-05-05T22:19:37.583" v="1604" actId="164"/>
          <ac:picMkLst>
            <pc:docMk/>
            <pc:sldMk cId="2159037349" sldId="2147473772"/>
            <ac:picMk id="56" creationId="{1C2DC0B6-5066-E035-AF95-802BEBF16353}"/>
          </ac:picMkLst>
        </pc:picChg>
        <pc:picChg chg="add mod">
          <ac:chgData name="bastien CHASSAGNOL" userId="5147dea5b81ac1f3" providerId="LiveId" clId="{99FB00B4-3485-4B7F-A56B-A1674C9264BC}" dt="2025-05-05T22:25:06.625" v="1654" actId="1076"/>
          <ac:picMkLst>
            <pc:docMk/>
            <pc:sldMk cId="2159037349" sldId="2147473772"/>
            <ac:picMk id="73" creationId="{FA776383-AACE-303C-47B7-1103EF38C32D}"/>
          </ac:picMkLst>
        </pc:picChg>
        <pc:cxnChg chg="add del mod">
          <ac:chgData name="bastien CHASSAGNOL" userId="5147dea5b81ac1f3" providerId="LiveId" clId="{99FB00B4-3485-4B7F-A56B-A1674C9264BC}" dt="2025-05-05T22:23:00.074" v="1642" actId="478"/>
          <ac:cxnSpMkLst>
            <pc:docMk/>
            <pc:sldMk cId="2159037349" sldId="2147473772"/>
            <ac:cxnSpMk id="62" creationId="{FE532A1D-BC9A-04D3-290E-D72DD00C2F7B}"/>
          </ac:cxnSpMkLst>
        </pc:cxnChg>
        <pc:cxnChg chg="add del mod">
          <ac:chgData name="bastien CHASSAGNOL" userId="5147dea5b81ac1f3" providerId="LiveId" clId="{99FB00B4-3485-4B7F-A56B-A1674C9264BC}" dt="2025-05-05T22:23:00.074" v="1642" actId="478"/>
          <ac:cxnSpMkLst>
            <pc:docMk/>
            <pc:sldMk cId="2159037349" sldId="2147473772"/>
            <ac:cxnSpMk id="63" creationId="{15E01941-B915-7325-C507-F9D18EDB6765}"/>
          </ac:cxnSpMkLst>
        </pc:cxnChg>
        <pc:cxnChg chg="add del mod">
          <ac:chgData name="bastien CHASSAGNOL" userId="5147dea5b81ac1f3" providerId="LiveId" clId="{99FB00B4-3485-4B7F-A56B-A1674C9264BC}" dt="2025-05-05T22:23:00.074" v="1642" actId="478"/>
          <ac:cxnSpMkLst>
            <pc:docMk/>
            <pc:sldMk cId="2159037349" sldId="2147473772"/>
            <ac:cxnSpMk id="66" creationId="{F11E24BD-026A-8139-B51D-F168B1EBB26C}"/>
          </ac:cxnSpMkLst>
        </pc:cxnChg>
        <pc:cxnChg chg="add del mod">
          <ac:chgData name="bastien CHASSAGNOL" userId="5147dea5b81ac1f3" providerId="LiveId" clId="{99FB00B4-3485-4B7F-A56B-A1674C9264BC}" dt="2025-05-05T22:23:00.074" v="1642" actId="478"/>
          <ac:cxnSpMkLst>
            <pc:docMk/>
            <pc:sldMk cId="2159037349" sldId="2147473772"/>
            <ac:cxnSpMk id="69" creationId="{8F049389-52AF-85C8-4C9A-CD6737835BA7}"/>
          </ac:cxnSpMkLst>
        </pc:cxnChg>
      </pc:sldChg>
      <pc:sldChg chg="new del">
        <pc:chgData name="bastien CHASSAGNOL" userId="5147dea5b81ac1f3" providerId="LiveId" clId="{99FB00B4-3485-4B7F-A56B-A1674C9264BC}" dt="2025-05-05T22:22:41.866" v="1636" actId="680"/>
        <pc:sldMkLst>
          <pc:docMk/>
          <pc:sldMk cId="1712180990" sldId="2147473773"/>
        </pc:sldMkLst>
      </pc:sldChg>
      <pc:sldChg chg="delSp modSp add mod">
        <pc:chgData name="bastien CHASSAGNOL" userId="5147dea5b81ac1f3" providerId="LiveId" clId="{99FB00B4-3485-4B7F-A56B-A1674C9264BC}" dt="2025-05-05T22:23:06.594" v="1643" actId="478"/>
        <pc:sldMkLst>
          <pc:docMk/>
          <pc:sldMk cId="1985680176" sldId="2147473773"/>
        </pc:sldMkLst>
        <pc:cxnChg chg="del mod">
          <ac:chgData name="bastien CHASSAGNOL" userId="5147dea5b81ac1f3" providerId="LiveId" clId="{99FB00B4-3485-4B7F-A56B-A1674C9264BC}" dt="2025-05-05T22:23:06.594" v="1643" actId="478"/>
          <ac:cxnSpMkLst>
            <pc:docMk/>
            <pc:sldMk cId="1985680176" sldId="2147473773"/>
            <ac:cxnSpMk id="63" creationId="{6398A321-47D9-359A-B9B8-0353CCAE5E8F}"/>
          </ac:cxnSpMkLst>
        </pc:cxnChg>
        <pc:cxnChg chg="del mod">
          <ac:chgData name="bastien CHASSAGNOL" userId="5147dea5b81ac1f3" providerId="LiveId" clId="{99FB00B4-3485-4B7F-A56B-A1674C9264BC}" dt="2025-05-05T22:23:06.594" v="1643" actId="478"/>
          <ac:cxnSpMkLst>
            <pc:docMk/>
            <pc:sldMk cId="1985680176" sldId="2147473773"/>
            <ac:cxnSpMk id="66" creationId="{96EA748F-1DD1-8925-2116-7B20288E4836}"/>
          </ac:cxnSpMkLst>
        </pc:cxnChg>
        <pc:cxnChg chg="del mod">
          <ac:chgData name="bastien CHASSAGNOL" userId="5147dea5b81ac1f3" providerId="LiveId" clId="{99FB00B4-3485-4B7F-A56B-A1674C9264BC}" dt="2025-05-05T22:23:06.594" v="1643" actId="478"/>
          <ac:cxnSpMkLst>
            <pc:docMk/>
            <pc:sldMk cId="1985680176" sldId="2147473773"/>
            <ac:cxnSpMk id="69" creationId="{FC091A08-61B8-CD65-54DD-0ED7E0E0D179}"/>
          </ac:cxnSpMkLst>
        </pc:cxnChg>
      </pc:sldChg>
      <pc:sldChg chg="delSp modSp add mod">
        <pc:chgData name="bastien CHASSAGNOL" userId="5147dea5b81ac1f3" providerId="LiveId" clId="{99FB00B4-3485-4B7F-A56B-A1674C9264BC}" dt="2025-05-05T22:23:11.397" v="1644" actId="478"/>
        <pc:sldMkLst>
          <pc:docMk/>
          <pc:sldMk cId="1296668135" sldId="2147473774"/>
        </pc:sldMkLst>
        <pc:cxnChg chg="del mod">
          <ac:chgData name="bastien CHASSAGNOL" userId="5147dea5b81ac1f3" providerId="LiveId" clId="{99FB00B4-3485-4B7F-A56B-A1674C9264BC}" dt="2025-05-05T22:23:11.397" v="1644" actId="478"/>
          <ac:cxnSpMkLst>
            <pc:docMk/>
            <pc:sldMk cId="1296668135" sldId="2147473774"/>
            <ac:cxnSpMk id="66" creationId="{40A9AE0A-D34D-D96E-FF71-02B79D73BC61}"/>
          </ac:cxnSpMkLst>
        </pc:cxnChg>
        <pc:cxnChg chg="del mod">
          <ac:chgData name="bastien CHASSAGNOL" userId="5147dea5b81ac1f3" providerId="LiveId" clId="{99FB00B4-3485-4B7F-A56B-A1674C9264BC}" dt="2025-05-05T22:23:11.397" v="1644" actId="478"/>
          <ac:cxnSpMkLst>
            <pc:docMk/>
            <pc:sldMk cId="1296668135" sldId="2147473774"/>
            <ac:cxnSpMk id="69" creationId="{569002FA-D228-E0C5-132D-C21FAA071B11}"/>
          </ac:cxnSpMkLst>
        </pc:cxnChg>
      </pc:sldChg>
      <pc:sldChg chg="delSp modSp add del mod">
        <pc:chgData name="bastien CHASSAGNOL" userId="5147dea5b81ac1f3" providerId="LiveId" clId="{99FB00B4-3485-4B7F-A56B-A1674C9264BC}" dt="2025-05-05T22:23:22.314" v="1646" actId="47"/>
        <pc:sldMkLst>
          <pc:docMk/>
          <pc:sldMk cId="1150938732" sldId="2147473775"/>
        </pc:sldMkLst>
        <pc:cxnChg chg="del mod">
          <ac:chgData name="bastien CHASSAGNOL" userId="5147dea5b81ac1f3" providerId="LiveId" clId="{99FB00B4-3485-4B7F-A56B-A1674C9264BC}" dt="2025-05-05T22:23:16.984" v="1645" actId="478"/>
          <ac:cxnSpMkLst>
            <pc:docMk/>
            <pc:sldMk cId="1150938732" sldId="2147473775"/>
            <ac:cxnSpMk id="69" creationId="{7FA41B2B-6FFC-A738-693D-176B2CFC3962}"/>
          </ac:cxnSpMkLst>
        </pc:cxnChg>
      </pc:sldChg>
      <pc:sldChg chg="add">
        <pc:chgData name="bastien CHASSAGNOL" userId="5147dea5b81ac1f3" providerId="LiveId" clId="{99FB00B4-3485-4B7F-A56B-A1674C9264BC}" dt="2025-05-05T22:22:48.765" v="1640"/>
        <pc:sldMkLst>
          <pc:docMk/>
          <pc:sldMk cId="154864552" sldId="2147473776"/>
        </pc:sldMkLst>
      </pc:sldChg>
      <pc:sldChg chg="add del">
        <pc:chgData name="bastien CHASSAGNOL" userId="5147dea5b81ac1f3" providerId="LiveId" clId="{99FB00B4-3485-4B7F-A56B-A1674C9264BC}" dt="2025-05-05T22:23:26.101" v="1647" actId="47"/>
        <pc:sldMkLst>
          <pc:docMk/>
          <pc:sldMk cId="2583791512" sldId="2147473777"/>
        </pc:sldMkLst>
      </pc:sldChg>
      <pc:sldMasterChg chg="modSldLayout sldLayoutOrd">
        <pc:chgData name="bastien CHASSAGNOL" userId="5147dea5b81ac1f3" providerId="LiveId" clId="{99FB00B4-3485-4B7F-A56B-A1674C9264BC}" dt="2025-05-05T22:01:51.785" v="1126" actId="478"/>
        <pc:sldMasterMkLst>
          <pc:docMk/>
          <pc:sldMasterMk cId="0" sldId="2147483648"/>
        </pc:sldMasterMkLst>
        <pc:sldLayoutChg chg="delSp mod">
          <pc:chgData name="bastien CHASSAGNOL" userId="5147dea5b81ac1f3" providerId="LiveId" clId="{99FB00B4-3485-4B7F-A56B-A1674C9264BC}" dt="2025-05-05T22:01:51.785" v="1126" actId="478"/>
          <pc:sldLayoutMkLst>
            <pc:docMk/>
            <pc:sldMasterMk cId="0" sldId="2147483648"/>
            <pc:sldLayoutMk cId="192747048" sldId="2147483656"/>
          </pc:sldLayoutMkLst>
          <pc:spChg chg="del">
            <ac:chgData name="bastien CHASSAGNOL" userId="5147dea5b81ac1f3" providerId="LiveId" clId="{99FB00B4-3485-4B7F-A56B-A1674C9264BC}" dt="2025-05-05T22:01:51.785" v="1126" actId="478"/>
            <ac:spMkLst>
              <pc:docMk/>
              <pc:sldMasterMk cId="0" sldId="2147483648"/>
              <pc:sldLayoutMk cId="192747048" sldId="2147483656"/>
              <ac:spMk id="9" creationId="{64282E01-4D0B-769A-6E34-BE1E1AC21D62}"/>
            </ac:spMkLst>
          </pc:spChg>
        </pc:sldLayoutChg>
        <pc:sldLayoutChg chg="ord">
          <pc:chgData name="bastien CHASSAGNOL" userId="5147dea5b81ac1f3" providerId="LiveId" clId="{99FB00B4-3485-4B7F-A56B-A1674C9264BC}" dt="2025-05-05T22:00:50.643" v="1125" actId="20578"/>
          <pc:sldLayoutMkLst>
            <pc:docMk/>
            <pc:sldMasterMk cId="0" sldId="2147483648"/>
            <pc:sldLayoutMk cId="2525864082" sldId="2147483659"/>
          </pc:sldLayoutMkLst>
        </pc:sldLayoutChg>
      </pc:sldMasterChg>
    </pc:docChg>
  </pc:docChgLst>
  <pc:docChgLst>
    <pc:chgData name="Bastien Chassagnol" userId="2b72e1da-8316-4899-9cd7-96aa89135663" providerId="ADAL" clId="{C510A219-0676-4CE2-99C1-1F4587AA7A03}"/>
    <pc:docChg chg="undo custSel addSld delSld modSld sldOrd delSection modSection">
      <pc:chgData name="Bastien Chassagnol" userId="2b72e1da-8316-4899-9cd7-96aa89135663" providerId="ADAL" clId="{C510A219-0676-4CE2-99C1-1F4587AA7A03}" dt="2025-04-16T16:15:23.658" v="1224" actId="729"/>
      <pc:docMkLst>
        <pc:docMk/>
      </pc:docMkLst>
      <pc:sldChg chg="delSp modSp add mod ord">
        <pc:chgData name="Bastien Chassagnol" userId="2b72e1da-8316-4899-9cd7-96aa89135663" providerId="ADAL" clId="{C510A219-0676-4CE2-99C1-1F4587AA7A03}" dt="2025-04-16T13:48:07.147" v="164" actId="113"/>
        <pc:sldMkLst>
          <pc:docMk/>
          <pc:sldMk cId="0" sldId="257"/>
        </pc:sldMkLst>
        <pc:spChg chg="mod">
          <ac:chgData name="Bastien Chassagnol" userId="2b72e1da-8316-4899-9cd7-96aa89135663" providerId="ADAL" clId="{C510A219-0676-4CE2-99C1-1F4587AA7A03}" dt="2025-04-16T13:47:55.976" v="161" actId="20577"/>
          <ac:spMkLst>
            <pc:docMk/>
            <pc:sldMk cId="0" sldId="257"/>
            <ac:spMk id="3" creationId="{00000000-0000-0000-0000-000000000000}"/>
          </ac:spMkLst>
        </pc:spChg>
        <pc:spChg chg="mod">
          <ac:chgData name="Bastien Chassagnol" userId="2b72e1da-8316-4899-9cd7-96aa89135663" providerId="ADAL" clId="{C510A219-0676-4CE2-99C1-1F4587AA7A03}" dt="2025-04-16T13:48:07.147" v="164" actId="113"/>
          <ac:spMkLst>
            <pc:docMk/>
            <pc:sldMk cId="0" sldId="257"/>
            <ac:spMk id="16" creationId="{00000000-0000-0000-0000-000000000000}"/>
          </ac:spMkLst>
        </pc:spChg>
        <pc:spChg chg="mod">
          <ac:chgData name="Bastien Chassagnol" userId="2b72e1da-8316-4899-9cd7-96aa89135663" providerId="ADAL" clId="{C510A219-0676-4CE2-99C1-1F4587AA7A03}" dt="2025-04-16T13:48:01.453" v="162" actId="113"/>
          <ac:spMkLst>
            <pc:docMk/>
            <pc:sldMk cId="0" sldId="257"/>
            <ac:spMk id="20" creationId="{00000000-0000-0000-0000-000000000000}"/>
          </ac:spMkLst>
        </pc:spChg>
      </pc:sldChg>
      <pc:sldChg chg="modSp mod">
        <pc:chgData name="Bastien Chassagnol" userId="2b72e1da-8316-4899-9cd7-96aa89135663" providerId="ADAL" clId="{C510A219-0676-4CE2-99C1-1F4587AA7A03}" dt="2025-04-16T14:53:35.706" v="992" actId="1035"/>
        <pc:sldMkLst>
          <pc:docMk/>
          <pc:sldMk cId="0" sldId="273"/>
        </pc:sldMkLst>
        <pc:grpChg chg="mod">
          <ac:chgData name="Bastien Chassagnol" userId="2b72e1da-8316-4899-9cd7-96aa89135663" providerId="ADAL" clId="{C510A219-0676-4CE2-99C1-1F4587AA7A03}" dt="2025-04-16T14:53:35.706" v="992" actId="1035"/>
          <ac:grpSpMkLst>
            <pc:docMk/>
            <pc:sldMk cId="0" sldId="273"/>
            <ac:grpSpMk id="2" creationId="{00000000-0000-0000-0000-000000000000}"/>
          </ac:grpSpMkLst>
        </pc:grpChg>
        <pc:grpChg chg="mod">
          <ac:chgData name="Bastien Chassagnol" userId="2b72e1da-8316-4899-9cd7-96aa89135663" providerId="ADAL" clId="{C510A219-0676-4CE2-99C1-1F4587AA7A03}" dt="2025-04-16T14:53:23.466" v="952" actId="1076"/>
          <ac:grpSpMkLst>
            <pc:docMk/>
            <pc:sldMk cId="0" sldId="273"/>
            <ac:grpSpMk id="6" creationId="{00000000-0000-0000-0000-000000000000}"/>
          </ac:grpSpMkLst>
        </pc:grpChg>
        <pc:picChg chg="mod">
          <ac:chgData name="Bastien Chassagnol" userId="2b72e1da-8316-4899-9cd7-96aa89135663" providerId="ADAL" clId="{C510A219-0676-4CE2-99C1-1F4587AA7A03}" dt="2025-04-16T14:53:12.625" v="951" actId="1076"/>
          <ac:picMkLst>
            <pc:docMk/>
            <pc:sldMk cId="0" sldId="273"/>
            <ac:picMk id="9" creationId="{00000000-0000-0000-0000-000000000000}"/>
          </ac:picMkLst>
        </pc:picChg>
        <pc:picChg chg="mod">
          <ac:chgData name="Bastien Chassagnol" userId="2b72e1da-8316-4899-9cd7-96aa89135663" providerId="ADAL" clId="{C510A219-0676-4CE2-99C1-1F4587AA7A03}" dt="2025-04-16T14:53:08.217" v="949" actId="1076"/>
          <ac:picMkLst>
            <pc:docMk/>
            <pc:sldMk cId="0" sldId="273"/>
            <ac:picMk id="10" creationId="{00000000-0000-0000-0000-000000000000}"/>
          </ac:picMkLst>
        </pc:picChg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3579735769" sldId="3814"/>
        </pc:sldMkLst>
      </pc:sldChg>
      <pc:sldChg chg="del">
        <pc:chgData name="Bastien Chassagnol" userId="2b72e1da-8316-4899-9cd7-96aa89135663" providerId="ADAL" clId="{C510A219-0676-4CE2-99C1-1F4587AA7A03}" dt="2025-04-16T14:45:40.548" v="939" actId="47"/>
        <pc:sldMkLst>
          <pc:docMk/>
          <pc:sldMk cId="254458942" sldId="3966"/>
        </pc:sldMkLst>
      </pc:sldChg>
      <pc:sldChg chg="addSp delSp modSp mod">
        <pc:chgData name="Bastien Chassagnol" userId="2b72e1da-8316-4899-9cd7-96aa89135663" providerId="ADAL" clId="{C510A219-0676-4CE2-99C1-1F4587AA7A03}" dt="2025-04-16T14:24:02.801" v="377" actId="20577"/>
        <pc:sldMkLst>
          <pc:docMk/>
          <pc:sldMk cId="1018690700" sldId="4114"/>
        </pc:sldMkLst>
        <pc:spChg chg="add mod">
          <ac:chgData name="Bastien Chassagnol" userId="2b72e1da-8316-4899-9cd7-96aa89135663" providerId="ADAL" clId="{C510A219-0676-4CE2-99C1-1F4587AA7A03}" dt="2025-04-16T14:24:02.801" v="377" actId="20577"/>
          <ac:spMkLst>
            <pc:docMk/>
            <pc:sldMk cId="1018690700" sldId="4114"/>
            <ac:spMk id="6" creationId="{70D50D35-12E1-5D4C-40BD-3AE0A7CF06CD}"/>
          </ac:spMkLst>
        </pc:spChg>
        <pc:spChg chg="mod">
          <ac:chgData name="Bastien Chassagnol" userId="2b72e1da-8316-4899-9cd7-96aa89135663" providerId="ADAL" clId="{C510A219-0676-4CE2-99C1-1F4587AA7A03}" dt="2025-04-16T14:22:26.021" v="302" actId="1076"/>
          <ac:spMkLst>
            <pc:docMk/>
            <pc:sldMk cId="1018690700" sldId="4114"/>
            <ac:spMk id="62" creationId="{EF3E636F-A1F9-45BC-5135-3B13AAD2F10E}"/>
          </ac:spMkLst>
        </pc:spChg>
        <pc:spChg chg="mod">
          <ac:chgData name="Bastien Chassagnol" userId="2b72e1da-8316-4899-9cd7-96aa89135663" providerId="ADAL" clId="{C510A219-0676-4CE2-99C1-1F4587AA7A03}" dt="2025-04-16T14:22:29.021" v="303" actId="1076"/>
          <ac:spMkLst>
            <pc:docMk/>
            <pc:sldMk cId="1018690700" sldId="4114"/>
            <ac:spMk id="71" creationId="{42F1184F-2EA5-2618-3BD9-2E9E397A5960}"/>
          </ac:spMkLst>
        </pc:spChg>
      </pc:sldChg>
      <pc:sldChg chg="del">
        <pc:chgData name="Bastien Chassagnol" userId="2b72e1da-8316-4899-9cd7-96aa89135663" providerId="ADAL" clId="{C510A219-0676-4CE2-99C1-1F4587AA7A03}" dt="2025-04-16T14:52:20.600" v="942" actId="47"/>
        <pc:sldMkLst>
          <pc:docMk/>
          <pc:sldMk cId="2736269511" sldId="4129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2572733019" sldId="2147377690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3777060663" sldId="2147377692"/>
        </pc:sldMkLst>
      </pc:sldChg>
      <pc:sldChg chg="addSp modSp">
        <pc:chgData name="Bastien Chassagnol" userId="2b72e1da-8316-4899-9cd7-96aa89135663" providerId="ADAL" clId="{C510A219-0676-4CE2-99C1-1F4587AA7A03}" dt="2025-04-16T14:29:06.140" v="443"/>
        <pc:sldMkLst>
          <pc:docMk/>
          <pc:sldMk cId="2792139176" sldId="2147377700"/>
        </pc:sldMkLst>
        <pc:spChg chg="add mod">
          <ac:chgData name="Bastien Chassagnol" userId="2b72e1da-8316-4899-9cd7-96aa89135663" providerId="ADAL" clId="{C510A219-0676-4CE2-99C1-1F4587AA7A03}" dt="2025-04-16T14:29:06.140" v="443"/>
          <ac:spMkLst>
            <pc:docMk/>
            <pc:sldMk cId="2792139176" sldId="2147377700"/>
            <ac:spMk id="3" creationId="{4B2ECF2C-0711-452A-67CE-4AAEEBFA26CB}"/>
          </ac:spMkLst>
        </pc:spChg>
      </pc:sldChg>
      <pc:sldChg chg="mod modShow">
        <pc:chgData name="Bastien Chassagnol" userId="2b72e1da-8316-4899-9cd7-96aa89135663" providerId="ADAL" clId="{C510A219-0676-4CE2-99C1-1F4587AA7A03}" dt="2025-04-16T15:46:13.391" v="1222" actId="729"/>
        <pc:sldMkLst>
          <pc:docMk/>
          <pc:sldMk cId="3835530643" sldId="2147473374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241630081" sldId="2147473379"/>
        </pc:sldMkLst>
      </pc:sldChg>
      <pc:sldChg chg="addSp delSp modSp mod modShow">
        <pc:chgData name="Bastien Chassagnol" userId="2b72e1da-8316-4899-9cd7-96aa89135663" providerId="ADAL" clId="{C510A219-0676-4CE2-99C1-1F4587AA7A03}" dt="2025-04-16T14:28:59.880" v="442" actId="20577"/>
        <pc:sldMkLst>
          <pc:docMk/>
          <pc:sldMk cId="678280974" sldId="2147473386"/>
        </pc:sldMkLst>
        <pc:spChg chg="add mod">
          <ac:chgData name="Bastien Chassagnol" userId="2b72e1da-8316-4899-9cd7-96aa89135663" providerId="ADAL" clId="{C510A219-0676-4CE2-99C1-1F4587AA7A03}" dt="2025-04-16T14:28:59.880" v="442" actId="20577"/>
          <ac:spMkLst>
            <pc:docMk/>
            <pc:sldMk cId="678280974" sldId="2147473386"/>
            <ac:spMk id="3" creationId="{2867FD45-97A5-4F03-91A7-8AF425B6B888}"/>
          </ac:spMkLst>
        </pc:spChg>
      </pc:sldChg>
      <pc:sldChg chg="modSp mod">
        <pc:chgData name="Bastien Chassagnol" userId="2b72e1da-8316-4899-9cd7-96aa89135663" providerId="ADAL" clId="{C510A219-0676-4CE2-99C1-1F4587AA7A03}" dt="2025-04-16T13:43:09.078" v="106" actId="20577"/>
        <pc:sldMkLst>
          <pc:docMk/>
          <pc:sldMk cId="0" sldId="2147473391"/>
        </pc:sldMkLst>
        <pc:spChg chg="mod">
          <ac:chgData name="Bastien Chassagnol" userId="2b72e1da-8316-4899-9cd7-96aa89135663" providerId="ADAL" clId="{C510A219-0676-4CE2-99C1-1F4587AA7A03}" dt="2025-04-16T13:43:09.078" v="106" actId="20577"/>
          <ac:spMkLst>
            <pc:docMk/>
            <pc:sldMk cId="0" sldId="2147473391"/>
            <ac:spMk id="184" creationId="{00000000-0000-0000-0000-000000000000}"/>
          </ac:spMkLst>
        </pc:spChg>
      </pc:sldChg>
      <pc:sldChg chg="del">
        <pc:chgData name="Bastien Chassagnol" userId="2b72e1da-8316-4899-9cd7-96aa89135663" providerId="ADAL" clId="{C510A219-0676-4CE2-99C1-1F4587AA7A03}" dt="2025-04-16T13:43:32.939" v="108" actId="47"/>
        <pc:sldMkLst>
          <pc:docMk/>
          <pc:sldMk cId="1800023282" sldId="2147473405"/>
        </pc:sldMkLst>
      </pc:sldChg>
      <pc:sldChg chg="del">
        <pc:chgData name="Bastien Chassagnol" userId="2b72e1da-8316-4899-9cd7-96aa89135663" providerId="ADAL" clId="{C510A219-0676-4CE2-99C1-1F4587AA7A03}" dt="2025-04-16T13:44:08.956" v="109" actId="2696"/>
        <pc:sldMkLst>
          <pc:docMk/>
          <pc:sldMk cId="2490524458" sldId="2147473408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1885852078" sldId="2147473409"/>
        </pc:sldMkLst>
      </pc:sldChg>
      <pc:sldChg chg="del">
        <pc:chgData name="Bastien Chassagnol" userId="2b72e1da-8316-4899-9cd7-96aa89135663" providerId="ADAL" clId="{C510A219-0676-4CE2-99C1-1F4587AA7A03}" dt="2025-04-16T13:44:37.957" v="112" actId="47"/>
        <pc:sldMkLst>
          <pc:docMk/>
          <pc:sldMk cId="3501436" sldId="2147473410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3709428605" sldId="2147473412"/>
        </pc:sldMkLst>
      </pc:sldChg>
      <pc:sldChg chg="del">
        <pc:chgData name="Bastien Chassagnol" userId="2b72e1da-8316-4899-9cd7-96aa89135663" providerId="ADAL" clId="{C510A219-0676-4CE2-99C1-1F4587AA7A03}" dt="2025-04-16T13:44:37.957" v="112" actId="47"/>
        <pc:sldMkLst>
          <pc:docMk/>
          <pc:sldMk cId="3420736106" sldId="2147473414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3880490219" sldId="2147473417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2763003463" sldId="2147473418"/>
        </pc:sldMkLst>
      </pc:sldChg>
      <pc:sldChg chg="del">
        <pc:chgData name="Bastien Chassagnol" userId="2b72e1da-8316-4899-9cd7-96aa89135663" providerId="ADAL" clId="{C510A219-0676-4CE2-99C1-1F4587AA7A03}" dt="2025-04-16T14:45:17.573" v="937" actId="47"/>
        <pc:sldMkLst>
          <pc:docMk/>
          <pc:sldMk cId="913094230" sldId="2147473419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2759172864" sldId="2147473425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2767955516" sldId="2147473426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2439722857" sldId="2147473428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2964270065" sldId="2147473430"/>
        </pc:sldMkLst>
      </pc:sldChg>
      <pc:sldChg chg="del">
        <pc:chgData name="Bastien Chassagnol" userId="2b72e1da-8316-4899-9cd7-96aa89135663" providerId="ADAL" clId="{C510A219-0676-4CE2-99C1-1F4587AA7A03}" dt="2025-04-16T13:45:43.622" v="116" actId="47"/>
        <pc:sldMkLst>
          <pc:docMk/>
          <pc:sldMk cId="2134861107" sldId="2147473433"/>
        </pc:sldMkLst>
      </pc:sldChg>
      <pc:sldChg chg="del">
        <pc:chgData name="Bastien Chassagnol" userId="2b72e1da-8316-4899-9cd7-96aa89135663" providerId="ADAL" clId="{C510A219-0676-4CE2-99C1-1F4587AA7A03}" dt="2025-04-16T13:45:43.622" v="116" actId="47"/>
        <pc:sldMkLst>
          <pc:docMk/>
          <pc:sldMk cId="3296098237" sldId="2147473437"/>
        </pc:sldMkLst>
      </pc:sldChg>
      <pc:sldChg chg="del">
        <pc:chgData name="Bastien Chassagnol" userId="2b72e1da-8316-4899-9cd7-96aa89135663" providerId="ADAL" clId="{C510A219-0676-4CE2-99C1-1F4587AA7A03}" dt="2025-04-16T14:45:17.573" v="937" actId="47"/>
        <pc:sldMkLst>
          <pc:docMk/>
          <pc:sldMk cId="3413486860" sldId="2147473438"/>
        </pc:sldMkLst>
      </pc:sldChg>
      <pc:sldChg chg="del">
        <pc:chgData name="Bastien Chassagnol" userId="2b72e1da-8316-4899-9cd7-96aa89135663" providerId="ADAL" clId="{C510A219-0676-4CE2-99C1-1F4587AA7A03}" dt="2025-04-16T13:45:43.622" v="116" actId="47"/>
        <pc:sldMkLst>
          <pc:docMk/>
          <pc:sldMk cId="3588717403" sldId="2147473439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3312765547" sldId="2147473440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1899570753" sldId="2147473446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495126561" sldId="2147473447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2533783948" sldId="2147473448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444347022" sldId="2147473450"/>
        </pc:sldMkLst>
      </pc:sldChg>
      <pc:sldChg chg="del">
        <pc:chgData name="Bastien Chassagnol" userId="2b72e1da-8316-4899-9cd7-96aa89135663" providerId="ADAL" clId="{C510A219-0676-4CE2-99C1-1F4587AA7A03}" dt="2025-04-16T13:44:08.956" v="109" actId="2696"/>
        <pc:sldMkLst>
          <pc:docMk/>
          <pc:sldMk cId="1353089734" sldId="2147473454"/>
        </pc:sldMkLst>
      </pc:sldChg>
      <pc:sldChg chg="del">
        <pc:chgData name="Bastien Chassagnol" userId="2b72e1da-8316-4899-9cd7-96aa89135663" providerId="ADAL" clId="{C510A219-0676-4CE2-99C1-1F4587AA7A03}" dt="2025-04-16T14:45:17.573" v="937" actId="47"/>
        <pc:sldMkLst>
          <pc:docMk/>
          <pc:sldMk cId="319279280" sldId="2147473459"/>
        </pc:sldMkLst>
      </pc:sldChg>
      <pc:sldChg chg="del">
        <pc:chgData name="Bastien Chassagnol" userId="2b72e1da-8316-4899-9cd7-96aa89135663" providerId="ADAL" clId="{C510A219-0676-4CE2-99C1-1F4587AA7A03}" dt="2025-04-16T14:45:17.573" v="937" actId="47"/>
        <pc:sldMkLst>
          <pc:docMk/>
          <pc:sldMk cId="633971452" sldId="2147473460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1924068389" sldId="2147473463"/>
        </pc:sldMkLst>
      </pc:sldChg>
      <pc:sldChg chg="addSp modSp mod">
        <pc:chgData name="Bastien Chassagnol" userId="2b72e1da-8316-4899-9cd7-96aa89135663" providerId="ADAL" clId="{C510A219-0676-4CE2-99C1-1F4587AA7A03}" dt="2025-04-16T14:29:17.400" v="467" actId="20577"/>
        <pc:sldMkLst>
          <pc:docMk/>
          <pc:sldMk cId="3854833320" sldId="2147473468"/>
        </pc:sldMkLst>
        <pc:spChg chg="add mod">
          <ac:chgData name="Bastien Chassagnol" userId="2b72e1da-8316-4899-9cd7-96aa89135663" providerId="ADAL" clId="{C510A219-0676-4CE2-99C1-1F4587AA7A03}" dt="2025-04-16T14:29:17.400" v="467" actId="20577"/>
          <ac:spMkLst>
            <pc:docMk/>
            <pc:sldMk cId="3854833320" sldId="2147473468"/>
            <ac:spMk id="2" creationId="{CDBAA6A1-39EA-AE66-ACE0-2B9ABB0D0B07}"/>
          </ac:spMkLst>
        </pc:spChg>
      </pc:sldChg>
      <pc:sldChg chg="delSp modSp mod">
        <pc:chgData name="Bastien Chassagnol" userId="2b72e1da-8316-4899-9cd7-96aa89135663" providerId="ADAL" clId="{C510A219-0676-4CE2-99C1-1F4587AA7A03}" dt="2025-04-16T14:31:03.499" v="479" actId="1076"/>
        <pc:sldMkLst>
          <pc:docMk/>
          <pc:sldMk cId="1506704203" sldId="2147473470"/>
        </pc:sldMkLst>
        <pc:spChg chg="mod">
          <ac:chgData name="Bastien Chassagnol" userId="2b72e1da-8316-4899-9cd7-96aa89135663" providerId="ADAL" clId="{C510A219-0676-4CE2-99C1-1F4587AA7A03}" dt="2025-04-16T14:30:18.973" v="474" actId="1076"/>
          <ac:spMkLst>
            <pc:docMk/>
            <pc:sldMk cId="1506704203" sldId="2147473470"/>
            <ac:spMk id="3" creationId="{2AF7BB24-1F33-5D5F-0173-53F70BA678BE}"/>
          </ac:spMkLst>
        </pc:spChg>
        <pc:spChg chg="mod">
          <ac:chgData name="Bastien Chassagnol" userId="2b72e1da-8316-4899-9cd7-96aa89135663" providerId="ADAL" clId="{C510A219-0676-4CE2-99C1-1F4587AA7A03}" dt="2025-04-16T14:31:03.499" v="479" actId="1076"/>
          <ac:spMkLst>
            <pc:docMk/>
            <pc:sldMk cId="1506704203" sldId="2147473470"/>
            <ac:spMk id="6" creationId="{1A8FA7A1-CA6B-B071-CBAE-03D296EE868E}"/>
          </ac:spMkLst>
        </pc:spChg>
        <pc:spChg chg="mod">
          <ac:chgData name="Bastien Chassagnol" userId="2b72e1da-8316-4899-9cd7-96aa89135663" providerId="ADAL" clId="{C510A219-0676-4CE2-99C1-1F4587AA7A03}" dt="2025-04-16T14:31:03.499" v="479" actId="1076"/>
          <ac:spMkLst>
            <pc:docMk/>
            <pc:sldMk cId="1506704203" sldId="2147473470"/>
            <ac:spMk id="7" creationId="{C55CD7FC-E832-EDDB-C281-A35D81E2717C}"/>
          </ac:spMkLst>
        </pc:spChg>
        <pc:spChg chg="mod">
          <ac:chgData name="Bastien Chassagnol" userId="2b72e1da-8316-4899-9cd7-96aa89135663" providerId="ADAL" clId="{C510A219-0676-4CE2-99C1-1F4587AA7A03}" dt="2025-04-16T14:31:03.499" v="479" actId="1076"/>
          <ac:spMkLst>
            <pc:docMk/>
            <pc:sldMk cId="1506704203" sldId="2147473470"/>
            <ac:spMk id="8" creationId="{3B220D06-7DB0-6B5E-61F1-A9CF792B67C4}"/>
          </ac:spMkLst>
        </pc:spChg>
        <pc:spChg chg="mod">
          <ac:chgData name="Bastien Chassagnol" userId="2b72e1da-8316-4899-9cd7-96aa89135663" providerId="ADAL" clId="{C510A219-0676-4CE2-99C1-1F4587AA7A03}" dt="2025-04-16T14:31:03.499" v="479" actId="1076"/>
          <ac:spMkLst>
            <pc:docMk/>
            <pc:sldMk cId="1506704203" sldId="2147473470"/>
            <ac:spMk id="9" creationId="{9CF2388E-8911-5E4A-75B2-2FCB3BAAD184}"/>
          </ac:spMkLst>
        </pc:spChg>
        <pc:spChg chg="mod">
          <ac:chgData name="Bastien Chassagnol" userId="2b72e1da-8316-4899-9cd7-96aa89135663" providerId="ADAL" clId="{C510A219-0676-4CE2-99C1-1F4587AA7A03}" dt="2025-04-16T14:31:03.499" v="479" actId="1076"/>
          <ac:spMkLst>
            <pc:docMk/>
            <pc:sldMk cId="1506704203" sldId="2147473470"/>
            <ac:spMk id="10" creationId="{FA3174F9-E312-EE4A-9C3D-ECF4C4B2065C}"/>
          </ac:spMkLst>
        </pc:spChg>
        <pc:spChg chg="mod">
          <ac:chgData name="Bastien Chassagnol" userId="2b72e1da-8316-4899-9cd7-96aa89135663" providerId="ADAL" clId="{C510A219-0676-4CE2-99C1-1F4587AA7A03}" dt="2025-04-16T14:31:03.499" v="479" actId="1076"/>
          <ac:spMkLst>
            <pc:docMk/>
            <pc:sldMk cId="1506704203" sldId="2147473470"/>
            <ac:spMk id="11" creationId="{2365F9F7-ABC4-C344-9AD7-A9E39DFA40F0}"/>
          </ac:spMkLst>
        </pc:spChg>
        <pc:spChg chg="mod">
          <ac:chgData name="Bastien Chassagnol" userId="2b72e1da-8316-4899-9cd7-96aa89135663" providerId="ADAL" clId="{C510A219-0676-4CE2-99C1-1F4587AA7A03}" dt="2025-04-16T14:31:03.499" v="479" actId="1076"/>
          <ac:spMkLst>
            <pc:docMk/>
            <pc:sldMk cId="1506704203" sldId="2147473470"/>
            <ac:spMk id="13" creationId="{2EC7BF06-C64E-5F6C-1BE3-7FD4FBF47403}"/>
          </ac:spMkLst>
        </pc:spChg>
        <pc:spChg chg="mod">
          <ac:chgData name="Bastien Chassagnol" userId="2b72e1da-8316-4899-9cd7-96aa89135663" providerId="ADAL" clId="{C510A219-0676-4CE2-99C1-1F4587AA7A03}" dt="2025-04-16T14:31:03.499" v="479" actId="1076"/>
          <ac:spMkLst>
            <pc:docMk/>
            <pc:sldMk cId="1506704203" sldId="2147473470"/>
            <ac:spMk id="14" creationId="{374A2BE6-5821-7FC7-F935-39ACE3F55D54}"/>
          </ac:spMkLst>
        </pc:spChg>
        <pc:spChg chg="mod">
          <ac:chgData name="Bastien Chassagnol" userId="2b72e1da-8316-4899-9cd7-96aa89135663" providerId="ADAL" clId="{C510A219-0676-4CE2-99C1-1F4587AA7A03}" dt="2025-04-16T14:31:03.499" v="479" actId="1076"/>
          <ac:spMkLst>
            <pc:docMk/>
            <pc:sldMk cId="1506704203" sldId="2147473470"/>
            <ac:spMk id="16" creationId="{736BFB8C-2824-AD32-9BFB-5800387BBDAD}"/>
          </ac:spMkLst>
        </pc:spChg>
        <pc:spChg chg="mod">
          <ac:chgData name="Bastien Chassagnol" userId="2b72e1da-8316-4899-9cd7-96aa89135663" providerId="ADAL" clId="{C510A219-0676-4CE2-99C1-1F4587AA7A03}" dt="2025-04-16T14:31:03.499" v="479" actId="1076"/>
          <ac:spMkLst>
            <pc:docMk/>
            <pc:sldMk cId="1506704203" sldId="2147473470"/>
            <ac:spMk id="17" creationId="{C9126479-0C9B-A0A5-AF60-B532AFBE2A3F}"/>
          </ac:spMkLst>
        </pc:spChg>
        <pc:picChg chg="mod">
          <ac:chgData name="Bastien Chassagnol" userId="2b72e1da-8316-4899-9cd7-96aa89135663" providerId="ADAL" clId="{C510A219-0676-4CE2-99C1-1F4587AA7A03}" dt="2025-04-16T14:30:51.169" v="477" actId="1076"/>
          <ac:picMkLst>
            <pc:docMk/>
            <pc:sldMk cId="1506704203" sldId="2147473470"/>
            <ac:picMk id="58" creationId="{BE19C05F-0AA7-8D45-654F-D15013159618}"/>
          </ac:picMkLst>
        </pc:picChg>
        <pc:picChg chg="mod">
          <ac:chgData name="Bastien Chassagnol" userId="2b72e1da-8316-4899-9cd7-96aa89135663" providerId="ADAL" clId="{C510A219-0676-4CE2-99C1-1F4587AA7A03}" dt="2025-04-16T14:30:51.169" v="477" actId="1076"/>
          <ac:picMkLst>
            <pc:docMk/>
            <pc:sldMk cId="1506704203" sldId="2147473470"/>
            <ac:picMk id="60" creationId="{3DFFD5CE-4028-C924-3D08-46717ABFE52D}"/>
          </ac:picMkLst>
        </pc:picChg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1266369384" sldId="2147473472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2594726953" sldId="2147473473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481064280" sldId="2147473486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3672180541" sldId="2147473496"/>
        </pc:sldMkLst>
      </pc:sldChg>
      <pc:sldChg chg="del">
        <pc:chgData name="Bastien Chassagnol" userId="2b72e1da-8316-4899-9cd7-96aa89135663" providerId="ADAL" clId="{C510A219-0676-4CE2-99C1-1F4587AA7A03}" dt="2025-04-16T14:45:59.253" v="941" actId="47"/>
        <pc:sldMkLst>
          <pc:docMk/>
          <pc:sldMk cId="3359534056" sldId="2147473498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3019807752" sldId="2147473499"/>
        </pc:sldMkLst>
      </pc:sldChg>
      <pc:sldChg chg="del">
        <pc:chgData name="Bastien Chassagnol" userId="2b72e1da-8316-4899-9cd7-96aa89135663" providerId="ADAL" clId="{C510A219-0676-4CE2-99C1-1F4587AA7A03}" dt="2025-04-16T14:52:20.600" v="942" actId="47"/>
        <pc:sldMkLst>
          <pc:docMk/>
          <pc:sldMk cId="3783896990" sldId="2147473505"/>
        </pc:sldMkLst>
      </pc:sldChg>
      <pc:sldChg chg="del">
        <pc:chgData name="Bastien Chassagnol" userId="2b72e1da-8316-4899-9cd7-96aa89135663" providerId="ADAL" clId="{C510A219-0676-4CE2-99C1-1F4587AA7A03}" dt="2025-04-16T13:45:43.622" v="116" actId="47"/>
        <pc:sldMkLst>
          <pc:docMk/>
          <pc:sldMk cId="758842158" sldId="2147473506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3339212908" sldId="2147473510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1063189636" sldId="2147473513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1238569185" sldId="2147473522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3271606816" sldId="2147473523"/>
        </pc:sldMkLst>
      </pc:sldChg>
      <pc:sldChg chg="del">
        <pc:chgData name="Bastien Chassagnol" userId="2b72e1da-8316-4899-9cd7-96aa89135663" providerId="ADAL" clId="{C510A219-0676-4CE2-99C1-1F4587AA7A03}" dt="2025-04-16T13:45:43.622" v="116" actId="47"/>
        <pc:sldMkLst>
          <pc:docMk/>
          <pc:sldMk cId="3563378570" sldId="2147473525"/>
        </pc:sldMkLst>
      </pc:sldChg>
      <pc:sldChg chg="del">
        <pc:chgData name="Bastien Chassagnol" userId="2b72e1da-8316-4899-9cd7-96aa89135663" providerId="ADAL" clId="{C510A219-0676-4CE2-99C1-1F4587AA7A03}" dt="2025-04-16T13:44:08.956" v="109" actId="2696"/>
        <pc:sldMkLst>
          <pc:docMk/>
          <pc:sldMk cId="120869434" sldId="2147473526"/>
        </pc:sldMkLst>
      </pc:sldChg>
      <pc:sldChg chg="del">
        <pc:chgData name="Bastien Chassagnol" userId="2b72e1da-8316-4899-9cd7-96aa89135663" providerId="ADAL" clId="{C510A219-0676-4CE2-99C1-1F4587AA7A03}" dt="2025-04-16T13:44:08.956" v="109" actId="2696"/>
        <pc:sldMkLst>
          <pc:docMk/>
          <pc:sldMk cId="2548085588" sldId="2147473527"/>
        </pc:sldMkLst>
      </pc:sldChg>
      <pc:sldChg chg="addSp delSp modSp mod">
        <pc:chgData name="Bastien Chassagnol" userId="2b72e1da-8316-4899-9cd7-96aa89135663" providerId="ADAL" clId="{C510A219-0676-4CE2-99C1-1F4587AA7A03}" dt="2025-04-16T13:50:40.433" v="262" actId="20577"/>
        <pc:sldMkLst>
          <pc:docMk/>
          <pc:sldMk cId="3859355901" sldId="2147473528"/>
        </pc:sldMkLst>
      </pc:sldChg>
      <pc:sldChg chg="modSp mod">
        <pc:chgData name="Bastien Chassagnol" userId="2b72e1da-8316-4899-9cd7-96aa89135663" providerId="ADAL" clId="{C510A219-0676-4CE2-99C1-1F4587AA7A03}" dt="2025-04-16T14:23:39.962" v="359" actId="20577"/>
        <pc:sldMkLst>
          <pc:docMk/>
          <pc:sldMk cId="2767090626" sldId="2147473531"/>
        </pc:sldMkLst>
        <pc:spChg chg="mod">
          <ac:chgData name="Bastien Chassagnol" userId="2b72e1da-8316-4899-9cd7-96aa89135663" providerId="ADAL" clId="{C510A219-0676-4CE2-99C1-1F4587AA7A03}" dt="2025-04-16T14:23:39.962" v="359" actId="20577"/>
          <ac:spMkLst>
            <pc:docMk/>
            <pc:sldMk cId="2767090626" sldId="2147473531"/>
            <ac:spMk id="13" creationId="{A7FDF17B-4ADB-C3CB-216C-3DC90EC63E40}"/>
          </ac:spMkLst>
        </pc:spChg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2824043835" sldId="2147473536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2517085290" sldId="2147473540"/>
        </pc:sldMkLst>
      </pc:sldChg>
      <pc:sldChg chg="addSp delSp modSp mod">
        <pc:chgData name="Bastien Chassagnol" userId="2b72e1da-8316-4899-9cd7-96aa89135663" providerId="ADAL" clId="{C510A219-0676-4CE2-99C1-1F4587AA7A03}" dt="2025-04-16T14:35:46.911" v="672" actId="14100"/>
        <pc:sldMkLst>
          <pc:docMk/>
          <pc:sldMk cId="3947736653" sldId="2147473543"/>
        </pc:sldMkLst>
        <pc:spChg chg="add del mod">
          <ac:chgData name="Bastien Chassagnol" userId="2b72e1da-8316-4899-9cd7-96aa89135663" providerId="ADAL" clId="{C510A219-0676-4CE2-99C1-1F4587AA7A03}" dt="2025-04-16T14:35:46.911" v="672" actId="14100"/>
          <ac:spMkLst>
            <pc:docMk/>
            <pc:sldMk cId="3947736653" sldId="2147473543"/>
            <ac:spMk id="25" creationId="{E070870E-04D7-892D-D61B-FA6AF502FBF9}"/>
          </ac:spMkLst>
        </pc:spChg>
        <pc:spChg chg="mod">
          <ac:chgData name="Bastien Chassagnol" userId="2b72e1da-8316-4899-9cd7-96aa89135663" providerId="ADAL" clId="{C510A219-0676-4CE2-99C1-1F4587AA7A03}" dt="2025-04-16T14:35:35.008" v="667" actId="1036"/>
          <ac:spMkLst>
            <pc:docMk/>
            <pc:sldMk cId="3947736653" sldId="2147473543"/>
            <ac:spMk id="38" creationId="{E77A1C08-0B3E-9298-1E8A-2158AD67902F}"/>
          </ac:spMkLst>
        </pc:spChg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2554279660" sldId="2147473546"/>
        </pc:sldMkLst>
      </pc:sldChg>
      <pc:sldChg chg="del">
        <pc:chgData name="Bastien Chassagnol" userId="2b72e1da-8316-4899-9cd7-96aa89135663" providerId="ADAL" clId="{C510A219-0676-4CE2-99C1-1F4587AA7A03}" dt="2025-04-16T13:44:08.956" v="109" actId="2696"/>
        <pc:sldMkLst>
          <pc:docMk/>
          <pc:sldMk cId="3050064654" sldId="2147473550"/>
        </pc:sldMkLst>
      </pc:sldChg>
      <pc:sldChg chg="del">
        <pc:chgData name="Bastien Chassagnol" userId="2b72e1da-8316-4899-9cd7-96aa89135663" providerId="ADAL" clId="{C510A219-0676-4CE2-99C1-1F4587AA7A03}" dt="2025-04-16T14:45:17.573" v="937" actId="47"/>
        <pc:sldMkLst>
          <pc:docMk/>
          <pc:sldMk cId="3597653000" sldId="2147473551"/>
        </pc:sldMkLst>
      </pc:sldChg>
      <pc:sldChg chg="del">
        <pc:chgData name="Bastien Chassagnol" userId="2b72e1da-8316-4899-9cd7-96aa89135663" providerId="ADAL" clId="{C510A219-0676-4CE2-99C1-1F4587AA7A03}" dt="2025-04-16T13:44:37.957" v="112" actId="47"/>
        <pc:sldMkLst>
          <pc:docMk/>
          <pc:sldMk cId="1948794561" sldId="2147473557"/>
        </pc:sldMkLst>
      </pc:sldChg>
      <pc:sldChg chg="del">
        <pc:chgData name="Bastien Chassagnol" userId="2b72e1da-8316-4899-9cd7-96aa89135663" providerId="ADAL" clId="{C510A219-0676-4CE2-99C1-1F4587AA7A03}" dt="2025-04-16T13:45:43.622" v="116" actId="47"/>
        <pc:sldMkLst>
          <pc:docMk/>
          <pc:sldMk cId="952971643" sldId="2147473568"/>
        </pc:sldMkLst>
      </pc:sldChg>
      <pc:sldChg chg="del">
        <pc:chgData name="Bastien Chassagnol" userId="2b72e1da-8316-4899-9cd7-96aa89135663" providerId="ADAL" clId="{C510A219-0676-4CE2-99C1-1F4587AA7A03}" dt="2025-04-16T13:45:43.622" v="116" actId="47"/>
        <pc:sldMkLst>
          <pc:docMk/>
          <pc:sldMk cId="1478058831" sldId="2147473571"/>
        </pc:sldMkLst>
      </pc:sldChg>
      <pc:sldChg chg="del">
        <pc:chgData name="Bastien Chassagnol" userId="2b72e1da-8316-4899-9cd7-96aa89135663" providerId="ADAL" clId="{C510A219-0676-4CE2-99C1-1F4587AA7A03}" dt="2025-04-16T13:45:43.622" v="116" actId="47"/>
        <pc:sldMkLst>
          <pc:docMk/>
          <pc:sldMk cId="3874013768" sldId="2147473572"/>
        </pc:sldMkLst>
      </pc:sldChg>
      <pc:sldChg chg="del">
        <pc:chgData name="Bastien Chassagnol" userId="2b72e1da-8316-4899-9cd7-96aa89135663" providerId="ADAL" clId="{C510A219-0676-4CE2-99C1-1F4587AA7A03}" dt="2025-04-16T14:45:17.573" v="937" actId="47"/>
        <pc:sldMkLst>
          <pc:docMk/>
          <pc:sldMk cId="1979421545" sldId="2147473576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3500763758" sldId="2147473577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93259198" sldId="2147473578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37349049" sldId="2147473579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2228954273" sldId="2147473580"/>
        </pc:sldMkLst>
      </pc:sldChg>
      <pc:sldChg chg="del">
        <pc:chgData name="Bastien Chassagnol" userId="2b72e1da-8316-4899-9cd7-96aa89135663" providerId="ADAL" clId="{C510A219-0676-4CE2-99C1-1F4587AA7A03}" dt="2025-04-16T13:45:43.622" v="116" actId="47"/>
        <pc:sldMkLst>
          <pc:docMk/>
          <pc:sldMk cId="3360132267" sldId="2147473582"/>
        </pc:sldMkLst>
      </pc:sldChg>
      <pc:sldChg chg="del">
        <pc:chgData name="Bastien Chassagnol" userId="2b72e1da-8316-4899-9cd7-96aa89135663" providerId="ADAL" clId="{C510A219-0676-4CE2-99C1-1F4587AA7A03}" dt="2025-04-16T13:45:43.622" v="116" actId="47"/>
        <pc:sldMkLst>
          <pc:docMk/>
          <pc:sldMk cId="1210991823" sldId="2147473583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1212396811" sldId="2147473585"/>
        </pc:sldMkLst>
      </pc:sldChg>
      <pc:sldChg chg="del">
        <pc:chgData name="Bastien Chassagnol" userId="2b72e1da-8316-4899-9cd7-96aa89135663" providerId="ADAL" clId="{C510A219-0676-4CE2-99C1-1F4587AA7A03}" dt="2025-04-16T13:45:43.622" v="116" actId="47"/>
        <pc:sldMkLst>
          <pc:docMk/>
          <pc:sldMk cId="4182223847" sldId="2147473586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679797904" sldId="2147473589"/>
        </pc:sldMkLst>
      </pc:sldChg>
      <pc:sldChg chg="modSp mod ord">
        <pc:chgData name="Bastien Chassagnol" userId="2b72e1da-8316-4899-9cd7-96aa89135663" providerId="ADAL" clId="{C510A219-0676-4CE2-99C1-1F4587AA7A03}" dt="2025-04-16T13:48:35.456" v="183" actId="20577"/>
        <pc:sldMkLst>
          <pc:docMk/>
          <pc:sldMk cId="279021645" sldId="2147473590"/>
        </pc:sldMkLst>
      </pc:sldChg>
      <pc:sldChg chg="del">
        <pc:chgData name="Bastien Chassagnol" userId="2b72e1da-8316-4899-9cd7-96aa89135663" providerId="ADAL" clId="{C510A219-0676-4CE2-99C1-1F4587AA7A03}" dt="2025-04-16T13:45:43.622" v="116" actId="47"/>
        <pc:sldMkLst>
          <pc:docMk/>
          <pc:sldMk cId="974634427" sldId="2147473592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584569994" sldId="2147473595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3761544232" sldId="2147473597"/>
        </pc:sldMkLst>
      </pc:sldChg>
      <pc:sldChg chg="del">
        <pc:chgData name="Bastien Chassagnol" userId="2b72e1da-8316-4899-9cd7-96aa89135663" providerId="ADAL" clId="{C510A219-0676-4CE2-99C1-1F4587AA7A03}" dt="2025-04-16T13:48:18.837" v="165" actId="47"/>
        <pc:sldMkLst>
          <pc:docMk/>
          <pc:sldMk cId="1720314375" sldId="2147473598"/>
        </pc:sldMkLst>
      </pc:sldChg>
      <pc:sldChg chg="addSp delSp modSp mod">
        <pc:chgData name="Bastien Chassagnol" userId="2b72e1da-8316-4899-9cd7-96aa89135663" providerId="ADAL" clId="{C510A219-0676-4CE2-99C1-1F4587AA7A03}" dt="2025-04-16T14:34:16.979" v="656" actId="1076"/>
        <pc:sldMkLst>
          <pc:docMk/>
          <pc:sldMk cId="3786875881" sldId="2147473601"/>
        </pc:sldMkLst>
        <pc:spChg chg="add mod">
          <ac:chgData name="Bastien Chassagnol" userId="2b72e1da-8316-4899-9cd7-96aa89135663" providerId="ADAL" clId="{C510A219-0676-4CE2-99C1-1F4587AA7A03}" dt="2025-04-16T14:34:02.714" v="652"/>
          <ac:spMkLst>
            <pc:docMk/>
            <pc:sldMk cId="3786875881" sldId="2147473601"/>
            <ac:spMk id="2" creationId="{C155FCF1-8CA2-EC08-18BC-B7C1F2948850}"/>
          </ac:spMkLst>
        </pc:spChg>
        <pc:spChg chg="mod">
          <ac:chgData name="Bastien Chassagnol" userId="2b72e1da-8316-4899-9cd7-96aa89135663" providerId="ADAL" clId="{C510A219-0676-4CE2-99C1-1F4587AA7A03}" dt="2025-04-16T14:34:14.859" v="655" actId="1076"/>
          <ac:spMkLst>
            <pc:docMk/>
            <pc:sldMk cId="3786875881" sldId="2147473601"/>
            <ac:spMk id="34" creationId="{B3062789-9018-9B32-AF9B-22A69D8F0961}"/>
          </ac:spMkLst>
        </pc:spChg>
        <pc:spChg chg="mod">
          <ac:chgData name="Bastien Chassagnol" userId="2b72e1da-8316-4899-9cd7-96aa89135663" providerId="ADAL" clId="{C510A219-0676-4CE2-99C1-1F4587AA7A03}" dt="2025-04-16T14:34:12.529" v="654" actId="1076"/>
          <ac:spMkLst>
            <pc:docMk/>
            <pc:sldMk cId="3786875881" sldId="2147473601"/>
            <ac:spMk id="85" creationId="{060895FA-6AFF-62DF-4E90-6D9D88A8EE0C}"/>
          </ac:spMkLst>
        </pc:spChg>
        <pc:spChg chg="mod">
          <ac:chgData name="Bastien Chassagnol" userId="2b72e1da-8316-4899-9cd7-96aa89135663" providerId="ADAL" clId="{C510A219-0676-4CE2-99C1-1F4587AA7A03}" dt="2025-04-16T14:34:12.529" v="654" actId="1076"/>
          <ac:spMkLst>
            <pc:docMk/>
            <pc:sldMk cId="3786875881" sldId="2147473601"/>
            <ac:spMk id="86" creationId="{E9734A58-0BCA-A8AE-5157-AE6F01172DA1}"/>
          </ac:spMkLst>
        </pc:spChg>
        <pc:spChg chg="mod">
          <ac:chgData name="Bastien Chassagnol" userId="2b72e1da-8316-4899-9cd7-96aa89135663" providerId="ADAL" clId="{C510A219-0676-4CE2-99C1-1F4587AA7A03}" dt="2025-04-16T14:34:12.529" v="654" actId="1076"/>
          <ac:spMkLst>
            <pc:docMk/>
            <pc:sldMk cId="3786875881" sldId="2147473601"/>
            <ac:spMk id="87" creationId="{2888C462-E137-76FA-DDA7-036F3D0128F2}"/>
          </ac:spMkLst>
        </pc:spChg>
        <pc:spChg chg="mod">
          <ac:chgData name="Bastien Chassagnol" userId="2b72e1da-8316-4899-9cd7-96aa89135663" providerId="ADAL" clId="{C510A219-0676-4CE2-99C1-1F4587AA7A03}" dt="2025-04-16T14:34:12.529" v="654" actId="1076"/>
          <ac:spMkLst>
            <pc:docMk/>
            <pc:sldMk cId="3786875881" sldId="2147473601"/>
            <ac:spMk id="88" creationId="{3C3F146A-28E5-188C-5D07-DB8AB5A6A6FD}"/>
          </ac:spMkLst>
        </pc:spChg>
        <pc:spChg chg="mod">
          <ac:chgData name="Bastien Chassagnol" userId="2b72e1da-8316-4899-9cd7-96aa89135663" providerId="ADAL" clId="{C510A219-0676-4CE2-99C1-1F4587AA7A03}" dt="2025-04-16T14:34:12.529" v="654" actId="1076"/>
          <ac:spMkLst>
            <pc:docMk/>
            <pc:sldMk cId="3786875881" sldId="2147473601"/>
            <ac:spMk id="89" creationId="{107F6821-C33E-0FF1-9E03-BC6D04EB846D}"/>
          </ac:spMkLst>
        </pc:spChg>
        <pc:spChg chg="mod">
          <ac:chgData name="Bastien Chassagnol" userId="2b72e1da-8316-4899-9cd7-96aa89135663" providerId="ADAL" clId="{C510A219-0676-4CE2-99C1-1F4587AA7A03}" dt="2025-04-16T14:34:12.529" v="654" actId="1076"/>
          <ac:spMkLst>
            <pc:docMk/>
            <pc:sldMk cId="3786875881" sldId="2147473601"/>
            <ac:spMk id="92" creationId="{A0C4AB78-DAEE-AAEF-9E7B-86B386785889}"/>
          </ac:spMkLst>
        </pc:spChg>
        <pc:spChg chg="mod">
          <ac:chgData name="Bastien Chassagnol" userId="2b72e1da-8316-4899-9cd7-96aa89135663" providerId="ADAL" clId="{C510A219-0676-4CE2-99C1-1F4587AA7A03}" dt="2025-04-16T14:34:12.529" v="654" actId="1076"/>
          <ac:spMkLst>
            <pc:docMk/>
            <pc:sldMk cId="3786875881" sldId="2147473601"/>
            <ac:spMk id="93" creationId="{6AB4A65E-4E91-43F2-EF4C-6AC41FC6073C}"/>
          </ac:spMkLst>
        </pc:spChg>
        <pc:spChg chg="mod">
          <ac:chgData name="Bastien Chassagnol" userId="2b72e1da-8316-4899-9cd7-96aa89135663" providerId="ADAL" clId="{C510A219-0676-4CE2-99C1-1F4587AA7A03}" dt="2025-04-16T14:34:12.529" v="654" actId="1076"/>
          <ac:spMkLst>
            <pc:docMk/>
            <pc:sldMk cId="3786875881" sldId="2147473601"/>
            <ac:spMk id="95" creationId="{9D6D678D-7612-F110-336B-376E4F9F1E8C}"/>
          </ac:spMkLst>
        </pc:spChg>
        <pc:spChg chg="mod">
          <ac:chgData name="Bastien Chassagnol" userId="2b72e1da-8316-4899-9cd7-96aa89135663" providerId="ADAL" clId="{C510A219-0676-4CE2-99C1-1F4587AA7A03}" dt="2025-04-16T14:34:12.529" v="654" actId="1076"/>
          <ac:spMkLst>
            <pc:docMk/>
            <pc:sldMk cId="3786875881" sldId="2147473601"/>
            <ac:spMk id="96" creationId="{65EC4D6B-BC2A-82F7-02A9-D8F8B37B7B37}"/>
          </ac:spMkLst>
        </pc:spChg>
        <pc:spChg chg="mod">
          <ac:chgData name="Bastien Chassagnol" userId="2b72e1da-8316-4899-9cd7-96aa89135663" providerId="ADAL" clId="{C510A219-0676-4CE2-99C1-1F4587AA7A03}" dt="2025-04-16T14:34:12.529" v="654" actId="1076"/>
          <ac:spMkLst>
            <pc:docMk/>
            <pc:sldMk cId="3786875881" sldId="2147473601"/>
            <ac:spMk id="114" creationId="{218686D6-88C1-38D8-0CBE-3F0B588CF152}"/>
          </ac:spMkLst>
        </pc:spChg>
        <pc:picChg chg="mod">
          <ac:chgData name="Bastien Chassagnol" userId="2b72e1da-8316-4899-9cd7-96aa89135663" providerId="ADAL" clId="{C510A219-0676-4CE2-99C1-1F4587AA7A03}" dt="2025-04-16T14:34:16.979" v="656" actId="1076"/>
          <ac:picMkLst>
            <pc:docMk/>
            <pc:sldMk cId="3786875881" sldId="2147473601"/>
            <ac:picMk id="83" creationId="{3F9B174B-2668-CDD1-2C5D-5B5AEE568C54}"/>
          </ac:picMkLst>
        </pc:picChg>
      </pc:sldChg>
      <pc:sldChg chg="del">
        <pc:chgData name="Bastien Chassagnol" userId="2b72e1da-8316-4899-9cd7-96aa89135663" providerId="ADAL" clId="{C510A219-0676-4CE2-99C1-1F4587AA7A03}" dt="2025-04-16T13:44:37.957" v="112" actId="47"/>
        <pc:sldMkLst>
          <pc:docMk/>
          <pc:sldMk cId="383773721" sldId="2147473602"/>
        </pc:sldMkLst>
      </pc:sldChg>
      <pc:sldChg chg="del">
        <pc:chgData name="Bastien Chassagnol" userId="2b72e1da-8316-4899-9cd7-96aa89135663" providerId="ADAL" clId="{C510A219-0676-4CE2-99C1-1F4587AA7A03}" dt="2025-04-16T13:44:08.956" v="109" actId="2696"/>
        <pc:sldMkLst>
          <pc:docMk/>
          <pc:sldMk cId="3019408463" sldId="2147473603"/>
        </pc:sldMkLst>
      </pc:sldChg>
      <pc:sldChg chg="delSp mod ord modShow">
        <pc:chgData name="Bastien Chassagnol" userId="2b72e1da-8316-4899-9cd7-96aa89135663" providerId="ADAL" clId="{C510A219-0676-4CE2-99C1-1F4587AA7A03}" dt="2025-04-16T14:29:36.974" v="470" actId="729"/>
        <pc:sldMkLst>
          <pc:docMk/>
          <pc:sldMk cId="1327313765" sldId="2147473604"/>
        </pc:sldMkLst>
      </pc:sldChg>
      <pc:sldChg chg="del">
        <pc:chgData name="Bastien Chassagnol" userId="2b72e1da-8316-4899-9cd7-96aa89135663" providerId="ADAL" clId="{C510A219-0676-4CE2-99C1-1F4587AA7A03}" dt="2025-04-16T13:45:43.622" v="116" actId="47"/>
        <pc:sldMkLst>
          <pc:docMk/>
          <pc:sldMk cId="3346098129" sldId="2147473606"/>
        </pc:sldMkLst>
      </pc:sldChg>
      <pc:sldChg chg="del">
        <pc:chgData name="Bastien Chassagnol" userId="2b72e1da-8316-4899-9cd7-96aa89135663" providerId="ADAL" clId="{C510A219-0676-4CE2-99C1-1F4587AA7A03}" dt="2025-04-16T13:45:43.622" v="116" actId="47"/>
        <pc:sldMkLst>
          <pc:docMk/>
          <pc:sldMk cId="1043532643" sldId="2147473609"/>
        </pc:sldMkLst>
      </pc:sldChg>
      <pc:sldChg chg="del">
        <pc:chgData name="Bastien Chassagnol" userId="2b72e1da-8316-4899-9cd7-96aa89135663" providerId="ADAL" clId="{C510A219-0676-4CE2-99C1-1F4587AA7A03}" dt="2025-04-16T14:45:17.573" v="937" actId="47"/>
        <pc:sldMkLst>
          <pc:docMk/>
          <pc:sldMk cId="124005915" sldId="2147473610"/>
        </pc:sldMkLst>
      </pc:sldChg>
      <pc:sldChg chg="del">
        <pc:chgData name="Bastien Chassagnol" userId="2b72e1da-8316-4899-9cd7-96aa89135663" providerId="ADAL" clId="{C510A219-0676-4CE2-99C1-1F4587AA7A03}" dt="2025-04-16T14:45:40.548" v="939" actId="47"/>
        <pc:sldMkLst>
          <pc:docMk/>
          <pc:sldMk cId="3352401669" sldId="2147473611"/>
        </pc:sldMkLst>
      </pc:sldChg>
      <pc:sldChg chg="del">
        <pc:chgData name="Bastien Chassagnol" userId="2b72e1da-8316-4899-9cd7-96aa89135663" providerId="ADAL" clId="{C510A219-0676-4CE2-99C1-1F4587AA7A03}" dt="2025-04-16T14:52:20.600" v="942" actId="47"/>
        <pc:sldMkLst>
          <pc:docMk/>
          <pc:sldMk cId="2462521714" sldId="2147473612"/>
        </pc:sldMkLst>
      </pc:sldChg>
      <pc:sldChg chg="del">
        <pc:chgData name="Bastien Chassagnol" userId="2b72e1da-8316-4899-9cd7-96aa89135663" providerId="ADAL" clId="{C510A219-0676-4CE2-99C1-1F4587AA7A03}" dt="2025-04-16T14:45:17.573" v="937" actId="47"/>
        <pc:sldMkLst>
          <pc:docMk/>
          <pc:sldMk cId="2914902845" sldId="2147473615"/>
        </pc:sldMkLst>
      </pc:sldChg>
      <pc:sldChg chg="del">
        <pc:chgData name="Bastien Chassagnol" userId="2b72e1da-8316-4899-9cd7-96aa89135663" providerId="ADAL" clId="{C510A219-0676-4CE2-99C1-1F4587AA7A03}" dt="2025-04-16T14:45:17.573" v="937" actId="47"/>
        <pc:sldMkLst>
          <pc:docMk/>
          <pc:sldMk cId="2781837650" sldId="2147473616"/>
        </pc:sldMkLst>
      </pc:sldChg>
      <pc:sldChg chg="del">
        <pc:chgData name="Bastien Chassagnol" userId="2b72e1da-8316-4899-9cd7-96aa89135663" providerId="ADAL" clId="{C510A219-0676-4CE2-99C1-1F4587AA7A03}" dt="2025-04-16T14:45:17.573" v="937" actId="47"/>
        <pc:sldMkLst>
          <pc:docMk/>
          <pc:sldMk cId="1473572731" sldId="2147473617"/>
        </pc:sldMkLst>
      </pc:sldChg>
      <pc:sldChg chg="del">
        <pc:chgData name="Bastien Chassagnol" userId="2b72e1da-8316-4899-9cd7-96aa89135663" providerId="ADAL" clId="{C510A219-0676-4CE2-99C1-1F4587AA7A03}" dt="2025-04-16T14:45:17.573" v="937" actId="47"/>
        <pc:sldMkLst>
          <pc:docMk/>
          <pc:sldMk cId="933194420" sldId="2147473618"/>
        </pc:sldMkLst>
      </pc:sldChg>
      <pc:sldChg chg="del">
        <pc:chgData name="Bastien Chassagnol" userId="2b72e1da-8316-4899-9cd7-96aa89135663" providerId="ADAL" clId="{C510A219-0676-4CE2-99C1-1F4587AA7A03}" dt="2025-04-16T14:45:42.698" v="940" actId="47"/>
        <pc:sldMkLst>
          <pc:docMk/>
          <pc:sldMk cId="1541898321" sldId="2147473620"/>
        </pc:sldMkLst>
      </pc:sldChg>
      <pc:sldChg chg="del">
        <pc:chgData name="Bastien Chassagnol" userId="2b72e1da-8316-4899-9cd7-96aa89135663" providerId="ADAL" clId="{C510A219-0676-4CE2-99C1-1F4587AA7A03}" dt="2025-04-16T14:45:17.573" v="937" actId="47"/>
        <pc:sldMkLst>
          <pc:docMk/>
          <pc:sldMk cId="358098809" sldId="2147473622"/>
        </pc:sldMkLst>
      </pc:sldChg>
      <pc:sldChg chg="del">
        <pc:chgData name="Bastien Chassagnol" userId="2b72e1da-8316-4899-9cd7-96aa89135663" providerId="ADAL" clId="{C510A219-0676-4CE2-99C1-1F4587AA7A03}" dt="2025-04-16T14:45:17.573" v="937" actId="47"/>
        <pc:sldMkLst>
          <pc:docMk/>
          <pc:sldMk cId="4199004579" sldId="2147473623"/>
        </pc:sldMkLst>
      </pc:sldChg>
      <pc:sldChg chg="del">
        <pc:chgData name="Bastien Chassagnol" userId="2b72e1da-8316-4899-9cd7-96aa89135663" providerId="ADAL" clId="{C510A219-0676-4CE2-99C1-1F4587AA7A03}" dt="2025-04-16T14:45:40.548" v="939" actId="47"/>
        <pc:sldMkLst>
          <pc:docMk/>
          <pc:sldMk cId="2259140597" sldId="2147473624"/>
        </pc:sldMkLst>
      </pc:sldChg>
      <pc:sldChg chg="del">
        <pc:chgData name="Bastien Chassagnol" userId="2b72e1da-8316-4899-9cd7-96aa89135663" providerId="ADAL" clId="{C510A219-0676-4CE2-99C1-1F4587AA7A03}" dt="2025-04-16T14:45:40.548" v="939" actId="47"/>
        <pc:sldMkLst>
          <pc:docMk/>
          <pc:sldMk cId="33533917" sldId="2147473625"/>
        </pc:sldMkLst>
      </pc:sldChg>
      <pc:sldChg chg="del">
        <pc:chgData name="Bastien Chassagnol" userId="2b72e1da-8316-4899-9cd7-96aa89135663" providerId="ADAL" clId="{C510A219-0676-4CE2-99C1-1F4587AA7A03}" dt="2025-04-16T14:45:40.548" v="939" actId="47"/>
        <pc:sldMkLst>
          <pc:docMk/>
          <pc:sldMk cId="3129463548" sldId="2147473626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313014402" sldId="2147473627"/>
        </pc:sldMkLst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4024460405" sldId="2147473628"/>
        </pc:sldMkLst>
      </pc:sldChg>
      <pc:sldChg chg="del">
        <pc:chgData name="Bastien Chassagnol" userId="2b72e1da-8316-4899-9cd7-96aa89135663" providerId="ADAL" clId="{C510A219-0676-4CE2-99C1-1F4587AA7A03}" dt="2025-04-16T14:45:17.573" v="937" actId="47"/>
        <pc:sldMkLst>
          <pc:docMk/>
          <pc:sldMk cId="3592973542" sldId="2147473632"/>
        </pc:sldMkLst>
      </pc:sldChg>
      <pc:sldChg chg="del">
        <pc:chgData name="Bastien Chassagnol" userId="2b72e1da-8316-4899-9cd7-96aa89135663" providerId="ADAL" clId="{C510A219-0676-4CE2-99C1-1F4587AA7A03}" dt="2025-04-16T14:45:40.548" v="939" actId="47"/>
        <pc:sldMkLst>
          <pc:docMk/>
          <pc:sldMk cId="3384126838" sldId="2147473633"/>
        </pc:sldMkLst>
      </pc:sldChg>
      <pc:sldChg chg="mod modShow">
        <pc:chgData name="Bastien Chassagnol" userId="2b72e1da-8316-4899-9cd7-96aa89135663" providerId="ADAL" clId="{C510A219-0676-4CE2-99C1-1F4587AA7A03}" dt="2025-04-16T16:15:23.658" v="1224" actId="729"/>
        <pc:sldMkLst>
          <pc:docMk/>
          <pc:sldMk cId="3302730694" sldId="2147473664"/>
        </pc:sldMkLst>
      </pc:sldChg>
      <pc:sldChg chg="modSp mod">
        <pc:chgData name="Bastien Chassagnol" userId="2b72e1da-8316-4899-9cd7-96aa89135663" providerId="ADAL" clId="{C510A219-0676-4CE2-99C1-1F4587AA7A03}" dt="2025-04-16T14:33:45.639" v="651" actId="113"/>
        <pc:sldMkLst>
          <pc:docMk/>
          <pc:sldMk cId="3662686019" sldId="2147473672"/>
        </pc:sldMkLst>
        <pc:spChg chg="mod">
          <ac:chgData name="Bastien Chassagnol" userId="2b72e1da-8316-4899-9cd7-96aa89135663" providerId="ADAL" clId="{C510A219-0676-4CE2-99C1-1F4587AA7A03}" dt="2025-04-16T14:33:45.639" v="651" actId="113"/>
          <ac:spMkLst>
            <pc:docMk/>
            <pc:sldMk cId="3662686019" sldId="2147473672"/>
            <ac:spMk id="8" creationId="{BD4FC276-D4C5-45A0-B345-0F4DE2ABB4CE}"/>
          </ac:spMkLst>
        </pc:spChg>
        <pc:spChg chg="mod">
          <ac:chgData name="Bastien Chassagnol" userId="2b72e1da-8316-4899-9cd7-96aa89135663" providerId="ADAL" clId="{C510A219-0676-4CE2-99C1-1F4587AA7A03}" dt="2025-04-16T14:32:51.684" v="553" actId="20577"/>
          <ac:spMkLst>
            <pc:docMk/>
            <pc:sldMk cId="3662686019" sldId="2147473672"/>
            <ac:spMk id="65" creationId="{5D0DAA6D-8AFD-C9A5-8ECD-E4FE7D2D9AE9}"/>
          </ac:spMkLst>
        </pc:spChg>
      </pc:sldChg>
      <pc:sldChg chg="addSp delSp modSp mod">
        <pc:chgData name="Bastien Chassagnol" userId="2b72e1da-8316-4899-9cd7-96aa89135663" providerId="ADAL" clId="{C510A219-0676-4CE2-99C1-1F4587AA7A03}" dt="2025-04-16T14:24:11.101" v="379"/>
        <pc:sldMkLst>
          <pc:docMk/>
          <pc:sldMk cId="2070172869" sldId="2147473705"/>
        </pc:sldMkLst>
        <pc:spChg chg="add mod">
          <ac:chgData name="Bastien Chassagnol" userId="2b72e1da-8316-4899-9cd7-96aa89135663" providerId="ADAL" clId="{C510A219-0676-4CE2-99C1-1F4587AA7A03}" dt="2025-04-16T14:22:39.936" v="306"/>
          <ac:spMkLst>
            <pc:docMk/>
            <pc:sldMk cId="2070172869" sldId="2147473705"/>
            <ac:spMk id="2" creationId="{B18D36CB-7077-F958-6446-95DE63B26B9F}"/>
          </ac:spMkLst>
        </pc:spChg>
        <pc:spChg chg="add mod">
          <ac:chgData name="Bastien Chassagnol" userId="2b72e1da-8316-4899-9cd7-96aa89135663" providerId="ADAL" clId="{C510A219-0676-4CE2-99C1-1F4587AA7A03}" dt="2025-04-16T14:22:39.936" v="306"/>
          <ac:spMkLst>
            <pc:docMk/>
            <pc:sldMk cId="2070172869" sldId="2147473705"/>
            <ac:spMk id="4" creationId="{0208EF28-7F75-D13A-CEF4-24CC4365EDF3}"/>
          </ac:spMkLst>
        </pc:spChg>
        <pc:spChg chg="add mod">
          <ac:chgData name="Bastien Chassagnol" userId="2b72e1da-8316-4899-9cd7-96aa89135663" providerId="ADAL" clId="{C510A219-0676-4CE2-99C1-1F4587AA7A03}" dt="2025-04-16T14:24:11.101" v="379"/>
          <ac:spMkLst>
            <pc:docMk/>
            <pc:sldMk cId="2070172869" sldId="2147473705"/>
            <ac:spMk id="6" creationId="{6873C051-87A4-5D4E-B3A1-A63AF2DDA19E}"/>
          </ac:spMkLst>
        </pc:spChg>
        <pc:spChg chg="mod">
          <ac:chgData name="Bastien Chassagnol" userId="2b72e1da-8316-4899-9cd7-96aa89135663" providerId="ADAL" clId="{C510A219-0676-4CE2-99C1-1F4587AA7A03}" dt="2025-04-16T14:22:47.385" v="307" actId="14100"/>
          <ac:spMkLst>
            <pc:docMk/>
            <pc:sldMk cId="2070172869" sldId="2147473705"/>
            <ac:spMk id="146" creationId="{5E521B33-4B4C-41EB-4590-705C1214FC7C}"/>
          </ac:spMkLst>
        </pc:spChg>
      </pc:sldChg>
      <pc:sldChg chg="modSp mod">
        <pc:chgData name="Bastien Chassagnol" userId="2b72e1da-8316-4899-9cd7-96aa89135663" providerId="ADAL" clId="{C510A219-0676-4CE2-99C1-1F4587AA7A03}" dt="2025-04-16T14:36:47.708" v="688" actId="20577"/>
        <pc:sldMkLst>
          <pc:docMk/>
          <pc:sldMk cId="1669423276" sldId="2147473711"/>
        </pc:sldMkLst>
        <pc:spChg chg="mod">
          <ac:chgData name="Bastien Chassagnol" userId="2b72e1da-8316-4899-9cd7-96aa89135663" providerId="ADAL" clId="{C510A219-0676-4CE2-99C1-1F4587AA7A03}" dt="2025-04-16T14:36:47.708" v="688" actId="20577"/>
          <ac:spMkLst>
            <pc:docMk/>
            <pc:sldMk cId="1669423276" sldId="2147473711"/>
            <ac:spMk id="16" creationId="{367EFBDF-8EBE-3312-18CD-2558B55D015F}"/>
          </ac:spMkLst>
        </pc:spChg>
      </pc:sldChg>
      <pc:sldChg chg="modSp mod">
        <pc:chgData name="Bastien Chassagnol" userId="2b72e1da-8316-4899-9cd7-96aa89135663" providerId="ADAL" clId="{C510A219-0676-4CE2-99C1-1F4587AA7A03}" dt="2025-04-16T16:13:02.100" v="1223" actId="6549"/>
        <pc:sldMkLst>
          <pc:docMk/>
          <pc:sldMk cId="3044032509" sldId="2147473714"/>
        </pc:sldMkLst>
        <pc:spChg chg="mod">
          <ac:chgData name="Bastien Chassagnol" userId="2b72e1da-8316-4899-9cd7-96aa89135663" providerId="ADAL" clId="{C510A219-0676-4CE2-99C1-1F4587AA7A03}" dt="2025-04-16T16:13:02.100" v="1223" actId="6549"/>
          <ac:spMkLst>
            <pc:docMk/>
            <pc:sldMk cId="3044032509" sldId="2147473714"/>
            <ac:spMk id="15" creationId="{A5A9235A-6980-34BE-A003-7C1775EA9E0F}"/>
          </ac:spMkLst>
        </pc:spChg>
      </pc:sldChg>
      <pc:sldChg chg="del">
        <pc:chgData name="Bastien Chassagnol" userId="2b72e1da-8316-4899-9cd7-96aa89135663" providerId="ADAL" clId="{C510A219-0676-4CE2-99C1-1F4587AA7A03}" dt="2025-04-16T14:52:39.620" v="943" actId="47"/>
        <pc:sldMkLst>
          <pc:docMk/>
          <pc:sldMk cId="3064551833" sldId="2147473729"/>
        </pc:sldMkLst>
      </pc:sldChg>
      <pc:sldChg chg="modSp mod">
        <pc:chgData name="Bastien Chassagnol" userId="2b72e1da-8316-4899-9cd7-96aa89135663" providerId="ADAL" clId="{C510A219-0676-4CE2-99C1-1F4587AA7A03}" dt="2025-04-16T14:34:56.939" v="659" actId="1076"/>
        <pc:sldMkLst>
          <pc:docMk/>
          <pc:sldMk cId="3087349742" sldId="2147473731"/>
        </pc:sldMkLst>
        <pc:spChg chg="mod">
          <ac:chgData name="Bastien Chassagnol" userId="2b72e1da-8316-4899-9cd7-96aa89135663" providerId="ADAL" clId="{C510A219-0676-4CE2-99C1-1F4587AA7A03}" dt="2025-04-16T14:34:56.939" v="659" actId="1076"/>
          <ac:spMkLst>
            <pc:docMk/>
            <pc:sldMk cId="3087349742" sldId="2147473731"/>
            <ac:spMk id="75" creationId="{66803A48-A750-4149-9CD4-80A81DB55F71}"/>
          </ac:spMkLst>
        </pc:spChg>
      </pc:sldChg>
      <pc:sldChg chg="addSp delSp modSp mod modShow">
        <pc:chgData name="Bastien Chassagnol" userId="2b72e1da-8316-4899-9cd7-96aa89135663" providerId="ADAL" clId="{C510A219-0676-4CE2-99C1-1F4587AA7A03}" dt="2025-04-16T14:23:47.906" v="361"/>
        <pc:sldMkLst>
          <pc:docMk/>
          <pc:sldMk cId="928235253" sldId="2147473749"/>
        </pc:sldMkLst>
      </pc:sldChg>
      <pc:sldChg chg="addSp delSp modSp mod ord modShow">
        <pc:chgData name="Bastien Chassagnol" userId="2b72e1da-8316-4899-9cd7-96aa89135663" providerId="ADAL" clId="{C510A219-0676-4CE2-99C1-1F4587AA7A03}" dt="2025-04-16T14:24:45.381" v="405" actId="1076"/>
        <pc:sldMkLst>
          <pc:docMk/>
          <pc:sldMk cId="878732847" sldId="2147473752"/>
        </pc:sldMkLst>
        <pc:spChg chg="add mod">
          <ac:chgData name="Bastien Chassagnol" userId="2b72e1da-8316-4899-9cd7-96aa89135663" providerId="ADAL" clId="{C510A219-0676-4CE2-99C1-1F4587AA7A03}" dt="2025-04-16T14:24:17.825" v="381"/>
          <ac:spMkLst>
            <pc:docMk/>
            <pc:sldMk cId="878732847" sldId="2147473752"/>
            <ac:spMk id="2" creationId="{64591234-469A-7334-ED7F-F8D495B7D5F0}"/>
          </ac:spMkLst>
        </pc:spChg>
        <pc:spChg chg="add mod">
          <ac:chgData name="Bastien Chassagnol" userId="2b72e1da-8316-4899-9cd7-96aa89135663" providerId="ADAL" clId="{C510A219-0676-4CE2-99C1-1F4587AA7A03}" dt="2025-04-16T14:24:45.381" v="405" actId="1076"/>
          <ac:spMkLst>
            <pc:docMk/>
            <pc:sldMk cId="878732847" sldId="2147473752"/>
            <ac:spMk id="7" creationId="{91EBB4EC-B24D-EC0C-D424-AA8467883ECA}"/>
          </ac:spMkLst>
        </pc:spChg>
      </pc:sldChg>
      <pc:sldChg chg="ord">
        <pc:chgData name="Bastien Chassagnol" userId="2b72e1da-8316-4899-9cd7-96aa89135663" providerId="ADAL" clId="{C510A219-0676-4CE2-99C1-1F4587AA7A03}" dt="2025-04-16T14:29:28.930" v="469"/>
        <pc:sldMkLst>
          <pc:docMk/>
          <pc:sldMk cId="1207829025" sldId="2147473754"/>
        </pc:sldMkLst>
      </pc:sldChg>
      <pc:sldChg chg="addSp modSp mod">
        <pc:chgData name="Bastien Chassagnol" userId="2b72e1da-8316-4899-9cd7-96aa89135663" providerId="ADAL" clId="{C510A219-0676-4CE2-99C1-1F4587AA7A03}" dt="2025-04-16T14:43:54.837" v="935" actId="465"/>
        <pc:sldMkLst>
          <pc:docMk/>
          <pc:sldMk cId="4082745513" sldId="2147473756"/>
        </pc:sldMkLst>
        <pc:spChg chg="mod">
          <ac:chgData name="Bastien Chassagnol" userId="2b72e1da-8316-4899-9cd7-96aa89135663" providerId="ADAL" clId="{C510A219-0676-4CE2-99C1-1F4587AA7A03}" dt="2025-04-16T14:43:04.509" v="914" actId="255"/>
          <ac:spMkLst>
            <pc:docMk/>
            <pc:sldMk cId="4082745513" sldId="2147473756"/>
            <ac:spMk id="2" creationId="{310E28FA-FFEF-A55C-80AD-D98AF9AB3526}"/>
          </ac:spMkLst>
        </pc:spChg>
        <pc:spChg chg="add mod">
          <ac:chgData name="Bastien Chassagnol" userId="2b72e1da-8316-4899-9cd7-96aa89135663" providerId="ADAL" clId="{C510A219-0676-4CE2-99C1-1F4587AA7A03}" dt="2025-04-16T14:43:52.061" v="934" actId="12788"/>
          <ac:spMkLst>
            <pc:docMk/>
            <pc:sldMk cId="4082745513" sldId="2147473756"/>
            <ac:spMk id="7" creationId="{A4C3F117-4CA2-74C6-B126-B181E7E9F07C}"/>
          </ac:spMkLst>
        </pc:spChg>
        <pc:spChg chg="mod">
          <ac:chgData name="Bastien Chassagnol" userId="2b72e1da-8316-4899-9cd7-96aa89135663" providerId="ADAL" clId="{C510A219-0676-4CE2-99C1-1F4587AA7A03}" dt="2025-04-16T14:40:31.298" v="755" actId="1076"/>
          <ac:spMkLst>
            <pc:docMk/>
            <pc:sldMk cId="4082745513" sldId="2147473756"/>
            <ac:spMk id="11" creationId="{3F03F151-E160-056B-AEFB-02149375F116}"/>
          </ac:spMkLst>
        </pc:spChg>
        <pc:spChg chg="mod">
          <ac:chgData name="Bastien Chassagnol" userId="2b72e1da-8316-4899-9cd7-96aa89135663" providerId="ADAL" clId="{C510A219-0676-4CE2-99C1-1F4587AA7A03}" dt="2025-04-16T14:43:26.750" v="929" actId="20577"/>
          <ac:spMkLst>
            <pc:docMk/>
            <pc:sldMk cId="4082745513" sldId="2147473756"/>
            <ac:spMk id="13" creationId="{B1E8E185-084B-37C2-7CB6-4900E3763567}"/>
          </ac:spMkLst>
        </pc:spChg>
        <pc:grpChg chg="add mod">
          <ac:chgData name="Bastien Chassagnol" userId="2b72e1da-8316-4899-9cd7-96aa89135663" providerId="ADAL" clId="{C510A219-0676-4CE2-99C1-1F4587AA7A03}" dt="2025-04-16T14:43:52.061" v="934" actId="12788"/>
          <ac:grpSpMkLst>
            <pc:docMk/>
            <pc:sldMk cId="4082745513" sldId="2147473756"/>
            <ac:grpSpMk id="3" creationId="{5048357F-3121-85E1-C1CF-CF83E640D567}"/>
          </ac:grpSpMkLst>
        </pc:grpChg>
        <pc:picChg chg="mod">
          <ac:chgData name="Bastien Chassagnol" userId="2b72e1da-8316-4899-9cd7-96aa89135663" providerId="ADAL" clId="{C510A219-0676-4CE2-99C1-1F4587AA7A03}" dt="2025-04-16T14:43:09.311" v="915" actId="1076"/>
          <ac:picMkLst>
            <pc:docMk/>
            <pc:sldMk cId="4082745513" sldId="2147473756"/>
            <ac:picMk id="4" creationId="{0C00D765-FF2F-7AFC-18DD-E0B6B5B85E74}"/>
          </ac:picMkLst>
        </pc:picChg>
        <pc:picChg chg="mod modCrop">
          <ac:chgData name="Bastien Chassagnol" userId="2b72e1da-8316-4899-9cd7-96aa89135663" providerId="ADAL" clId="{C510A219-0676-4CE2-99C1-1F4587AA7A03}" dt="2025-04-16T14:39:04.428" v="717" actId="164"/>
          <ac:picMkLst>
            <pc:docMk/>
            <pc:sldMk cId="4082745513" sldId="2147473756"/>
            <ac:picMk id="5" creationId="{0D992F34-9BB8-7368-AD44-A2DE7948D304}"/>
          </ac:picMkLst>
        </pc:picChg>
        <pc:picChg chg="mod modCrop">
          <ac:chgData name="Bastien Chassagnol" userId="2b72e1da-8316-4899-9cd7-96aa89135663" providerId="ADAL" clId="{C510A219-0676-4CE2-99C1-1F4587AA7A03}" dt="2025-04-16T14:39:04.428" v="717" actId="164"/>
          <ac:picMkLst>
            <pc:docMk/>
            <pc:sldMk cId="4082745513" sldId="2147473756"/>
            <ac:picMk id="6" creationId="{D7AEC0B3-5F45-3A6C-3C88-E43447410093}"/>
          </ac:picMkLst>
        </pc:picChg>
        <pc:picChg chg="mod">
          <ac:chgData name="Bastien Chassagnol" userId="2b72e1da-8316-4899-9cd7-96aa89135663" providerId="ADAL" clId="{C510A219-0676-4CE2-99C1-1F4587AA7A03}" dt="2025-04-16T14:43:54.837" v="935" actId="465"/>
          <ac:picMkLst>
            <pc:docMk/>
            <pc:sldMk cId="4082745513" sldId="2147473756"/>
            <ac:picMk id="17" creationId="{65FA99BB-951D-8C48-1AAF-1C08E328B8F8}"/>
          </ac:picMkLst>
        </pc:picChg>
      </pc:sldChg>
      <pc:sldChg chg="delSp mod">
        <pc:chgData name="Bastien Chassagnol" userId="2b72e1da-8316-4899-9cd7-96aa89135663" providerId="ADAL" clId="{C510A219-0676-4CE2-99C1-1F4587AA7A03}" dt="2025-04-16T14:54:16.716" v="993" actId="478"/>
        <pc:sldMkLst>
          <pc:docMk/>
          <pc:sldMk cId="2323935292" sldId="2147473757"/>
        </pc:sldMkLst>
      </pc:sldChg>
      <pc:sldChg chg="modSp mod">
        <pc:chgData name="Bastien Chassagnol" userId="2b72e1da-8316-4899-9cd7-96aa89135663" providerId="ADAL" clId="{C510A219-0676-4CE2-99C1-1F4587AA7A03}" dt="2025-04-16T14:29:51.652" v="471" actId="1076"/>
        <pc:sldMkLst>
          <pc:docMk/>
          <pc:sldMk cId="1384717749" sldId="2147473758"/>
        </pc:sldMkLst>
        <pc:picChg chg="mod">
          <ac:chgData name="Bastien Chassagnol" userId="2b72e1da-8316-4899-9cd7-96aa89135663" providerId="ADAL" clId="{C510A219-0676-4CE2-99C1-1F4587AA7A03}" dt="2025-04-16T14:29:51.652" v="471" actId="1076"/>
          <ac:picMkLst>
            <pc:docMk/>
            <pc:sldMk cId="1384717749" sldId="2147473758"/>
            <ac:picMk id="70" creationId="{C3C9061D-C0DB-7A85-7A7D-27A80A848551}"/>
          </ac:picMkLst>
        </pc:picChg>
      </pc:sldChg>
      <pc:sldChg chg="modSp mod">
        <pc:chgData name="Bastien Chassagnol" userId="2b72e1da-8316-4899-9cd7-96aa89135663" providerId="ADAL" clId="{C510A219-0676-4CE2-99C1-1F4587AA7A03}" dt="2025-04-16T14:32:18.079" v="526" actId="6549"/>
        <pc:sldMkLst>
          <pc:docMk/>
          <pc:sldMk cId="743760787" sldId="2147473764"/>
        </pc:sldMkLst>
        <pc:spChg chg="mod">
          <ac:chgData name="Bastien Chassagnol" userId="2b72e1da-8316-4899-9cd7-96aa89135663" providerId="ADAL" clId="{C510A219-0676-4CE2-99C1-1F4587AA7A03}" dt="2025-04-16T14:32:18.079" v="526" actId="6549"/>
          <ac:spMkLst>
            <pc:docMk/>
            <pc:sldMk cId="743760787" sldId="2147473764"/>
            <ac:spMk id="7" creationId="{DDFA4FAE-E85E-B621-6E35-FC6227F15271}"/>
          </ac:spMkLst>
        </pc:spChg>
      </pc:sldChg>
      <pc:sldChg chg="del">
        <pc:chgData name="Bastien Chassagnol" userId="2b72e1da-8316-4899-9cd7-96aa89135663" providerId="ADAL" clId="{C510A219-0676-4CE2-99C1-1F4587AA7A03}" dt="2025-04-16T13:45:43.622" v="116" actId="47"/>
        <pc:sldMkLst>
          <pc:docMk/>
          <pc:sldMk cId="2017187843" sldId="2147473767"/>
        </pc:sldMkLst>
      </pc:sldChg>
      <pc:sldChg chg="modSp add mod">
        <pc:chgData name="Bastien Chassagnol" userId="2b72e1da-8316-4899-9cd7-96aa89135663" providerId="ADAL" clId="{C510A219-0676-4CE2-99C1-1F4587AA7A03}" dt="2025-04-16T13:50:52.094" v="264" actId="1076"/>
        <pc:sldMkLst>
          <pc:docMk/>
          <pc:sldMk cId="3040447158" sldId="2147473767"/>
        </pc:sldMkLst>
      </pc:sldChg>
      <pc:sldChg chg="addSp modSp add mod">
        <pc:chgData name="Bastien Chassagnol" userId="2b72e1da-8316-4899-9cd7-96aa89135663" providerId="ADAL" clId="{C510A219-0676-4CE2-99C1-1F4587AA7A03}" dt="2025-04-16T13:51:51.406" v="299" actId="207"/>
        <pc:sldMkLst>
          <pc:docMk/>
          <pc:sldMk cId="749582527" sldId="2147473768"/>
        </pc:sldMkLst>
        <pc:spChg chg="add mod">
          <ac:chgData name="Bastien Chassagnol" userId="2b72e1da-8316-4899-9cd7-96aa89135663" providerId="ADAL" clId="{C510A219-0676-4CE2-99C1-1F4587AA7A03}" dt="2025-04-16T13:51:51.406" v="299" actId="207"/>
          <ac:spMkLst>
            <pc:docMk/>
            <pc:sldMk cId="749582527" sldId="2147473768"/>
            <ac:spMk id="4" creationId="{E55D9284-D386-EF8C-388A-3BAE0F93915A}"/>
          </ac:spMkLst>
        </pc:spChg>
      </pc:sldChg>
      <pc:sldChg chg="del">
        <pc:chgData name="Bastien Chassagnol" userId="2b72e1da-8316-4899-9cd7-96aa89135663" providerId="ADAL" clId="{C510A219-0676-4CE2-99C1-1F4587AA7A03}" dt="2025-04-16T13:45:43.622" v="116" actId="47"/>
        <pc:sldMkLst>
          <pc:docMk/>
          <pc:sldMk cId="4237274331" sldId="2147473768"/>
        </pc:sldMkLst>
      </pc:sldChg>
      <pc:sldChg chg="addSp delSp modSp add mod">
        <pc:chgData name="Bastien Chassagnol" userId="2b72e1da-8316-4899-9cd7-96aa89135663" providerId="ADAL" clId="{C510A219-0676-4CE2-99C1-1F4587AA7A03}" dt="2025-04-16T15:12:12.349" v="1221" actId="20577"/>
        <pc:sldMkLst>
          <pc:docMk/>
          <pc:sldMk cId="2297594547" sldId="2147473769"/>
        </pc:sldMkLst>
        <pc:spChg chg="mod">
          <ac:chgData name="Bastien Chassagnol" userId="2b72e1da-8316-4899-9cd7-96aa89135663" providerId="ADAL" clId="{C510A219-0676-4CE2-99C1-1F4587AA7A03}" dt="2025-04-16T15:10:07.679" v="1121" actId="1076"/>
          <ac:spMkLst>
            <pc:docMk/>
            <pc:sldMk cId="2297594547" sldId="2147473769"/>
            <ac:spMk id="2" creationId="{6A535112-40AE-DCBA-16CD-5CFE3ED86FF7}"/>
          </ac:spMkLst>
        </pc:spChg>
        <pc:spChg chg="mod">
          <ac:chgData name="Bastien Chassagnol" userId="2b72e1da-8316-4899-9cd7-96aa89135663" providerId="ADAL" clId="{C510A219-0676-4CE2-99C1-1F4587AA7A03}" dt="2025-04-16T15:06:46.876" v="1026" actId="14100"/>
          <ac:spMkLst>
            <pc:docMk/>
            <pc:sldMk cId="2297594547" sldId="2147473769"/>
            <ac:spMk id="11" creationId="{1BB3CA5F-4607-8CD4-58CA-17BC4B7DB7BC}"/>
          </ac:spMkLst>
        </pc:spChg>
        <pc:spChg chg="mod">
          <ac:chgData name="Bastien Chassagnol" userId="2b72e1da-8316-4899-9cd7-96aa89135663" providerId="ADAL" clId="{C510A219-0676-4CE2-99C1-1F4587AA7A03}" dt="2025-04-16T15:12:12.349" v="1221" actId="20577"/>
          <ac:spMkLst>
            <pc:docMk/>
            <pc:sldMk cId="2297594547" sldId="2147473769"/>
            <ac:spMk id="13" creationId="{76426BEF-DD3D-EA7B-B375-4B4E4A4AEEFE}"/>
          </ac:spMkLst>
        </pc:spChg>
        <pc:picChg chg="add mod">
          <ac:chgData name="Bastien Chassagnol" userId="2b72e1da-8316-4899-9cd7-96aa89135663" providerId="ADAL" clId="{C510A219-0676-4CE2-99C1-1F4587AA7A03}" dt="2025-04-16T15:10:18.076" v="1124" actId="1076"/>
          <ac:picMkLst>
            <pc:docMk/>
            <pc:sldMk cId="2297594547" sldId="2147473769"/>
            <ac:picMk id="12" creationId="{87F60E0A-8589-6304-9E9C-AC9CA4CF1573}"/>
          </ac:picMkLst>
        </pc:picChg>
        <pc:picChg chg="add mod">
          <ac:chgData name="Bastien Chassagnol" userId="2b72e1da-8316-4899-9cd7-96aa89135663" providerId="ADAL" clId="{C510A219-0676-4CE2-99C1-1F4587AA7A03}" dt="2025-04-16T15:10:21.328" v="1126"/>
          <ac:picMkLst>
            <pc:docMk/>
            <pc:sldMk cId="2297594547" sldId="2147473769"/>
            <ac:picMk id="14" creationId="{942C02CE-C1B1-F9DA-70EB-A50D1CC58A86}"/>
          </ac:picMkLst>
        </pc:picChg>
      </pc:sldChg>
      <pc:sldChg chg="del">
        <pc:chgData name="Bastien Chassagnol" userId="2b72e1da-8316-4899-9cd7-96aa89135663" providerId="ADAL" clId="{C510A219-0676-4CE2-99C1-1F4587AA7A03}" dt="2025-04-16T13:45:43.622" v="116" actId="47"/>
        <pc:sldMkLst>
          <pc:docMk/>
          <pc:sldMk cId="2406789134" sldId="2147473769"/>
        </pc:sldMkLst>
      </pc:sldChg>
      <pc:sldChg chg="del">
        <pc:chgData name="Bastien Chassagnol" userId="2b72e1da-8316-4899-9cd7-96aa89135663" providerId="ADAL" clId="{C510A219-0676-4CE2-99C1-1F4587AA7A03}" dt="2025-04-16T13:44:37.957" v="112" actId="47"/>
        <pc:sldMkLst>
          <pc:docMk/>
          <pc:sldMk cId="3347314500" sldId="2147473770"/>
        </pc:sldMkLst>
      </pc:sldChg>
      <pc:sldChg chg="del">
        <pc:chgData name="Bastien Chassagnol" userId="2b72e1da-8316-4899-9cd7-96aa89135663" providerId="ADAL" clId="{C510A219-0676-4CE2-99C1-1F4587AA7A03}" dt="2025-04-16T13:45:43.622" v="116" actId="47"/>
        <pc:sldMkLst>
          <pc:docMk/>
          <pc:sldMk cId="702168411" sldId="2147473771"/>
        </pc:sldMkLst>
      </pc:sldChg>
      <pc:sldChg chg="del">
        <pc:chgData name="Bastien Chassagnol" userId="2b72e1da-8316-4899-9cd7-96aa89135663" providerId="ADAL" clId="{C510A219-0676-4CE2-99C1-1F4587AA7A03}" dt="2025-04-16T13:45:43.622" v="116" actId="47"/>
        <pc:sldMkLst>
          <pc:docMk/>
          <pc:sldMk cId="1024022670" sldId="2147473772"/>
        </pc:sldMkLst>
      </pc:sldChg>
      <pc:sldChg chg="del">
        <pc:chgData name="Bastien Chassagnol" userId="2b72e1da-8316-4899-9cd7-96aa89135663" providerId="ADAL" clId="{C510A219-0676-4CE2-99C1-1F4587AA7A03}" dt="2025-04-16T13:44:37.957" v="112" actId="47"/>
        <pc:sldMkLst>
          <pc:docMk/>
          <pc:sldMk cId="1300005527" sldId="2147473773"/>
        </pc:sldMkLst>
      </pc:sldChg>
      <pc:sldMasterChg chg="delSldLayout">
        <pc:chgData name="Bastien Chassagnol" userId="2b72e1da-8316-4899-9cd7-96aa89135663" providerId="ADAL" clId="{C510A219-0676-4CE2-99C1-1F4587AA7A03}" dt="2025-04-16T14:52:39.620" v="943" actId="47"/>
        <pc:sldMasterMkLst>
          <pc:docMk/>
          <pc:sldMasterMk cId="428507716" sldId="2147483856"/>
        </pc:sldMasterMkLst>
        <pc:sldLayoutChg chg="del">
          <pc:chgData name="Bastien Chassagnol" userId="2b72e1da-8316-4899-9cd7-96aa89135663" providerId="ADAL" clId="{C510A219-0676-4CE2-99C1-1F4587AA7A03}" dt="2025-04-16T14:52:39.620" v="943" actId="47"/>
          <pc:sldLayoutMkLst>
            <pc:docMk/>
            <pc:sldMasterMk cId="428507716" sldId="2147483856"/>
            <pc:sldLayoutMk cId="1906724707" sldId="2147483869"/>
          </pc:sldLayoutMkLst>
        </pc:sldLayoutChg>
        <pc:sldLayoutChg chg="del">
          <pc:chgData name="Bastien Chassagnol" userId="2b72e1da-8316-4899-9cd7-96aa89135663" providerId="ADAL" clId="{C510A219-0676-4CE2-99C1-1F4587AA7A03}" dt="2025-04-16T14:45:40.548" v="939" actId="47"/>
          <pc:sldLayoutMkLst>
            <pc:docMk/>
            <pc:sldMasterMk cId="428507716" sldId="2147483856"/>
            <pc:sldLayoutMk cId="1081296309" sldId="2147483870"/>
          </pc:sldLayoutMkLst>
        </pc:sldLayoutChg>
      </pc:sldMasterChg>
    </pc:docChg>
  </pc:docChgLst>
  <pc:docChgLst>
    <pc:chgData name="bastien CHASSAGNOL" userId="5147dea5b81ac1f3" providerId="LiveId" clId="{B0EE73E0-A4E7-44C7-A1CF-176E9AE4A466}"/>
    <pc:docChg chg="addSld modSld">
      <pc:chgData name="bastien CHASSAGNOL" userId="5147dea5b81ac1f3" providerId="LiveId" clId="{B0EE73E0-A4E7-44C7-A1CF-176E9AE4A466}" dt="2024-10-02T13:18:33.451" v="0"/>
      <pc:docMkLst>
        <pc:docMk/>
      </pc:docMkLst>
      <pc:sldChg chg="add">
        <pc:chgData name="bastien CHASSAGNOL" userId="5147dea5b81ac1f3" providerId="LiveId" clId="{B0EE73E0-A4E7-44C7-A1CF-176E9AE4A466}" dt="2024-10-02T13:18:33.451" v="0"/>
        <pc:sldMkLst>
          <pc:docMk/>
          <pc:sldMk cId="3064551833" sldId="2147473729"/>
        </pc:sldMkLst>
      </pc:sldChg>
    </pc:docChg>
  </pc:docChgLst>
  <pc:docChgLst>
    <pc:chgData name="Bastien Chassagnol" userId="9556babb-c02f-4c37-838a-8ab53642e849" providerId="ADAL" clId="{52B185F2-9AE0-4227-BCCD-C129B14C5E2B}"/>
    <pc:docChg chg="undo redo custSel addSld delSld modSld sldOrd addMainMaster delMainMaster addSection delSection modSection">
      <pc:chgData name="Bastien Chassagnol" userId="9556babb-c02f-4c37-838a-8ab53642e849" providerId="ADAL" clId="{52B185F2-9AE0-4227-BCCD-C129B14C5E2B}" dt="2023-12-23T10:55:14.477" v="56450" actId="1076"/>
      <pc:docMkLst>
        <pc:docMk/>
      </pc:docMkLst>
      <pc:sldChg chg="modSp del mod">
        <pc:chgData name="Bastien Chassagnol" userId="9556babb-c02f-4c37-838a-8ab53642e849" providerId="ADAL" clId="{52B185F2-9AE0-4227-BCCD-C129B14C5E2B}" dt="2023-11-18T15:16:49.387" v="635" actId="47"/>
        <pc:sldMkLst>
          <pc:docMk/>
          <pc:sldMk cId="0" sldId="256"/>
        </pc:sldMkLst>
      </pc:sldChg>
      <pc:sldChg chg="addSp delSp modSp add del mod ord">
        <pc:chgData name="Bastien Chassagnol" userId="9556babb-c02f-4c37-838a-8ab53642e849" providerId="ADAL" clId="{52B185F2-9AE0-4227-BCCD-C129B14C5E2B}" dt="2023-11-19T11:24:49.773" v="2165" actId="47"/>
        <pc:sldMkLst>
          <pc:docMk/>
          <pc:sldMk cId="0" sldId="258"/>
        </pc:sldMkLst>
      </pc:sldChg>
      <pc:sldChg chg="delSp modSp add del mod ord">
        <pc:chgData name="Bastien Chassagnol" userId="9556babb-c02f-4c37-838a-8ab53642e849" providerId="ADAL" clId="{52B185F2-9AE0-4227-BCCD-C129B14C5E2B}" dt="2023-11-19T19:58:57.890" v="5173" actId="47"/>
        <pc:sldMkLst>
          <pc:docMk/>
          <pc:sldMk cId="6554629" sldId="258"/>
        </pc:sldMkLst>
      </pc:sldChg>
      <pc:sldChg chg="add del">
        <pc:chgData name="Bastien Chassagnol" userId="9556babb-c02f-4c37-838a-8ab53642e849" providerId="ADAL" clId="{52B185F2-9AE0-4227-BCCD-C129B14C5E2B}" dt="2023-11-18T17:04:45.654" v="1198" actId="2696"/>
        <pc:sldMkLst>
          <pc:docMk/>
          <pc:sldMk cId="666754252" sldId="263"/>
        </pc:sldMkLst>
      </pc:sldChg>
      <pc:sldChg chg="addSp delSp modSp add del mod">
        <pc:chgData name="Bastien Chassagnol" userId="9556babb-c02f-4c37-838a-8ab53642e849" providerId="ADAL" clId="{52B185F2-9AE0-4227-BCCD-C129B14C5E2B}" dt="2023-11-19T20:56:09.426" v="5935" actId="47"/>
        <pc:sldMkLst>
          <pc:docMk/>
          <pc:sldMk cId="663747325" sldId="265"/>
        </pc:sldMkLst>
      </pc:sldChg>
      <pc:sldChg chg="add del setBg">
        <pc:chgData name="Bastien Chassagnol" userId="9556babb-c02f-4c37-838a-8ab53642e849" providerId="ADAL" clId="{52B185F2-9AE0-4227-BCCD-C129B14C5E2B}" dt="2023-11-25T14:13:26.637" v="10624"/>
        <pc:sldMkLst>
          <pc:docMk/>
          <pc:sldMk cId="0" sldId="266"/>
        </pc:sldMkLst>
      </pc:sldChg>
      <pc:sldChg chg="add del setBg">
        <pc:chgData name="Bastien Chassagnol" userId="9556babb-c02f-4c37-838a-8ab53642e849" providerId="ADAL" clId="{52B185F2-9AE0-4227-BCCD-C129B14C5E2B}" dt="2023-11-18T17:05:58.816" v="1219" actId="47"/>
        <pc:sldMkLst>
          <pc:docMk/>
          <pc:sldMk cId="2764755153" sldId="266"/>
        </pc:sldMkLst>
      </pc:sldChg>
      <pc:sldChg chg="delSp add del mod">
        <pc:chgData name="Bastien Chassagnol" userId="9556babb-c02f-4c37-838a-8ab53642e849" providerId="ADAL" clId="{52B185F2-9AE0-4227-BCCD-C129B14C5E2B}" dt="2023-11-20T18:45:16.296" v="6956" actId="47"/>
        <pc:sldMkLst>
          <pc:docMk/>
          <pc:sldMk cId="1052332662" sldId="268"/>
        </pc:sldMkLst>
      </pc:sldChg>
      <pc:sldChg chg="addSp delSp modSp add del mod">
        <pc:chgData name="Bastien Chassagnol" userId="9556babb-c02f-4c37-838a-8ab53642e849" providerId="ADAL" clId="{52B185F2-9AE0-4227-BCCD-C129B14C5E2B}" dt="2023-11-20T18:44:55.869" v="6953" actId="2696"/>
        <pc:sldMkLst>
          <pc:docMk/>
          <pc:sldMk cId="3369575019" sldId="268"/>
        </pc:sldMkLst>
      </pc:sldChg>
      <pc:sldChg chg="addSp delSp modSp add del mod">
        <pc:chgData name="Bastien Chassagnol" userId="9556babb-c02f-4c37-838a-8ab53642e849" providerId="ADAL" clId="{52B185F2-9AE0-4227-BCCD-C129B14C5E2B}" dt="2023-11-19T19:50:10.324" v="5022" actId="47"/>
        <pc:sldMkLst>
          <pc:docMk/>
          <pc:sldMk cId="1657707891" sldId="269"/>
        </pc:sldMkLst>
      </pc:sldChg>
      <pc:sldChg chg="add del">
        <pc:chgData name="Bastien Chassagnol" userId="9556babb-c02f-4c37-838a-8ab53642e849" providerId="ADAL" clId="{52B185F2-9AE0-4227-BCCD-C129B14C5E2B}" dt="2023-11-18T10:26:50.579" v="544" actId="47"/>
        <pc:sldMkLst>
          <pc:docMk/>
          <pc:sldMk cId="0" sldId="271"/>
        </pc:sldMkLst>
      </pc:sldChg>
      <pc:sldChg chg="addSp delSp modSp add del mod">
        <pc:chgData name="Bastien Chassagnol" userId="9556babb-c02f-4c37-838a-8ab53642e849" providerId="ADAL" clId="{52B185F2-9AE0-4227-BCCD-C129B14C5E2B}" dt="2023-11-18T16:14:47.582" v="786" actId="47"/>
        <pc:sldMkLst>
          <pc:docMk/>
          <pc:sldMk cId="2935632868" sldId="272"/>
        </pc:sldMkLst>
      </pc:sldChg>
      <pc:sldChg chg="modSp add del ord">
        <pc:chgData name="Bastien Chassagnol" userId="9556babb-c02f-4c37-838a-8ab53642e849" providerId="ADAL" clId="{52B185F2-9AE0-4227-BCCD-C129B14C5E2B}" dt="2023-11-16T15:01:19.736" v="325" actId="47"/>
        <pc:sldMkLst>
          <pc:docMk/>
          <pc:sldMk cId="2480907561" sldId="279"/>
        </pc:sldMkLst>
      </pc:sldChg>
      <pc:sldChg chg="modSp add del">
        <pc:chgData name="Bastien Chassagnol" userId="9556babb-c02f-4c37-838a-8ab53642e849" providerId="ADAL" clId="{52B185F2-9AE0-4227-BCCD-C129B14C5E2B}" dt="2023-11-16T14:58:31.287" v="315" actId="47"/>
        <pc:sldMkLst>
          <pc:docMk/>
          <pc:sldMk cId="4274774314" sldId="280"/>
        </pc:sldMkLst>
      </pc:sldChg>
      <pc:sldChg chg="add del ord">
        <pc:chgData name="Bastien Chassagnol" userId="9556babb-c02f-4c37-838a-8ab53642e849" providerId="ADAL" clId="{52B185F2-9AE0-4227-BCCD-C129B14C5E2B}" dt="2023-11-20T20:41:20.274" v="7495" actId="2696"/>
        <pc:sldMkLst>
          <pc:docMk/>
          <pc:sldMk cId="1451691230" sldId="286"/>
        </pc:sldMkLst>
      </pc:sldChg>
      <pc:sldChg chg="addSp delSp modSp add del mod ord">
        <pc:chgData name="Bastien Chassagnol" userId="9556babb-c02f-4c37-838a-8ab53642e849" providerId="ADAL" clId="{52B185F2-9AE0-4227-BCCD-C129B14C5E2B}" dt="2023-11-18T16:44:43.170" v="1064" actId="47"/>
        <pc:sldMkLst>
          <pc:docMk/>
          <pc:sldMk cId="3890166405" sldId="289"/>
        </pc:sldMkLst>
      </pc:sldChg>
      <pc:sldChg chg="modSp add del">
        <pc:chgData name="Bastien Chassagnol" userId="9556babb-c02f-4c37-838a-8ab53642e849" providerId="ADAL" clId="{52B185F2-9AE0-4227-BCCD-C129B14C5E2B}" dt="2023-11-16T14:59:44.082" v="317" actId="47"/>
        <pc:sldMkLst>
          <pc:docMk/>
          <pc:sldMk cId="1587709946" sldId="290"/>
        </pc:sldMkLst>
      </pc:sldChg>
      <pc:sldChg chg="add del">
        <pc:chgData name="Bastien Chassagnol" userId="9556babb-c02f-4c37-838a-8ab53642e849" providerId="ADAL" clId="{52B185F2-9AE0-4227-BCCD-C129B14C5E2B}" dt="2023-11-16T12:37:07.897" v="138" actId="47"/>
        <pc:sldMkLst>
          <pc:docMk/>
          <pc:sldMk cId="2235026014" sldId="290"/>
        </pc:sldMkLst>
      </pc:sldChg>
      <pc:sldChg chg="addSp delSp modSp add del mod ord">
        <pc:chgData name="Bastien Chassagnol" userId="9556babb-c02f-4c37-838a-8ab53642e849" providerId="ADAL" clId="{52B185F2-9AE0-4227-BCCD-C129B14C5E2B}" dt="2023-11-19T19:41:17.781" v="4897" actId="47"/>
        <pc:sldMkLst>
          <pc:docMk/>
          <pc:sldMk cId="2862366693" sldId="291"/>
        </pc:sldMkLst>
      </pc:sldChg>
      <pc:sldChg chg="modSp add del">
        <pc:chgData name="Bastien Chassagnol" userId="9556babb-c02f-4c37-838a-8ab53642e849" providerId="ADAL" clId="{52B185F2-9AE0-4227-BCCD-C129B14C5E2B}" dt="2023-11-16T16:23:21.139" v="427" actId="47"/>
        <pc:sldMkLst>
          <pc:docMk/>
          <pc:sldMk cId="531955604" sldId="292"/>
        </pc:sldMkLst>
      </pc:sldChg>
      <pc:sldChg chg="add del ord">
        <pc:chgData name="Bastien Chassagnol" userId="9556babb-c02f-4c37-838a-8ab53642e849" providerId="ADAL" clId="{52B185F2-9AE0-4227-BCCD-C129B14C5E2B}" dt="2023-11-18T16:55:49.796" v="1130" actId="2696"/>
        <pc:sldMkLst>
          <pc:docMk/>
          <pc:sldMk cId="480614543" sldId="293"/>
        </pc:sldMkLst>
      </pc:sldChg>
      <pc:sldChg chg="modSp add del">
        <pc:chgData name="Bastien Chassagnol" userId="9556babb-c02f-4c37-838a-8ab53642e849" providerId="ADAL" clId="{52B185F2-9AE0-4227-BCCD-C129B14C5E2B}" dt="2023-11-16T12:38:43.017" v="144" actId="47"/>
        <pc:sldMkLst>
          <pc:docMk/>
          <pc:sldMk cId="2582297217" sldId="293"/>
        </pc:sldMkLst>
      </pc:sldChg>
      <pc:sldChg chg="addSp delSp modSp add del mod">
        <pc:chgData name="Bastien Chassagnol" userId="9556babb-c02f-4c37-838a-8ab53642e849" providerId="ADAL" clId="{52B185F2-9AE0-4227-BCCD-C129B14C5E2B}" dt="2023-11-19T19:43:23.848" v="4924" actId="47"/>
        <pc:sldMkLst>
          <pc:docMk/>
          <pc:sldMk cId="667715856" sldId="294"/>
        </pc:sldMkLst>
      </pc:sldChg>
      <pc:sldChg chg="addSp delSp modSp add del mod">
        <pc:chgData name="Bastien Chassagnol" userId="9556babb-c02f-4c37-838a-8ab53642e849" providerId="ADAL" clId="{52B185F2-9AE0-4227-BCCD-C129B14C5E2B}" dt="2023-11-20T21:28:37.520" v="8187" actId="2696"/>
        <pc:sldMkLst>
          <pc:docMk/>
          <pc:sldMk cId="3668834617" sldId="295"/>
        </pc:sldMkLst>
      </pc:sldChg>
      <pc:sldChg chg="add del">
        <pc:chgData name="Bastien Chassagnol" userId="9556babb-c02f-4c37-838a-8ab53642e849" providerId="ADAL" clId="{52B185F2-9AE0-4227-BCCD-C129B14C5E2B}" dt="2023-11-16T12:53:17.657" v="196" actId="2696"/>
        <pc:sldMkLst>
          <pc:docMk/>
          <pc:sldMk cId="3762730234" sldId="295"/>
        </pc:sldMkLst>
      </pc:sldChg>
      <pc:sldChg chg="addSp delSp modSp add del mod">
        <pc:chgData name="Bastien Chassagnol" userId="9556babb-c02f-4c37-838a-8ab53642e849" providerId="ADAL" clId="{52B185F2-9AE0-4227-BCCD-C129B14C5E2B}" dt="2023-11-18T16:16:56.156" v="802" actId="47"/>
        <pc:sldMkLst>
          <pc:docMk/>
          <pc:sldMk cId="1048101867" sldId="296"/>
        </pc:sldMkLst>
      </pc:sldChg>
      <pc:sldChg chg="addSp delSp modSp add del mod">
        <pc:chgData name="Bastien Chassagnol" userId="9556babb-c02f-4c37-838a-8ab53642e849" providerId="ADAL" clId="{52B185F2-9AE0-4227-BCCD-C129B14C5E2B}" dt="2023-11-18T16:20:28.617" v="830" actId="47"/>
        <pc:sldMkLst>
          <pc:docMk/>
          <pc:sldMk cId="1328283914" sldId="297"/>
        </pc:sldMkLst>
      </pc:sldChg>
      <pc:sldChg chg="addSp delSp modSp add del mod">
        <pc:chgData name="Bastien Chassagnol" userId="9556babb-c02f-4c37-838a-8ab53642e849" providerId="ADAL" clId="{52B185F2-9AE0-4227-BCCD-C129B14C5E2B}" dt="2023-11-19T20:51:24.660" v="5858" actId="47"/>
        <pc:sldMkLst>
          <pc:docMk/>
          <pc:sldMk cId="194168925" sldId="298"/>
        </pc:sldMkLst>
      </pc:sldChg>
      <pc:sldChg chg="modSp add del">
        <pc:chgData name="Bastien Chassagnol" userId="9556babb-c02f-4c37-838a-8ab53642e849" providerId="ADAL" clId="{52B185F2-9AE0-4227-BCCD-C129B14C5E2B}" dt="2023-11-16T12:51:00.799" v="185" actId="47"/>
        <pc:sldMkLst>
          <pc:docMk/>
          <pc:sldMk cId="3161401463" sldId="298"/>
        </pc:sldMkLst>
      </pc:sldChg>
      <pc:sldChg chg="modSp add del">
        <pc:chgData name="Bastien Chassagnol" userId="9556babb-c02f-4c37-838a-8ab53642e849" providerId="ADAL" clId="{52B185F2-9AE0-4227-BCCD-C129B14C5E2B}" dt="2023-11-16T12:41:50.917" v="156" actId="47"/>
        <pc:sldMkLst>
          <pc:docMk/>
          <pc:sldMk cId="1298197920" sldId="299"/>
        </pc:sldMkLst>
      </pc:sldChg>
      <pc:sldChg chg="addSp delSp modSp add del mod">
        <pc:chgData name="Bastien Chassagnol" userId="9556babb-c02f-4c37-838a-8ab53642e849" providerId="ADAL" clId="{52B185F2-9AE0-4227-BCCD-C129B14C5E2B}" dt="2023-11-19T20:51:24.660" v="5858" actId="47"/>
        <pc:sldMkLst>
          <pc:docMk/>
          <pc:sldMk cId="2145776895" sldId="299"/>
        </pc:sldMkLst>
      </pc:sldChg>
      <pc:sldChg chg="modSp add del">
        <pc:chgData name="Bastien Chassagnol" userId="9556babb-c02f-4c37-838a-8ab53642e849" providerId="ADAL" clId="{52B185F2-9AE0-4227-BCCD-C129B14C5E2B}" dt="2023-11-16T12:42:05.847" v="158" actId="47"/>
        <pc:sldMkLst>
          <pc:docMk/>
          <pc:sldMk cId="997197345" sldId="300"/>
        </pc:sldMkLst>
      </pc:sldChg>
      <pc:sldChg chg="delSp modSp add del mod">
        <pc:chgData name="Bastien Chassagnol" userId="9556babb-c02f-4c37-838a-8ab53642e849" providerId="ADAL" clId="{52B185F2-9AE0-4227-BCCD-C129B14C5E2B}" dt="2023-11-19T20:51:24.660" v="5858" actId="47"/>
        <pc:sldMkLst>
          <pc:docMk/>
          <pc:sldMk cId="3151366288" sldId="300"/>
        </pc:sldMkLst>
      </pc:sldChg>
      <pc:sldChg chg="addSp delSp modSp add del mod">
        <pc:chgData name="Bastien Chassagnol" userId="9556babb-c02f-4c37-838a-8ab53642e849" providerId="ADAL" clId="{52B185F2-9AE0-4227-BCCD-C129B14C5E2B}" dt="2023-11-18T16:23:51.742" v="847" actId="2696"/>
        <pc:sldMkLst>
          <pc:docMk/>
          <pc:sldMk cId="3685011833" sldId="301"/>
        </pc:sldMkLst>
      </pc:sldChg>
      <pc:sldChg chg="addSp delSp modSp add del mod ord">
        <pc:chgData name="Bastien Chassagnol" userId="9556babb-c02f-4c37-838a-8ab53642e849" providerId="ADAL" clId="{52B185F2-9AE0-4227-BCCD-C129B14C5E2B}" dt="2023-11-19T19:58:55.965" v="5172" actId="47"/>
        <pc:sldMkLst>
          <pc:docMk/>
          <pc:sldMk cId="3917747636" sldId="302"/>
        </pc:sldMkLst>
      </pc:sldChg>
      <pc:sldChg chg="modSp add del">
        <pc:chgData name="Bastien Chassagnol" userId="9556babb-c02f-4c37-838a-8ab53642e849" providerId="ADAL" clId="{52B185F2-9AE0-4227-BCCD-C129B14C5E2B}" dt="2023-11-16T12:49:45.547" v="181" actId="47"/>
        <pc:sldMkLst>
          <pc:docMk/>
          <pc:sldMk cId="3502511986" sldId="303"/>
        </pc:sldMkLst>
      </pc:sldChg>
      <pc:sldChg chg="add del">
        <pc:chgData name="Bastien Chassagnol" userId="9556babb-c02f-4c37-838a-8ab53642e849" providerId="ADAL" clId="{52B185F2-9AE0-4227-BCCD-C129B14C5E2B}" dt="2023-11-16T12:50:55.839" v="184" actId="47"/>
        <pc:sldMkLst>
          <pc:docMk/>
          <pc:sldMk cId="3710975035" sldId="304"/>
        </pc:sldMkLst>
      </pc:sldChg>
      <pc:sldChg chg="modSp add del">
        <pc:chgData name="Bastien Chassagnol" userId="9556babb-c02f-4c37-838a-8ab53642e849" providerId="ADAL" clId="{52B185F2-9AE0-4227-BCCD-C129B14C5E2B}" dt="2023-11-16T17:15:54.117" v="460" actId="47"/>
        <pc:sldMkLst>
          <pc:docMk/>
          <pc:sldMk cId="1160521236" sldId="305"/>
        </pc:sldMkLst>
      </pc:sldChg>
      <pc:sldChg chg="add del ord">
        <pc:chgData name="Bastien Chassagnol" userId="9556babb-c02f-4c37-838a-8ab53642e849" providerId="ADAL" clId="{52B185F2-9AE0-4227-BCCD-C129B14C5E2B}" dt="2023-11-16T12:50:49.597" v="183" actId="47"/>
        <pc:sldMkLst>
          <pc:docMk/>
          <pc:sldMk cId="703662091" sldId="306"/>
        </pc:sldMkLst>
      </pc:sldChg>
      <pc:sldChg chg="add del ord">
        <pc:chgData name="Bastien Chassagnol" userId="9556babb-c02f-4c37-838a-8ab53642e849" providerId="ADAL" clId="{52B185F2-9AE0-4227-BCCD-C129B14C5E2B}" dt="2023-11-19T20:32:29.763" v="5579" actId="2696"/>
        <pc:sldMkLst>
          <pc:docMk/>
          <pc:sldMk cId="3653126048" sldId="306"/>
        </pc:sldMkLst>
      </pc:sldChg>
      <pc:sldChg chg="delSp add del mod ord">
        <pc:chgData name="Bastien Chassagnol" userId="9556babb-c02f-4c37-838a-8ab53642e849" providerId="ADAL" clId="{52B185F2-9AE0-4227-BCCD-C129B14C5E2B}" dt="2023-11-19T19:57:21.545" v="5155" actId="2696"/>
        <pc:sldMkLst>
          <pc:docMk/>
          <pc:sldMk cId="975445960" sldId="307"/>
        </pc:sldMkLst>
      </pc:sldChg>
      <pc:sldChg chg="add del">
        <pc:chgData name="Bastien Chassagnol" userId="9556babb-c02f-4c37-838a-8ab53642e849" providerId="ADAL" clId="{52B185F2-9AE0-4227-BCCD-C129B14C5E2B}" dt="2023-11-16T12:43:45.707" v="161" actId="47"/>
        <pc:sldMkLst>
          <pc:docMk/>
          <pc:sldMk cId="690297173" sldId="308"/>
        </pc:sldMkLst>
      </pc:sldChg>
      <pc:sldChg chg="delSp modSp add del mod ord">
        <pc:chgData name="Bastien Chassagnol" userId="9556babb-c02f-4c37-838a-8ab53642e849" providerId="ADAL" clId="{52B185F2-9AE0-4227-BCCD-C129B14C5E2B}" dt="2023-11-20T20:46:44.283" v="7555" actId="47"/>
        <pc:sldMkLst>
          <pc:docMk/>
          <pc:sldMk cId="2047931803" sldId="308"/>
        </pc:sldMkLst>
      </pc:sldChg>
      <pc:sldChg chg="addSp delSp modSp add del mod ord">
        <pc:chgData name="Bastien Chassagnol" userId="9556babb-c02f-4c37-838a-8ab53642e849" providerId="ADAL" clId="{52B185F2-9AE0-4227-BCCD-C129B14C5E2B}" dt="2023-11-20T21:02:25.880" v="7833" actId="47"/>
        <pc:sldMkLst>
          <pc:docMk/>
          <pc:sldMk cId="60185873" sldId="319"/>
        </pc:sldMkLst>
      </pc:sldChg>
      <pc:sldChg chg="add del">
        <pc:chgData name="Bastien Chassagnol" userId="9556babb-c02f-4c37-838a-8ab53642e849" providerId="ADAL" clId="{52B185F2-9AE0-4227-BCCD-C129B14C5E2B}" dt="2023-11-18T16:41:13.460" v="1038" actId="2696"/>
        <pc:sldMkLst>
          <pc:docMk/>
          <pc:sldMk cId="1131480580" sldId="324"/>
        </pc:sldMkLst>
      </pc:sldChg>
      <pc:sldChg chg="add del">
        <pc:chgData name="Bastien Chassagnol" userId="9556babb-c02f-4c37-838a-8ab53642e849" providerId="ADAL" clId="{52B185F2-9AE0-4227-BCCD-C129B14C5E2B}" dt="2023-11-16T12:48:57.037" v="176" actId="47"/>
        <pc:sldMkLst>
          <pc:docMk/>
          <pc:sldMk cId="1907944829" sldId="325"/>
        </pc:sldMkLst>
      </pc:sldChg>
      <pc:sldChg chg="modSp add del ord">
        <pc:chgData name="Bastien Chassagnol" userId="9556babb-c02f-4c37-838a-8ab53642e849" providerId="ADAL" clId="{52B185F2-9AE0-4227-BCCD-C129B14C5E2B}" dt="2023-11-16T12:52:37.337" v="195" actId="47"/>
        <pc:sldMkLst>
          <pc:docMk/>
          <pc:sldMk cId="542161447" sldId="326"/>
        </pc:sldMkLst>
      </pc:sldChg>
      <pc:sldChg chg="modSp add del">
        <pc:chgData name="Bastien Chassagnol" userId="9556babb-c02f-4c37-838a-8ab53642e849" providerId="ADAL" clId="{52B185F2-9AE0-4227-BCCD-C129B14C5E2B}" dt="2023-11-16T12:46:23.897" v="165" actId="47"/>
        <pc:sldMkLst>
          <pc:docMk/>
          <pc:sldMk cId="3764399768" sldId="327"/>
        </pc:sldMkLst>
      </pc:sldChg>
      <pc:sldChg chg="modSp add del ord">
        <pc:chgData name="Bastien Chassagnol" userId="9556babb-c02f-4c37-838a-8ab53642e849" providerId="ADAL" clId="{52B185F2-9AE0-4227-BCCD-C129B14C5E2B}" dt="2023-11-16T17:18:15.302" v="473" actId="47"/>
        <pc:sldMkLst>
          <pc:docMk/>
          <pc:sldMk cId="397044255" sldId="328"/>
        </pc:sldMkLst>
      </pc:sldChg>
      <pc:sldChg chg="add del">
        <pc:chgData name="Bastien Chassagnol" userId="9556babb-c02f-4c37-838a-8ab53642e849" providerId="ADAL" clId="{52B185F2-9AE0-4227-BCCD-C129B14C5E2B}" dt="2023-11-16T17:18:11.102" v="471" actId="47"/>
        <pc:sldMkLst>
          <pc:docMk/>
          <pc:sldMk cId="3349379553" sldId="329"/>
        </pc:sldMkLst>
      </pc:sldChg>
      <pc:sldChg chg="addSp delSp modSp add del mod">
        <pc:chgData name="Bastien Chassagnol" userId="9556babb-c02f-4c37-838a-8ab53642e849" providerId="ADAL" clId="{52B185F2-9AE0-4227-BCCD-C129B14C5E2B}" dt="2023-11-18T16:18:50.510" v="822" actId="47"/>
        <pc:sldMkLst>
          <pc:docMk/>
          <pc:sldMk cId="3302034549" sldId="331"/>
        </pc:sldMkLst>
      </pc:sldChg>
      <pc:sldChg chg="add del">
        <pc:chgData name="Bastien Chassagnol" userId="9556babb-c02f-4c37-838a-8ab53642e849" providerId="ADAL" clId="{52B185F2-9AE0-4227-BCCD-C129B14C5E2B}" dt="2023-11-16T15:17:30.769" v="356" actId="47"/>
        <pc:sldMkLst>
          <pc:docMk/>
          <pc:sldMk cId="2356254352" sldId="332"/>
        </pc:sldMkLst>
      </pc:sldChg>
      <pc:sldChg chg="modSp add del">
        <pc:chgData name="Bastien Chassagnol" userId="9556babb-c02f-4c37-838a-8ab53642e849" providerId="ADAL" clId="{52B185F2-9AE0-4227-BCCD-C129B14C5E2B}" dt="2023-11-16T12:51:09.967" v="186" actId="47"/>
        <pc:sldMkLst>
          <pc:docMk/>
          <pc:sldMk cId="471218455" sldId="333"/>
        </pc:sldMkLst>
      </pc:sldChg>
      <pc:sldChg chg="addSp delSp modSp add del mod ord">
        <pc:chgData name="Bastien Chassagnol" userId="9556babb-c02f-4c37-838a-8ab53642e849" providerId="ADAL" clId="{52B185F2-9AE0-4227-BCCD-C129B14C5E2B}" dt="2023-11-19T20:35:55.439" v="5644" actId="47"/>
        <pc:sldMkLst>
          <pc:docMk/>
          <pc:sldMk cId="151600053" sldId="334"/>
        </pc:sldMkLst>
      </pc:sldChg>
      <pc:sldChg chg="addSp delSp modSp add del mod">
        <pc:chgData name="Bastien Chassagnol" userId="9556babb-c02f-4c37-838a-8ab53642e849" providerId="ADAL" clId="{52B185F2-9AE0-4227-BCCD-C129B14C5E2B}" dt="2023-11-19T20:35:55.439" v="5644" actId="47"/>
        <pc:sldMkLst>
          <pc:docMk/>
          <pc:sldMk cId="872436531" sldId="335"/>
        </pc:sldMkLst>
      </pc:sldChg>
      <pc:sldChg chg="modSp add del">
        <pc:chgData name="Bastien Chassagnol" userId="9556babb-c02f-4c37-838a-8ab53642e849" providerId="ADAL" clId="{52B185F2-9AE0-4227-BCCD-C129B14C5E2B}" dt="2023-11-16T12:46:48.247" v="166" actId="47"/>
        <pc:sldMkLst>
          <pc:docMk/>
          <pc:sldMk cId="2565429714" sldId="336"/>
        </pc:sldMkLst>
      </pc:sldChg>
      <pc:sldChg chg="add del">
        <pc:chgData name="Bastien Chassagnol" userId="9556babb-c02f-4c37-838a-8ab53642e849" providerId="ADAL" clId="{52B185F2-9AE0-4227-BCCD-C129B14C5E2B}" dt="2023-11-16T12:47:33.192" v="168" actId="47"/>
        <pc:sldMkLst>
          <pc:docMk/>
          <pc:sldMk cId="4260178128" sldId="336"/>
        </pc:sldMkLst>
      </pc:sldChg>
      <pc:sldChg chg="modSp add del ord">
        <pc:chgData name="Bastien Chassagnol" userId="9556babb-c02f-4c37-838a-8ab53642e849" providerId="ADAL" clId="{52B185F2-9AE0-4227-BCCD-C129B14C5E2B}" dt="2023-11-16T17:18:17.619" v="474" actId="47"/>
        <pc:sldMkLst>
          <pc:docMk/>
          <pc:sldMk cId="2599509441" sldId="337"/>
        </pc:sldMkLst>
      </pc:sldChg>
      <pc:sldChg chg="add del">
        <pc:chgData name="Bastien Chassagnol" userId="9556babb-c02f-4c37-838a-8ab53642e849" providerId="ADAL" clId="{52B185F2-9AE0-4227-BCCD-C129B14C5E2B}" dt="2023-11-16T12:48:23.533" v="171" actId="47"/>
        <pc:sldMkLst>
          <pc:docMk/>
          <pc:sldMk cId="3285266954" sldId="338"/>
        </pc:sldMkLst>
      </pc:sldChg>
      <pc:sldChg chg="add del">
        <pc:chgData name="Bastien Chassagnol" userId="9556babb-c02f-4c37-838a-8ab53642e849" providerId="ADAL" clId="{52B185F2-9AE0-4227-BCCD-C129B14C5E2B}" dt="2023-11-16T12:48:23.533" v="171" actId="47"/>
        <pc:sldMkLst>
          <pc:docMk/>
          <pc:sldMk cId="804499758" sldId="339"/>
        </pc:sldMkLst>
      </pc:sldChg>
      <pc:sldChg chg="add del">
        <pc:chgData name="Bastien Chassagnol" userId="9556babb-c02f-4c37-838a-8ab53642e849" providerId="ADAL" clId="{52B185F2-9AE0-4227-BCCD-C129B14C5E2B}" dt="2023-11-16T12:48:23.533" v="171" actId="47"/>
        <pc:sldMkLst>
          <pc:docMk/>
          <pc:sldMk cId="3856787031" sldId="340"/>
        </pc:sldMkLst>
      </pc:sldChg>
      <pc:sldChg chg="add del">
        <pc:chgData name="Bastien Chassagnol" userId="9556babb-c02f-4c37-838a-8ab53642e849" providerId="ADAL" clId="{52B185F2-9AE0-4227-BCCD-C129B14C5E2B}" dt="2023-11-18T16:15:24.476" v="787" actId="2696"/>
        <pc:sldMkLst>
          <pc:docMk/>
          <pc:sldMk cId="3939822299" sldId="341"/>
        </pc:sldMkLst>
      </pc:sldChg>
      <pc:sldChg chg="add del">
        <pc:chgData name="Bastien Chassagnol" userId="9556babb-c02f-4c37-838a-8ab53642e849" providerId="ADAL" clId="{52B185F2-9AE0-4227-BCCD-C129B14C5E2B}" dt="2023-11-18T16:43:46.353" v="1045" actId="2696"/>
        <pc:sldMkLst>
          <pc:docMk/>
          <pc:sldMk cId="1456080321" sldId="342"/>
        </pc:sldMkLst>
      </pc:sldChg>
      <pc:sldChg chg="delSp modSp add del mod ord">
        <pc:chgData name="Bastien Chassagnol" userId="9556babb-c02f-4c37-838a-8ab53642e849" providerId="ADAL" clId="{52B185F2-9AE0-4227-BCCD-C129B14C5E2B}" dt="2023-11-19T20:38:30.491" v="5713" actId="2696"/>
        <pc:sldMkLst>
          <pc:docMk/>
          <pc:sldMk cId="2332662567" sldId="343"/>
        </pc:sldMkLst>
      </pc:sldChg>
      <pc:sldChg chg="addSp delSp modSp add del mod">
        <pc:chgData name="Bastien Chassagnol" userId="9556babb-c02f-4c37-838a-8ab53642e849" providerId="ADAL" clId="{52B185F2-9AE0-4227-BCCD-C129B14C5E2B}" dt="2023-11-19T19:50:06.395" v="5021" actId="47"/>
        <pc:sldMkLst>
          <pc:docMk/>
          <pc:sldMk cId="2142085297" sldId="345"/>
        </pc:sldMkLst>
      </pc:sldChg>
      <pc:sldChg chg="addSp delSp modSp add del mod">
        <pc:chgData name="Bastien Chassagnol" userId="9556babb-c02f-4c37-838a-8ab53642e849" providerId="ADAL" clId="{52B185F2-9AE0-4227-BCCD-C129B14C5E2B}" dt="2023-11-19T19:46:06.626" v="4955" actId="47"/>
        <pc:sldMkLst>
          <pc:docMk/>
          <pc:sldMk cId="3589150901" sldId="347"/>
        </pc:sldMkLst>
      </pc:sldChg>
      <pc:sldChg chg="addSp modSp add del">
        <pc:chgData name="Bastien Chassagnol" userId="9556babb-c02f-4c37-838a-8ab53642e849" providerId="ADAL" clId="{52B185F2-9AE0-4227-BCCD-C129B14C5E2B}" dt="2023-11-20T21:12:48.283" v="8024" actId="2696"/>
        <pc:sldMkLst>
          <pc:docMk/>
          <pc:sldMk cId="3491390423" sldId="350"/>
        </pc:sldMkLst>
      </pc:sldChg>
      <pc:sldChg chg="add del">
        <pc:chgData name="Bastien Chassagnol" userId="9556babb-c02f-4c37-838a-8ab53642e849" providerId="ADAL" clId="{52B185F2-9AE0-4227-BCCD-C129B14C5E2B}" dt="2023-11-19T19:40:06.109" v="4889" actId="2696"/>
        <pc:sldMkLst>
          <pc:docMk/>
          <pc:sldMk cId="1387375588" sldId="351"/>
        </pc:sldMkLst>
      </pc:sldChg>
      <pc:sldChg chg="add del">
        <pc:chgData name="Bastien Chassagnol" userId="9556babb-c02f-4c37-838a-8ab53642e849" providerId="ADAL" clId="{52B185F2-9AE0-4227-BCCD-C129B14C5E2B}" dt="2023-11-18T16:42:15.935" v="1041" actId="2696"/>
        <pc:sldMkLst>
          <pc:docMk/>
          <pc:sldMk cId="3114826164" sldId="351"/>
        </pc:sldMkLst>
      </pc:sldChg>
      <pc:sldChg chg="add del">
        <pc:chgData name="Bastien Chassagnol" userId="9556babb-c02f-4c37-838a-8ab53642e849" providerId="ADAL" clId="{52B185F2-9AE0-4227-BCCD-C129B14C5E2B}" dt="2023-11-18T16:42:36.029" v="1043" actId="2696"/>
        <pc:sldMkLst>
          <pc:docMk/>
          <pc:sldMk cId="2701999329" sldId="352"/>
        </pc:sldMkLst>
      </pc:sldChg>
      <pc:sldChg chg="add del">
        <pc:chgData name="Bastien Chassagnol" userId="9556babb-c02f-4c37-838a-8ab53642e849" providerId="ADAL" clId="{52B185F2-9AE0-4227-BCCD-C129B14C5E2B}" dt="2023-11-18T16:42:15.935" v="1041" actId="2696"/>
        <pc:sldMkLst>
          <pc:docMk/>
          <pc:sldMk cId="4068821838" sldId="352"/>
        </pc:sldMkLst>
      </pc:sldChg>
      <pc:sldChg chg="addSp delSp modSp add del mod ord">
        <pc:chgData name="Bastien Chassagnol" userId="9556babb-c02f-4c37-838a-8ab53642e849" providerId="ADAL" clId="{52B185F2-9AE0-4227-BCCD-C129B14C5E2B}" dt="2023-11-19T20:30:38.344" v="5459" actId="47"/>
        <pc:sldMkLst>
          <pc:docMk/>
          <pc:sldMk cId="2000744787" sldId="354"/>
        </pc:sldMkLst>
      </pc:sldChg>
      <pc:sldChg chg="add del ord">
        <pc:chgData name="Bastien Chassagnol" userId="9556babb-c02f-4c37-838a-8ab53642e849" providerId="ADAL" clId="{52B185F2-9AE0-4227-BCCD-C129B14C5E2B}" dt="2023-11-18T16:43:09.429" v="1044" actId="2696"/>
        <pc:sldMkLst>
          <pc:docMk/>
          <pc:sldMk cId="3697534603" sldId="356"/>
        </pc:sldMkLst>
      </pc:sldChg>
      <pc:sldChg chg="addSp delSp add del mod ord">
        <pc:chgData name="Bastien Chassagnol" userId="9556babb-c02f-4c37-838a-8ab53642e849" providerId="ADAL" clId="{52B185F2-9AE0-4227-BCCD-C129B14C5E2B}" dt="2023-11-19T20:34:16.849" v="5601" actId="2696"/>
        <pc:sldMkLst>
          <pc:docMk/>
          <pc:sldMk cId="345649162" sldId="357"/>
        </pc:sldMkLst>
      </pc:sldChg>
      <pc:sldChg chg="add del ord">
        <pc:chgData name="Bastien Chassagnol" userId="9556babb-c02f-4c37-838a-8ab53642e849" providerId="ADAL" clId="{52B185F2-9AE0-4227-BCCD-C129B14C5E2B}" dt="2023-11-16T17:19:52.651" v="482" actId="47"/>
        <pc:sldMkLst>
          <pc:docMk/>
          <pc:sldMk cId="1412154713" sldId="358"/>
        </pc:sldMkLst>
      </pc:sldChg>
      <pc:sldChg chg="add del ord">
        <pc:chgData name="Bastien Chassagnol" userId="9556babb-c02f-4c37-838a-8ab53642e849" providerId="ADAL" clId="{52B185F2-9AE0-4227-BCCD-C129B14C5E2B}" dt="2023-11-16T17:18:19.642" v="475" actId="47"/>
        <pc:sldMkLst>
          <pc:docMk/>
          <pc:sldMk cId="2282991990" sldId="359"/>
        </pc:sldMkLst>
      </pc:sldChg>
      <pc:sldChg chg="add del ord">
        <pc:chgData name="Bastien Chassagnol" userId="9556babb-c02f-4c37-838a-8ab53642e849" providerId="ADAL" clId="{52B185F2-9AE0-4227-BCCD-C129B14C5E2B}" dt="2023-11-16T17:18:22.831" v="476" actId="47"/>
        <pc:sldMkLst>
          <pc:docMk/>
          <pc:sldMk cId="2917132080" sldId="360"/>
        </pc:sldMkLst>
      </pc:sldChg>
      <pc:sldChg chg="add del ord">
        <pc:chgData name="Bastien Chassagnol" userId="9556babb-c02f-4c37-838a-8ab53642e849" providerId="ADAL" clId="{52B185F2-9AE0-4227-BCCD-C129B14C5E2B}" dt="2023-11-16T17:18:24.683" v="477" actId="47"/>
        <pc:sldMkLst>
          <pc:docMk/>
          <pc:sldMk cId="492788636" sldId="361"/>
        </pc:sldMkLst>
      </pc:sldChg>
      <pc:sldChg chg="add del">
        <pc:chgData name="Bastien Chassagnol" userId="9556babb-c02f-4c37-838a-8ab53642e849" providerId="ADAL" clId="{52B185F2-9AE0-4227-BCCD-C129B14C5E2B}" dt="2023-11-18T16:24:29.492" v="852" actId="2696"/>
        <pc:sldMkLst>
          <pc:docMk/>
          <pc:sldMk cId="845685525" sldId="362"/>
        </pc:sldMkLst>
      </pc:sldChg>
      <pc:sldChg chg="add del">
        <pc:chgData name="Bastien Chassagnol" userId="9556babb-c02f-4c37-838a-8ab53642e849" providerId="ADAL" clId="{52B185F2-9AE0-4227-BCCD-C129B14C5E2B}" dt="2023-11-18T16:24:29.492" v="852" actId="2696"/>
        <pc:sldMkLst>
          <pc:docMk/>
          <pc:sldMk cId="859003211" sldId="364"/>
        </pc:sldMkLst>
      </pc:sldChg>
      <pc:sldChg chg="addSp delSp modSp add del">
        <pc:chgData name="Bastien Chassagnol" userId="9556babb-c02f-4c37-838a-8ab53642e849" providerId="ADAL" clId="{52B185F2-9AE0-4227-BCCD-C129B14C5E2B}" dt="2023-11-18T16:25:00.915" v="853" actId="2696"/>
        <pc:sldMkLst>
          <pc:docMk/>
          <pc:sldMk cId="2244767255" sldId="365"/>
        </pc:sldMkLst>
      </pc:sldChg>
      <pc:sldChg chg="addSp delSp modSp add del mod">
        <pc:chgData name="Bastien Chassagnol" userId="9556babb-c02f-4c37-838a-8ab53642e849" providerId="ADAL" clId="{52B185F2-9AE0-4227-BCCD-C129B14C5E2B}" dt="2023-11-19T20:21:17.899" v="5305" actId="47"/>
        <pc:sldMkLst>
          <pc:docMk/>
          <pc:sldMk cId="2436162449" sldId="366"/>
        </pc:sldMkLst>
      </pc:sldChg>
      <pc:sldChg chg="add del">
        <pc:chgData name="Bastien Chassagnol" userId="9556babb-c02f-4c37-838a-8ab53642e849" providerId="ADAL" clId="{52B185F2-9AE0-4227-BCCD-C129B14C5E2B}" dt="2023-11-18T16:24:29.492" v="852" actId="2696"/>
        <pc:sldMkLst>
          <pc:docMk/>
          <pc:sldMk cId="2419978360" sldId="367"/>
        </pc:sldMkLst>
      </pc:sldChg>
      <pc:sldChg chg="add del">
        <pc:chgData name="Bastien Chassagnol" userId="9556babb-c02f-4c37-838a-8ab53642e849" providerId="ADAL" clId="{52B185F2-9AE0-4227-BCCD-C129B14C5E2B}" dt="2023-11-18T09:52:48.011" v="489" actId="18676"/>
        <pc:sldMkLst>
          <pc:docMk/>
          <pc:sldMk cId="171602976" sldId="368"/>
        </pc:sldMkLst>
      </pc:sldChg>
      <pc:sldChg chg="add del">
        <pc:chgData name="Bastien Chassagnol" userId="9556babb-c02f-4c37-838a-8ab53642e849" providerId="ADAL" clId="{52B185F2-9AE0-4227-BCCD-C129B14C5E2B}" dt="2023-11-18T09:52:48.011" v="489" actId="18676"/>
        <pc:sldMkLst>
          <pc:docMk/>
          <pc:sldMk cId="3330162951" sldId="370"/>
        </pc:sldMkLst>
      </pc:sldChg>
      <pc:sldChg chg="add del">
        <pc:chgData name="Bastien Chassagnol" userId="9556babb-c02f-4c37-838a-8ab53642e849" providerId="ADAL" clId="{52B185F2-9AE0-4227-BCCD-C129B14C5E2B}" dt="2023-11-18T09:52:48.011" v="489" actId="18676"/>
        <pc:sldMkLst>
          <pc:docMk/>
          <pc:sldMk cId="3239702659" sldId="371"/>
        </pc:sldMkLst>
      </pc:sldChg>
      <pc:sldChg chg="add del">
        <pc:chgData name="Bastien Chassagnol" userId="9556babb-c02f-4c37-838a-8ab53642e849" providerId="ADAL" clId="{52B185F2-9AE0-4227-BCCD-C129B14C5E2B}" dt="2023-11-18T09:52:48.011" v="489" actId="18676"/>
        <pc:sldMkLst>
          <pc:docMk/>
          <pc:sldMk cId="1362855761" sldId="372"/>
        </pc:sldMkLst>
      </pc:sldChg>
      <pc:sldChg chg="add del">
        <pc:chgData name="Bastien Chassagnol" userId="9556babb-c02f-4c37-838a-8ab53642e849" providerId="ADAL" clId="{52B185F2-9AE0-4227-BCCD-C129B14C5E2B}" dt="2023-11-18T16:40:58.829" v="1036" actId="47"/>
        <pc:sldMkLst>
          <pc:docMk/>
          <pc:sldMk cId="1073388405" sldId="373"/>
        </pc:sldMkLst>
      </pc:sldChg>
      <pc:sldChg chg="modSp add del">
        <pc:chgData name="Bastien Chassagnol" userId="9556babb-c02f-4c37-838a-8ab53642e849" providerId="ADAL" clId="{52B185F2-9AE0-4227-BCCD-C129B14C5E2B}" dt="2023-11-16T15:36:28.155" v="389" actId="47"/>
        <pc:sldMkLst>
          <pc:docMk/>
          <pc:sldMk cId="1839675646" sldId="381"/>
        </pc:sldMkLst>
      </pc:sldChg>
      <pc:sldChg chg="delSp add del mod">
        <pc:chgData name="Bastien Chassagnol" userId="9556babb-c02f-4c37-838a-8ab53642e849" providerId="ADAL" clId="{52B185F2-9AE0-4227-BCCD-C129B14C5E2B}" dt="2023-11-18T16:47:39.279" v="1076" actId="47"/>
        <pc:sldMkLst>
          <pc:docMk/>
          <pc:sldMk cId="2030022832" sldId="403"/>
        </pc:sldMkLst>
      </pc:sldChg>
      <pc:sldChg chg="addSp delSp modSp add del mod ord">
        <pc:chgData name="Bastien Chassagnol" userId="9556babb-c02f-4c37-838a-8ab53642e849" providerId="ADAL" clId="{52B185F2-9AE0-4227-BCCD-C129B14C5E2B}" dt="2023-11-19T10:47:56.664" v="1502" actId="47"/>
        <pc:sldMkLst>
          <pc:docMk/>
          <pc:sldMk cId="3163904211" sldId="808"/>
        </pc:sldMkLst>
      </pc:sldChg>
      <pc:sldChg chg="add del">
        <pc:chgData name="Bastien Chassagnol" userId="9556babb-c02f-4c37-838a-8ab53642e849" providerId="ADAL" clId="{52B185F2-9AE0-4227-BCCD-C129B14C5E2B}" dt="2023-11-16T17:08:29.547" v="448" actId="47"/>
        <pc:sldMkLst>
          <pc:docMk/>
          <pc:sldMk cId="203036881" sldId="809"/>
        </pc:sldMkLst>
      </pc:sldChg>
      <pc:sldChg chg="add del">
        <pc:chgData name="Bastien Chassagnol" userId="9556babb-c02f-4c37-838a-8ab53642e849" providerId="ADAL" clId="{52B185F2-9AE0-4227-BCCD-C129B14C5E2B}" dt="2023-11-18T15:25:56.464" v="769" actId="2696"/>
        <pc:sldMkLst>
          <pc:docMk/>
          <pc:sldMk cId="1243129045" sldId="810"/>
        </pc:sldMkLst>
      </pc:sldChg>
      <pc:sldChg chg="add del">
        <pc:chgData name="Bastien Chassagnol" userId="9556babb-c02f-4c37-838a-8ab53642e849" providerId="ADAL" clId="{52B185F2-9AE0-4227-BCCD-C129B14C5E2B}" dt="2023-11-16T17:08:22.372" v="447" actId="47"/>
        <pc:sldMkLst>
          <pc:docMk/>
          <pc:sldMk cId="1465547270" sldId="811"/>
        </pc:sldMkLst>
      </pc:sldChg>
      <pc:sldChg chg="add del ord">
        <pc:chgData name="Bastien Chassagnol" userId="9556babb-c02f-4c37-838a-8ab53642e849" providerId="ADAL" clId="{52B185F2-9AE0-4227-BCCD-C129B14C5E2B}" dt="2023-11-19T15:13:04.823" v="4365" actId="2696"/>
        <pc:sldMkLst>
          <pc:docMk/>
          <pc:sldMk cId="921545133" sldId="821"/>
        </pc:sldMkLst>
      </pc:sldChg>
      <pc:sldChg chg="add del ord modNotes">
        <pc:chgData name="Bastien Chassagnol" userId="9556babb-c02f-4c37-838a-8ab53642e849" providerId="ADAL" clId="{52B185F2-9AE0-4227-BCCD-C129B14C5E2B}" dt="2023-11-19T11:29:06.053" v="2598" actId="2696"/>
        <pc:sldMkLst>
          <pc:docMk/>
          <pc:sldMk cId="2923944185" sldId="835"/>
        </pc:sldMkLst>
      </pc:sldChg>
      <pc:sldChg chg="delSp add del">
        <pc:chgData name="Bastien Chassagnol" userId="9556babb-c02f-4c37-838a-8ab53642e849" providerId="ADAL" clId="{52B185F2-9AE0-4227-BCCD-C129B14C5E2B}" dt="2023-11-18T15:26:34.994" v="776" actId="47"/>
        <pc:sldMkLst>
          <pc:docMk/>
          <pc:sldMk cId="157610235" sldId="1848"/>
        </pc:sldMkLst>
      </pc:sldChg>
      <pc:sldChg chg="add del ord">
        <pc:chgData name="Bastien Chassagnol" userId="9556babb-c02f-4c37-838a-8ab53642e849" providerId="ADAL" clId="{52B185F2-9AE0-4227-BCCD-C129B14C5E2B}" dt="2023-11-19T12:03:30.122" v="3186" actId="2696"/>
        <pc:sldMkLst>
          <pc:docMk/>
          <pc:sldMk cId="1678479753" sldId="1850"/>
        </pc:sldMkLst>
      </pc:sldChg>
      <pc:sldChg chg="add del">
        <pc:chgData name="Bastien Chassagnol" userId="9556babb-c02f-4c37-838a-8ab53642e849" providerId="ADAL" clId="{52B185F2-9AE0-4227-BCCD-C129B14C5E2B}" dt="2023-11-18T10:04:54.687" v="513" actId="47"/>
        <pc:sldMkLst>
          <pc:docMk/>
          <pc:sldMk cId="1420554132" sldId="1851"/>
        </pc:sldMkLst>
      </pc:sldChg>
      <pc:sldChg chg="del">
        <pc:chgData name="Bastien Chassagnol" userId="9556babb-c02f-4c37-838a-8ab53642e849" providerId="ADAL" clId="{52B185F2-9AE0-4227-BCCD-C129B14C5E2B}" dt="2023-11-16T11:11:21.408" v="29" actId="47"/>
        <pc:sldMkLst>
          <pc:docMk/>
          <pc:sldMk cId="1199072897" sldId="1862"/>
        </pc:sldMkLst>
      </pc:sldChg>
      <pc:sldChg chg="addSp delSp modSp del mod">
        <pc:chgData name="Bastien Chassagnol" userId="9556babb-c02f-4c37-838a-8ab53642e849" providerId="ADAL" clId="{52B185F2-9AE0-4227-BCCD-C129B14C5E2B}" dt="2023-11-19T22:13:01.112" v="6237" actId="47"/>
        <pc:sldMkLst>
          <pc:docMk/>
          <pc:sldMk cId="3795638452" sldId="1866"/>
        </pc:sldMkLst>
      </pc:sldChg>
      <pc:sldChg chg="add del">
        <pc:chgData name="Bastien Chassagnol" userId="9556babb-c02f-4c37-838a-8ab53642e849" providerId="ADAL" clId="{52B185F2-9AE0-4227-BCCD-C129B14C5E2B}" dt="2023-11-16T16:27:39.955" v="431" actId="47"/>
        <pc:sldMkLst>
          <pc:docMk/>
          <pc:sldMk cId="1252117497" sldId="3368"/>
        </pc:sldMkLst>
      </pc:sldChg>
      <pc:sldChg chg="delSp add del mod">
        <pc:chgData name="Bastien Chassagnol" userId="9556babb-c02f-4c37-838a-8ab53642e849" providerId="ADAL" clId="{52B185F2-9AE0-4227-BCCD-C129B14C5E2B}" dt="2023-11-20T18:28:03.159" v="6692" actId="47"/>
        <pc:sldMkLst>
          <pc:docMk/>
          <pc:sldMk cId="139306065" sldId="3407"/>
        </pc:sldMkLst>
      </pc:sldChg>
      <pc:sldChg chg="addSp delSp modSp add del mod modNotes">
        <pc:chgData name="Bastien Chassagnol" userId="9556babb-c02f-4c37-838a-8ab53642e849" providerId="ADAL" clId="{52B185F2-9AE0-4227-BCCD-C129B14C5E2B}" dt="2023-11-19T15:58:14.938" v="4777" actId="2696"/>
        <pc:sldMkLst>
          <pc:docMk/>
          <pc:sldMk cId="1475928295" sldId="3409"/>
        </pc:sldMkLst>
      </pc:sldChg>
      <pc:sldChg chg="addSp delSp modSp add del mod">
        <pc:chgData name="Bastien Chassagnol" userId="9556babb-c02f-4c37-838a-8ab53642e849" providerId="ADAL" clId="{52B185F2-9AE0-4227-BCCD-C129B14C5E2B}" dt="2023-11-18T17:03:37.194" v="1193" actId="47"/>
        <pc:sldMkLst>
          <pc:docMk/>
          <pc:sldMk cId="3694219782" sldId="3518"/>
        </pc:sldMkLst>
      </pc:sldChg>
      <pc:sldChg chg="addSp delSp modSp add del mod">
        <pc:chgData name="Bastien Chassagnol" userId="9556babb-c02f-4c37-838a-8ab53642e849" providerId="ADAL" clId="{52B185F2-9AE0-4227-BCCD-C129B14C5E2B}" dt="2023-11-19T20:56:09.426" v="5935" actId="47"/>
        <pc:sldMkLst>
          <pc:docMk/>
          <pc:sldMk cId="3465560438" sldId="3811"/>
        </pc:sldMkLst>
      </pc:sldChg>
      <pc:sldChg chg="delSp modSp add del mod">
        <pc:chgData name="Bastien Chassagnol" userId="9556babb-c02f-4c37-838a-8ab53642e849" providerId="ADAL" clId="{52B185F2-9AE0-4227-BCCD-C129B14C5E2B}" dt="2023-11-19T16:02:59.537" v="4865" actId="47"/>
        <pc:sldMkLst>
          <pc:docMk/>
          <pc:sldMk cId="2117358714" sldId="3812"/>
        </pc:sldMkLst>
      </pc:sldChg>
      <pc:sldChg chg="delSp modSp add del mod setBg">
        <pc:chgData name="Bastien Chassagnol" userId="9556babb-c02f-4c37-838a-8ab53642e849" providerId="ADAL" clId="{52B185F2-9AE0-4227-BCCD-C129B14C5E2B}" dt="2023-11-28T09:54:31.593" v="21923" actId="2696"/>
        <pc:sldMkLst>
          <pc:docMk/>
          <pc:sldMk cId="44146110" sldId="3814"/>
        </pc:sldMkLst>
      </pc:sldChg>
      <pc:sldChg chg="addSp modSp add del mod ord">
        <pc:chgData name="Bastien Chassagnol" userId="9556babb-c02f-4c37-838a-8ab53642e849" providerId="ADAL" clId="{52B185F2-9AE0-4227-BCCD-C129B14C5E2B}" dt="2023-11-25T14:03:45.404" v="10471" actId="2696"/>
        <pc:sldMkLst>
          <pc:docMk/>
          <pc:sldMk cId="3399494641" sldId="3814"/>
        </pc:sldMkLst>
      </pc:sldChg>
      <pc:sldChg chg="addSp modSp add mod ord setBg">
        <pc:chgData name="Bastien Chassagnol" userId="9556babb-c02f-4c37-838a-8ab53642e849" providerId="ADAL" clId="{52B185F2-9AE0-4227-BCCD-C129B14C5E2B}" dt="2023-12-09T12:27:40.791" v="51248"/>
        <pc:sldMkLst>
          <pc:docMk/>
          <pc:sldMk cId="3579735769" sldId="3814"/>
        </pc:sldMkLst>
      </pc:sldChg>
      <pc:sldChg chg="addSp delSp modSp add del mod ord">
        <pc:chgData name="Bastien Chassagnol" userId="9556babb-c02f-4c37-838a-8ab53642e849" providerId="ADAL" clId="{52B185F2-9AE0-4227-BCCD-C129B14C5E2B}" dt="2023-11-20T18:27:05.134" v="6681" actId="47"/>
        <pc:sldMkLst>
          <pc:docMk/>
          <pc:sldMk cId="2492599978" sldId="3836"/>
        </pc:sldMkLst>
      </pc:sldChg>
      <pc:sldChg chg="addSp delSp modSp add del mod ord">
        <pc:chgData name="Bastien Chassagnol" userId="9556babb-c02f-4c37-838a-8ab53642e849" providerId="ADAL" clId="{52B185F2-9AE0-4227-BCCD-C129B14C5E2B}" dt="2023-11-20T21:02:25.880" v="7833" actId="47"/>
        <pc:sldMkLst>
          <pc:docMk/>
          <pc:sldMk cId="969823275" sldId="3865"/>
        </pc:sldMkLst>
      </pc:sldChg>
      <pc:sldChg chg="modSp add del">
        <pc:chgData name="Bastien Chassagnol" userId="9556babb-c02f-4c37-838a-8ab53642e849" providerId="ADAL" clId="{52B185F2-9AE0-4227-BCCD-C129B14C5E2B}" dt="2023-11-18T17:03:00.644" v="1190" actId="2696"/>
        <pc:sldMkLst>
          <pc:docMk/>
          <pc:sldMk cId="4220268654" sldId="3869"/>
        </pc:sldMkLst>
      </pc:sldChg>
      <pc:sldChg chg="add del">
        <pc:chgData name="Bastien Chassagnol" userId="9556babb-c02f-4c37-838a-8ab53642e849" providerId="ADAL" clId="{52B185F2-9AE0-4227-BCCD-C129B14C5E2B}" dt="2023-11-18T17:03:00.644" v="1190" actId="2696"/>
        <pc:sldMkLst>
          <pc:docMk/>
          <pc:sldMk cId="2558569164" sldId="3870"/>
        </pc:sldMkLst>
      </pc:sldChg>
      <pc:sldChg chg="add del ord">
        <pc:chgData name="Bastien Chassagnol" userId="9556babb-c02f-4c37-838a-8ab53642e849" providerId="ADAL" clId="{52B185F2-9AE0-4227-BCCD-C129B14C5E2B}" dt="2023-11-18T09:52:48.011" v="489" actId="18676"/>
        <pc:sldMkLst>
          <pc:docMk/>
          <pc:sldMk cId="1580934541" sldId="3878"/>
        </pc:sldMkLst>
      </pc:sldChg>
      <pc:sldChg chg="delSp modSp add del mod addCm modCm">
        <pc:chgData name="Bastien Chassagnol" userId="9556babb-c02f-4c37-838a-8ab53642e849" providerId="ADAL" clId="{52B185F2-9AE0-4227-BCCD-C129B14C5E2B}" dt="2023-11-20T21:43:09.723" v="8389" actId="47"/>
        <pc:sldMkLst>
          <pc:docMk/>
          <pc:sldMk cId="4122957447" sldId="38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Bastien Chassagnol" userId="9556babb-c02f-4c37-838a-8ab53642e849" providerId="ADAL" clId="{52B185F2-9AE0-4227-BCCD-C129B14C5E2B}" dt="2023-11-20T21:20:35.298" v="8142"/>
              <pc2:cmMkLst xmlns:pc2="http://schemas.microsoft.com/office/powerpoint/2019/9/main/command">
                <pc:docMk/>
                <pc:sldMk cId="4122957447" sldId="3883"/>
                <pc2:cmMk id="{7E9EFB25-7F6E-4109-BA2D-9B73DC9F0863}"/>
              </pc2:cmMkLst>
            </pc226:cmChg>
            <pc226:cmChg xmlns:pc226="http://schemas.microsoft.com/office/powerpoint/2022/06/main/command" chg="add mod">
              <pc226:chgData name="Bastien Chassagnol" userId="9556babb-c02f-4c37-838a-8ab53642e849" providerId="ADAL" clId="{52B185F2-9AE0-4227-BCCD-C129B14C5E2B}" dt="2023-11-20T21:41:35.609" v="8351" actId="2056"/>
              <pc2:cmMkLst xmlns:pc2="http://schemas.microsoft.com/office/powerpoint/2019/9/main/command">
                <pc:docMk/>
                <pc:sldMk cId="4122957447" sldId="3883"/>
                <pc2:cmMk id="{DE05CA98-EA24-457F-99A4-9F0AA52708E3}"/>
              </pc2:cmMkLst>
            </pc226:cmChg>
          </p:ext>
        </pc:extLst>
      </pc:sldChg>
      <pc:sldChg chg="add del ord modNotes">
        <pc:chgData name="Bastien Chassagnol" userId="9556babb-c02f-4c37-838a-8ab53642e849" providerId="ADAL" clId="{52B185F2-9AE0-4227-BCCD-C129B14C5E2B}" dt="2023-11-18T09:52:48.011" v="489" actId="18676"/>
        <pc:sldMkLst>
          <pc:docMk/>
          <pc:sldMk cId="2441909487" sldId="3887"/>
        </pc:sldMkLst>
      </pc:sldChg>
      <pc:sldChg chg="del">
        <pc:chgData name="Bastien Chassagnol" userId="9556babb-c02f-4c37-838a-8ab53642e849" providerId="ADAL" clId="{52B185F2-9AE0-4227-BCCD-C129B14C5E2B}" dt="2023-11-16T12:15:26.601" v="98" actId="2696"/>
        <pc:sldMkLst>
          <pc:docMk/>
          <pc:sldMk cId="533720204" sldId="3934"/>
        </pc:sldMkLst>
      </pc:sldChg>
      <pc:sldChg chg="delSp add del mod">
        <pc:chgData name="Bastien Chassagnol" userId="9556babb-c02f-4c37-838a-8ab53642e849" providerId="ADAL" clId="{52B185F2-9AE0-4227-BCCD-C129B14C5E2B}" dt="2023-11-18T17:01:54.509" v="1184" actId="47"/>
        <pc:sldMkLst>
          <pc:docMk/>
          <pc:sldMk cId="3288585885" sldId="3934"/>
        </pc:sldMkLst>
      </pc:sldChg>
      <pc:sldChg chg="add del">
        <pc:chgData name="Bastien Chassagnol" userId="9556babb-c02f-4c37-838a-8ab53642e849" providerId="ADAL" clId="{52B185F2-9AE0-4227-BCCD-C129B14C5E2B}" dt="2023-11-18T17:01:28.927" v="1180" actId="2696"/>
        <pc:sldMkLst>
          <pc:docMk/>
          <pc:sldMk cId="3569442168" sldId="3934"/>
        </pc:sldMkLst>
      </pc:sldChg>
      <pc:sldChg chg="add del ord">
        <pc:chgData name="Bastien Chassagnol" userId="9556babb-c02f-4c37-838a-8ab53642e849" providerId="ADAL" clId="{52B185F2-9AE0-4227-BCCD-C129B14C5E2B}" dt="2023-11-18T16:25:24.439" v="856" actId="47"/>
        <pc:sldMkLst>
          <pc:docMk/>
          <pc:sldMk cId="2740393472" sldId="3944"/>
        </pc:sldMkLst>
      </pc:sldChg>
      <pc:sldChg chg="addSp delSp modSp add del mod ord">
        <pc:chgData name="Bastien Chassagnol" userId="9556babb-c02f-4c37-838a-8ab53642e849" providerId="ADAL" clId="{52B185F2-9AE0-4227-BCCD-C129B14C5E2B}" dt="2023-11-19T20:51:34.479" v="5860" actId="47"/>
        <pc:sldMkLst>
          <pc:docMk/>
          <pc:sldMk cId="666520997" sldId="3948"/>
        </pc:sldMkLst>
      </pc:sldChg>
      <pc:sldChg chg="addSp delSp modSp add del mod">
        <pc:chgData name="Bastien Chassagnol" userId="9556babb-c02f-4c37-838a-8ab53642e849" providerId="ADAL" clId="{52B185F2-9AE0-4227-BCCD-C129B14C5E2B}" dt="2023-11-18T15:28:17.064" v="781" actId="47"/>
        <pc:sldMkLst>
          <pc:docMk/>
          <pc:sldMk cId="1249310685" sldId="3950"/>
        </pc:sldMkLst>
      </pc:sldChg>
      <pc:sldChg chg="modSp add del mod">
        <pc:chgData name="Bastien Chassagnol" userId="9556babb-c02f-4c37-838a-8ab53642e849" providerId="ADAL" clId="{52B185F2-9AE0-4227-BCCD-C129B14C5E2B}" dt="2023-11-19T22:03:23.202" v="6149" actId="47"/>
        <pc:sldMkLst>
          <pc:docMk/>
          <pc:sldMk cId="484093548" sldId="3951"/>
        </pc:sldMkLst>
      </pc:sldChg>
      <pc:sldChg chg="add del">
        <pc:chgData name="Bastien Chassagnol" userId="9556babb-c02f-4c37-838a-8ab53642e849" providerId="ADAL" clId="{52B185F2-9AE0-4227-BCCD-C129B14C5E2B}" dt="2023-11-18T16:39:01.747" v="1025" actId="2696"/>
        <pc:sldMkLst>
          <pc:docMk/>
          <pc:sldMk cId="206795953" sldId="3952"/>
        </pc:sldMkLst>
      </pc:sldChg>
      <pc:sldChg chg="delSp add del">
        <pc:chgData name="Bastien Chassagnol" userId="9556babb-c02f-4c37-838a-8ab53642e849" providerId="ADAL" clId="{52B185F2-9AE0-4227-BCCD-C129B14C5E2B}" dt="2023-11-19T22:03:04.937" v="6144" actId="47"/>
        <pc:sldMkLst>
          <pc:docMk/>
          <pc:sldMk cId="701331105" sldId="3958"/>
        </pc:sldMkLst>
      </pc:sldChg>
      <pc:sldChg chg="add del ord">
        <pc:chgData name="Bastien Chassagnol" userId="9556babb-c02f-4c37-838a-8ab53642e849" providerId="ADAL" clId="{52B185F2-9AE0-4227-BCCD-C129B14C5E2B}" dt="2023-11-18T09:52:48.011" v="489" actId="18676"/>
        <pc:sldMkLst>
          <pc:docMk/>
          <pc:sldMk cId="2290181376" sldId="3960"/>
        </pc:sldMkLst>
      </pc:sldChg>
      <pc:sldChg chg="add del">
        <pc:chgData name="Bastien Chassagnol" userId="9556babb-c02f-4c37-838a-8ab53642e849" providerId="ADAL" clId="{52B185F2-9AE0-4227-BCCD-C129B14C5E2B}" dt="2023-11-16T15:48:39.004" v="410" actId="47"/>
        <pc:sldMkLst>
          <pc:docMk/>
          <pc:sldMk cId="1671631808" sldId="3962"/>
        </pc:sldMkLst>
      </pc:sldChg>
      <pc:sldChg chg="addSp delSp modSp add del mod">
        <pc:chgData name="Bastien Chassagnol" userId="9556babb-c02f-4c37-838a-8ab53642e849" providerId="ADAL" clId="{52B185F2-9AE0-4227-BCCD-C129B14C5E2B}" dt="2023-11-19T20:35:55.439" v="5644" actId="47"/>
        <pc:sldMkLst>
          <pc:docMk/>
          <pc:sldMk cId="3767039343" sldId="3964"/>
        </pc:sldMkLst>
      </pc:sldChg>
      <pc:sldChg chg="addSp delSp modSp add del mod">
        <pc:chgData name="Bastien Chassagnol" userId="9556babb-c02f-4c37-838a-8ab53642e849" providerId="ADAL" clId="{52B185F2-9AE0-4227-BCCD-C129B14C5E2B}" dt="2023-11-20T18:39:00.079" v="6896" actId="47"/>
        <pc:sldMkLst>
          <pc:docMk/>
          <pc:sldMk cId="3441552157" sldId="3965"/>
        </pc:sldMkLst>
      </pc:sldChg>
      <pc:sldChg chg="addSp delSp modSp add del mod ord">
        <pc:chgData name="Bastien Chassagnol" userId="9556babb-c02f-4c37-838a-8ab53642e849" providerId="ADAL" clId="{52B185F2-9AE0-4227-BCCD-C129B14C5E2B}" dt="2023-12-12T10:55:22.121" v="55281" actId="113"/>
        <pc:sldMkLst>
          <pc:docMk/>
          <pc:sldMk cId="254458942" sldId="3966"/>
        </pc:sldMkLst>
      </pc:sldChg>
      <pc:sldChg chg="addSp delSp modSp add del mod">
        <pc:chgData name="Bastien Chassagnol" userId="9556babb-c02f-4c37-838a-8ab53642e849" providerId="ADAL" clId="{52B185F2-9AE0-4227-BCCD-C129B14C5E2B}" dt="2023-11-18T16:52:31.009" v="1103" actId="2696"/>
        <pc:sldMkLst>
          <pc:docMk/>
          <pc:sldMk cId="530779577" sldId="3967"/>
        </pc:sldMkLst>
      </pc:sldChg>
      <pc:sldChg chg="add del ord">
        <pc:chgData name="Bastien Chassagnol" userId="9556babb-c02f-4c37-838a-8ab53642e849" providerId="ADAL" clId="{52B185F2-9AE0-4227-BCCD-C129B14C5E2B}" dt="2023-11-18T16:40:40.850" v="1035" actId="47"/>
        <pc:sldMkLst>
          <pc:docMk/>
          <pc:sldMk cId="510138137" sldId="3971"/>
        </pc:sldMkLst>
      </pc:sldChg>
      <pc:sldChg chg="modSp add del mod ord">
        <pc:chgData name="Bastien Chassagnol" userId="9556babb-c02f-4c37-838a-8ab53642e849" providerId="ADAL" clId="{52B185F2-9AE0-4227-BCCD-C129B14C5E2B}" dt="2023-11-19T20:03:05.082" v="5291" actId="2696"/>
        <pc:sldMkLst>
          <pc:docMk/>
          <pc:sldMk cId="3833933903" sldId="3972"/>
        </pc:sldMkLst>
      </pc:sldChg>
      <pc:sldChg chg="del">
        <pc:chgData name="Bastien Chassagnol" userId="9556babb-c02f-4c37-838a-8ab53642e849" providerId="ADAL" clId="{52B185F2-9AE0-4227-BCCD-C129B14C5E2B}" dt="2023-11-16T11:18:17.958" v="44" actId="47"/>
        <pc:sldMkLst>
          <pc:docMk/>
          <pc:sldMk cId="0" sldId="3998"/>
        </pc:sldMkLst>
      </pc:sldChg>
      <pc:sldChg chg="delSp add del mod">
        <pc:chgData name="Bastien Chassagnol" userId="9556babb-c02f-4c37-838a-8ab53642e849" providerId="ADAL" clId="{52B185F2-9AE0-4227-BCCD-C129B14C5E2B}" dt="2023-11-20T21:29:31.893" v="8190" actId="2696"/>
        <pc:sldMkLst>
          <pc:docMk/>
          <pc:sldMk cId="97620761" sldId="4001"/>
        </pc:sldMkLst>
      </pc:sldChg>
      <pc:sldChg chg="delSp add del mod">
        <pc:chgData name="Bastien Chassagnol" userId="9556babb-c02f-4c37-838a-8ab53642e849" providerId="ADAL" clId="{52B185F2-9AE0-4227-BCCD-C129B14C5E2B}" dt="2023-11-18T16:45:56.704" v="1071" actId="47"/>
        <pc:sldMkLst>
          <pc:docMk/>
          <pc:sldMk cId="812794233" sldId="4099"/>
        </pc:sldMkLst>
      </pc:sldChg>
      <pc:sldChg chg="add del">
        <pc:chgData name="Bastien Chassagnol" userId="9556babb-c02f-4c37-838a-8ab53642e849" providerId="ADAL" clId="{52B185F2-9AE0-4227-BCCD-C129B14C5E2B}" dt="2023-11-18T17:04:45.654" v="1198" actId="2696"/>
        <pc:sldMkLst>
          <pc:docMk/>
          <pc:sldMk cId="448042386" sldId="4103"/>
        </pc:sldMkLst>
      </pc:sldChg>
      <pc:sldChg chg="add del ord modNotes">
        <pc:chgData name="Bastien Chassagnol" userId="9556babb-c02f-4c37-838a-8ab53642e849" providerId="ADAL" clId="{52B185F2-9AE0-4227-BCCD-C129B14C5E2B}" dt="2023-11-18T15:25:30.787" v="764" actId="2696"/>
        <pc:sldMkLst>
          <pc:docMk/>
          <pc:sldMk cId="1717817045" sldId="4109"/>
        </pc:sldMkLst>
      </pc:sldChg>
      <pc:sldChg chg="del">
        <pc:chgData name="Bastien Chassagnol" userId="9556babb-c02f-4c37-838a-8ab53642e849" providerId="ADAL" clId="{52B185F2-9AE0-4227-BCCD-C129B14C5E2B}" dt="2023-11-16T11:13:51.432" v="33" actId="47"/>
        <pc:sldMkLst>
          <pc:docMk/>
          <pc:sldMk cId="1623066533" sldId="4111"/>
        </pc:sldMkLst>
      </pc:sldChg>
      <pc:sldChg chg="del">
        <pc:chgData name="Bastien Chassagnol" userId="9556babb-c02f-4c37-838a-8ab53642e849" providerId="ADAL" clId="{52B185F2-9AE0-4227-BCCD-C129B14C5E2B}" dt="2023-11-16T12:12:48.098" v="75" actId="47"/>
        <pc:sldMkLst>
          <pc:docMk/>
          <pc:sldMk cId="4050199842" sldId="4113"/>
        </pc:sldMkLst>
      </pc:sldChg>
      <pc:sldChg chg="del">
        <pc:chgData name="Bastien Chassagnol" userId="9556babb-c02f-4c37-838a-8ab53642e849" providerId="ADAL" clId="{52B185F2-9AE0-4227-BCCD-C129B14C5E2B}" dt="2023-11-16T12:12:49.623" v="76" actId="47"/>
        <pc:sldMkLst>
          <pc:docMk/>
          <pc:sldMk cId="1080734973" sldId="4114"/>
        </pc:sldMkLst>
      </pc:sldChg>
      <pc:sldChg chg="del">
        <pc:chgData name="Bastien Chassagnol" userId="9556babb-c02f-4c37-838a-8ab53642e849" providerId="ADAL" clId="{52B185F2-9AE0-4227-BCCD-C129B14C5E2B}" dt="2023-11-16T11:23:40.447" v="67" actId="2696"/>
        <pc:sldMkLst>
          <pc:docMk/>
          <pc:sldMk cId="689231344" sldId="4115"/>
        </pc:sldMkLst>
      </pc:sldChg>
      <pc:sldChg chg="addSp delSp modSp add del mod ord">
        <pc:chgData name="Bastien Chassagnol" userId="9556babb-c02f-4c37-838a-8ab53642e849" providerId="ADAL" clId="{52B185F2-9AE0-4227-BCCD-C129B14C5E2B}" dt="2023-11-20T20:36:25.699" v="7460" actId="47"/>
        <pc:sldMkLst>
          <pc:docMk/>
          <pc:sldMk cId="2244585462" sldId="4115"/>
        </pc:sldMkLst>
      </pc:sldChg>
      <pc:sldChg chg="addSp delSp modSp add del mod">
        <pc:chgData name="Bastien Chassagnol" userId="9556babb-c02f-4c37-838a-8ab53642e849" providerId="ADAL" clId="{52B185F2-9AE0-4227-BCCD-C129B14C5E2B}" dt="2023-12-02T20:28:06.815" v="34655" actId="47"/>
        <pc:sldMkLst>
          <pc:docMk/>
          <pc:sldMk cId="2291431406" sldId="4116"/>
        </pc:sldMkLst>
      </pc:sldChg>
      <pc:sldChg chg="addSp delSp modSp add del mod ord">
        <pc:chgData name="Bastien Chassagnol" userId="9556babb-c02f-4c37-838a-8ab53642e849" providerId="ADAL" clId="{52B185F2-9AE0-4227-BCCD-C129B14C5E2B}" dt="2023-11-25T14:04:40.143" v="10475" actId="2696"/>
        <pc:sldMkLst>
          <pc:docMk/>
          <pc:sldMk cId="2312234717" sldId="4116"/>
        </pc:sldMkLst>
      </pc:sldChg>
      <pc:sldChg chg="del">
        <pc:chgData name="Bastien Chassagnol" userId="9556babb-c02f-4c37-838a-8ab53642e849" providerId="ADAL" clId="{52B185F2-9AE0-4227-BCCD-C129B14C5E2B}" dt="2023-11-16T11:23:40.447" v="67" actId="2696"/>
        <pc:sldMkLst>
          <pc:docMk/>
          <pc:sldMk cId="3245659558" sldId="4116"/>
        </pc:sldMkLst>
      </pc:sldChg>
      <pc:sldChg chg="delSp modSp del mod">
        <pc:chgData name="Bastien Chassagnol" userId="9556babb-c02f-4c37-838a-8ab53642e849" providerId="ADAL" clId="{52B185F2-9AE0-4227-BCCD-C129B14C5E2B}" dt="2023-11-20T21:36:14.581" v="8319" actId="47"/>
        <pc:sldMkLst>
          <pc:docMk/>
          <pc:sldMk cId="1935722838" sldId="4117"/>
        </pc:sldMkLst>
      </pc:sldChg>
      <pc:sldChg chg="delSp modSp del mod ord">
        <pc:chgData name="Bastien Chassagnol" userId="9556babb-c02f-4c37-838a-8ab53642e849" providerId="ADAL" clId="{52B185F2-9AE0-4227-BCCD-C129B14C5E2B}" dt="2023-11-20T21:41:02.484" v="8339" actId="47"/>
        <pc:sldMkLst>
          <pc:docMk/>
          <pc:sldMk cId="1779770807" sldId="4119"/>
        </pc:sldMkLst>
      </pc:sldChg>
      <pc:sldChg chg="addSp delSp modSp del ord">
        <pc:chgData name="Bastien Chassagnol" userId="9556babb-c02f-4c37-838a-8ab53642e849" providerId="ADAL" clId="{52B185F2-9AE0-4227-BCCD-C129B14C5E2B}" dt="2023-11-20T21:34:39.327" v="8306" actId="47"/>
        <pc:sldMkLst>
          <pc:docMk/>
          <pc:sldMk cId="761663051" sldId="4120"/>
        </pc:sldMkLst>
      </pc:sldChg>
      <pc:sldChg chg="delSp modSp add del mod">
        <pc:chgData name="Bastien Chassagnol" userId="9556babb-c02f-4c37-838a-8ab53642e849" providerId="ADAL" clId="{52B185F2-9AE0-4227-BCCD-C129B14C5E2B}" dt="2023-11-20T20:36:27.574" v="7461" actId="47"/>
        <pc:sldMkLst>
          <pc:docMk/>
          <pc:sldMk cId="4012610431" sldId="4121"/>
        </pc:sldMkLst>
      </pc:sldChg>
      <pc:sldChg chg="add del ord">
        <pc:chgData name="Bastien Chassagnol" userId="9556babb-c02f-4c37-838a-8ab53642e849" providerId="ADAL" clId="{52B185F2-9AE0-4227-BCCD-C129B14C5E2B}" dt="2023-11-20T20:39:26.633" v="7483" actId="2696"/>
        <pc:sldMkLst>
          <pc:docMk/>
          <pc:sldMk cId="1703263634" sldId="4122"/>
        </pc:sldMkLst>
      </pc:sldChg>
      <pc:sldChg chg="del">
        <pc:chgData name="Bastien Chassagnol" userId="9556babb-c02f-4c37-838a-8ab53642e849" providerId="ADAL" clId="{52B185F2-9AE0-4227-BCCD-C129B14C5E2B}" dt="2023-11-16T11:15:53.286" v="38" actId="47"/>
        <pc:sldMkLst>
          <pc:docMk/>
          <pc:sldMk cId="3014142074" sldId="4123"/>
        </pc:sldMkLst>
      </pc:sldChg>
      <pc:sldChg chg="addSp delSp modSp del mod ord">
        <pc:chgData name="Bastien Chassagnol" userId="9556babb-c02f-4c37-838a-8ab53642e849" providerId="ADAL" clId="{52B185F2-9AE0-4227-BCCD-C129B14C5E2B}" dt="2023-11-18T09:54:37.321" v="491" actId="47"/>
        <pc:sldMkLst>
          <pc:docMk/>
          <pc:sldMk cId="1249642470" sldId="4125"/>
        </pc:sldMkLst>
      </pc:sldChg>
      <pc:sldChg chg="delSp del mod">
        <pc:chgData name="Bastien Chassagnol" userId="9556babb-c02f-4c37-838a-8ab53642e849" providerId="ADAL" clId="{52B185F2-9AE0-4227-BCCD-C129B14C5E2B}" dt="2023-11-16T12:17:10.664" v="113" actId="47"/>
        <pc:sldMkLst>
          <pc:docMk/>
          <pc:sldMk cId="1853750744" sldId="4126"/>
        </pc:sldMkLst>
      </pc:sldChg>
      <pc:sldChg chg="delSp add del mod ord">
        <pc:chgData name="Bastien Chassagnol" userId="9556babb-c02f-4c37-838a-8ab53642e849" providerId="ADAL" clId="{52B185F2-9AE0-4227-BCCD-C129B14C5E2B}" dt="2023-11-18T16:54:05.898" v="1113" actId="47"/>
        <pc:sldMkLst>
          <pc:docMk/>
          <pc:sldMk cId="3472754075" sldId="4127"/>
        </pc:sldMkLst>
      </pc:sldChg>
      <pc:sldChg chg="addSp delSp modSp add del mod">
        <pc:chgData name="Bastien Chassagnol" userId="9556babb-c02f-4c37-838a-8ab53642e849" providerId="ADAL" clId="{52B185F2-9AE0-4227-BCCD-C129B14C5E2B}" dt="2023-12-12T10:34:32.864" v="55030" actId="2711"/>
        <pc:sldMkLst>
          <pc:docMk/>
          <pc:sldMk cId="2736269511" sldId="4129"/>
        </pc:sldMkLst>
      </pc:sldChg>
      <pc:sldChg chg="del">
        <pc:chgData name="Bastien Chassagnol" userId="9556babb-c02f-4c37-838a-8ab53642e849" providerId="ADAL" clId="{52B185F2-9AE0-4227-BCCD-C129B14C5E2B}" dt="2023-11-16T11:19:22.258" v="49" actId="47"/>
        <pc:sldMkLst>
          <pc:docMk/>
          <pc:sldMk cId="3166559172" sldId="4133"/>
        </pc:sldMkLst>
      </pc:sldChg>
      <pc:sldChg chg="del">
        <pc:chgData name="Bastien Chassagnol" userId="9556babb-c02f-4c37-838a-8ab53642e849" providerId="ADAL" clId="{52B185F2-9AE0-4227-BCCD-C129B14C5E2B}" dt="2023-11-16T12:13:17.125" v="77" actId="47"/>
        <pc:sldMkLst>
          <pc:docMk/>
          <pc:sldMk cId="3277775372" sldId="4134"/>
        </pc:sldMkLst>
      </pc:sldChg>
      <pc:sldChg chg="add del">
        <pc:chgData name="Bastien Chassagnol" userId="9556babb-c02f-4c37-838a-8ab53642e849" providerId="ADAL" clId="{52B185F2-9AE0-4227-BCCD-C129B14C5E2B}" dt="2023-11-16T11:19:59.992" v="51" actId="2696"/>
        <pc:sldMkLst>
          <pc:docMk/>
          <pc:sldMk cId="178822688" sldId="4137"/>
        </pc:sldMkLst>
      </pc:sldChg>
      <pc:sldChg chg="delSp modSp add del mod ord">
        <pc:chgData name="Bastien Chassagnol" userId="9556babb-c02f-4c37-838a-8ab53642e849" providerId="ADAL" clId="{52B185F2-9AE0-4227-BCCD-C129B14C5E2B}" dt="2023-11-18T16:49:13.258" v="1085" actId="47"/>
        <pc:sldMkLst>
          <pc:docMk/>
          <pc:sldMk cId="1541221725" sldId="4137"/>
        </pc:sldMkLst>
      </pc:sldChg>
      <pc:sldChg chg="del">
        <pc:chgData name="Bastien Chassagnol" userId="9556babb-c02f-4c37-838a-8ab53642e849" providerId="ADAL" clId="{52B185F2-9AE0-4227-BCCD-C129B14C5E2B}" dt="2023-11-16T11:19:19.039" v="48" actId="2696"/>
        <pc:sldMkLst>
          <pc:docMk/>
          <pc:sldMk cId="3183312833" sldId="4137"/>
        </pc:sldMkLst>
      </pc:sldChg>
      <pc:sldChg chg="addSp delSp modSp add del mod ord">
        <pc:chgData name="Bastien Chassagnol" userId="9556babb-c02f-4c37-838a-8ab53642e849" providerId="ADAL" clId="{52B185F2-9AE0-4227-BCCD-C129B14C5E2B}" dt="2023-11-20T18:27:58.954" v="6691" actId="47"/>
        <pc:sldMkLst>
          <pc:docMk/>
          <pc:sldMk cId="772005931" sldId="4139"/>
        </pc:sldMkLst>
      </pc:sldChg>
      <pc:sldChg chg="del">
        <pc:chgData name="Bastien Chassagnol" userId="9556babb-c02f-4c37-838a-8ab53642e849" providerId="ADAL" clId="{52B185F2-9AE0-4227-BCCD-C129B14C5E2B}" dt="2023-11-16T12:14:34.983" v="90" actId="2696"/>
        <pc:sldMkLst>
          <pc:docMk/>
          <pc:sldMk cId="1760556580" sldId="4139"/>
        </pc:sldMkLst>
      </pc:sldChg>
      <pc:sldChg chg="add del">
        <pc:chgData name="Bastien Chassagnol" userId="9556babb-c02f-4c37-838a-8ab53642e849" providerId="ADAL" clId="{52B185F2-9AE0-4227-BCCD-C129B14C5E2B}" dt="2023-11-18T16:42:15.935" v="1041" actId="2696"/>
        <pc:sldMkLst>
          <pc:docMk/>
          <pc:sldMk cId="2752438221" sldId="4140"/>
        </pc:sldMkLst>
      </pc:sldChg>
      <pc:sldChg chg="del">
        <pc:chgData name="Bastien Chassagnol" userId="9556babb-c02f-4c37-838a-8ab53642e849" providerId="ADAL" clId="{52B185F2-9AE0-4227-BCCD-C129B14C5E2B}" dt="2023-11-16T12:16:39.622" v="108" actId="2696"/>
        <pc:sldMkLst>
          <pc:docMk/>
          <pc:sldMk cId="2938081544" sldId="4140"/>
        </pc:sldMkLst>
      </pc:sldChg>
      <pc:sldChg chg="addSp delSp modSp add del mod">
        <pc:chgData name="Bastien Chassagnol" userId="9556babb-c02f-4c37-838a-8ab53642e849" providerId="ADAL" clId="{52B185F2-9AE0-4227-BCCD-C129B14C5E2B}" dt="2023-11-19T19:41:23.556" v="4899" actId="47"/>
        <pc:sldMkLst>
          <pc:docMk/>
          <pc:sldMk cId="3112703992" sldId="4140"/>
        </pc:sldMkLst>
      </pc:sldChg>
      <pc:sldChg chg="del">
        <pc:chgData name="Bastien Chassagnol" userId="9556babb-c02f-4c37-838a-8ab53642e849" providerId="ADAL" clId="{52B185F2-9AE0-4227-BCCD-C129B14C5E2B}" dt="2023-11-16T12:16:01.328" v="102" actId="47"/>
        <pc:sldMkLst>
          <pc:docMk/>
          <pc:sldMk cId="3573933330" sldId="4141"/>
        </pc:sldMkLst>
      </pc:sldChg>
      <pc:sldChg chg="add del ord">
        <pc:chgData name="Bastien Chassagnol" userId="9556babb-c02f-4c37-838a-8ab53642e849" providerId="ADAL" clId="{52B185F2-9AE0-4227-BCCD-C129B14C5E2B}" dt="2023-11-18T16:58:41.769" v="1144" actId="2696"/>
        <pc:sldMkLst>
          <pc:docMk/>
          <pc:sldMk cId="396103226" sldId="4142"/>
        </pc:sldMkLst>
      </pc:sldChg>
      <pc:sldChg chg="del">
        <pc:chgData name="Bastien Chassagnol" userId="9556babb-c02f-4c37-838a-8ab53642e849" providerId="ADAL" clId="{52B185F2-9AE0-4227-BCCD-C129B14C5E2B}" dt="2023-11-16T12:15:12.678" v="94" actId="2696"/>
        <pc:sldMkLst>
          <pc:docMk/>
          <pc:sldMk cId="717315744" sldId="4142"/>
        </pc:sldMkLst>
      </pc:sldChg>
      <pc:sldChg chg="add del ord">
        <pc:chgData name="Bastien Chassagnol" userId="9556babb-c02f-4c37-838a-8ab53642e849" providerId="ADAL" clId="{52B185F2-9AE0-4227-BCCD-C129B14C5E2B}" dt="2023-11-18T16:58:41.769" v="1144" actId="2696"/>
        <pc:sldMkLst>
          <pc:docMk/>
          <pc:sldMk cId="523426042" sldId="4144"/>
        </pc:sldMkLst>
      </pc:sldChg>
      <pc:sldChg chg="del">
        <pc:chgData name="Bastien Chassagnol" userId="9556babb-c02f-4c37-838a-8ab53642e849" providerId="ADAL" clId="{52B185F2-9AE0-4227-BCCD-C129B14C5E2B}" dt="2023-11-16T12:15:12.678" v="94" actId="2696"/>
        <pc:sldMkLst>
          <pc:docMk/>
          <pc:sldMk cId="1221748972" sldId="4144"/>
        </pc:sldMkLst>
      </pc:sldChg>
      <pc:sldChg chg="del">
        <pc:chgData name="Bastien Chassagnol" userId="9556babb-c02f-4c37-838a-8ab53642e849" providerId="ADAL" clId="{52B185F2-9AE0-4227-BCCD-C129B14C5E2B}" dt="2023-11-16T12:15:12.678" v="94" actId="2696"/>
        <pc:sldMkLst>
          <pc:docMk/>
          <pc:sldMk cId="2405974014" sldId="4146"/>
        </pc:sldMkLst>
      </pc:sldChg>
      <pc:sldChg chg="add del ord">
        <pc:chgData name="Bastien Chassagnol" userId="9556babb-c02f-4c37-838a-8ab53642e849" providerId="ADAL" clId="{52B185F2-9AE0-4227-BCCD-C129B14C5E2B}" dt="2023-11-18T16:58:41.769" v="1144" actId="2696"/>
        <pc:sldMkLst>
          <pc:docMk/>
          <pc:sldMk cId="3929237019" sldId="4146"/>
        </pc:sldMkLst>
      </pc:sldChg>
      <pc:sldChg chg="del ord">
        <pc:chgData name="Bastien Chassagnol" userId="9556babb-c02f-4c37-838a-8ab53642e849" providerId="ADAL" clId="{52B185F2-9AE0-4227-BCCD-C129B14C5E2B}" dt="2023-11-16T12:16:24.918" v="106" actId="2696"/>
        <pc:sldMkLst>
          <pc:docMk/>
          <pc:sldMk cId="427513783" sldId="4147"/>
        </pc:sldMkLst>
      </pc:sldChg>
      <pc:sldChg chg="modSp add del mod">
        <pc:chgData name="Bastien Chassagnol" userId="9556babb-c02f-4c37-838a-8ab53642e849" providerId="ADAL" clId="{52B185F2-9AE0-4227-BCCD-C129B14C5E2B}" dt="2023-11-16T15:33:01.305" v="376" actId="47"/>
        <pc:sldMkLst>
          <pc:docMk/>
          <pc:sldMk cId="3400389891" sldId="4147"/>
        </pc:sldMkLst>
      </pc:sldChg>
      <pc:sldChg chg="del">
        <pc:chgData name="Bastien Chassagnol" userId="9556babb-c02f-4c37-838a-8ab53642e849" providerId="ADAL" clId="{52B185F2-9AE0-4227-BCCD-C129B14C5E2B}" dt="2023-11-16T11:19:19.039" v="48" actId="2696"/>
        <pc:sldMkLst>
          <pc:docMk/>
          <pc:sldMk cId="245344838" sldId="4148"/>
        </pc:sldMkLst>
      </pc:sldChg>
      <pc:sldChg chg="addSp delSp modSp add del mod">
        <pc:chgData name="Bastien Chassagnol" userId="9556babb-c02f-4c37-838a-8ab53642e849" providerId="ADAL" clId="{52B185F2-9AE0-4227-BCCD-C129B14C5E2B}" dt="2023-11-20T18:23:39.325" v="6646" actId="47"/>
        <pc:sldMkLst>
          <pc:docMk/>
          <pc:sldMk cId="405145240" sldId="4148"/>
        </pc:sldMkLst>
      </pc:sldChg>
      <pc:sldChg chg="add del">
        <pc:chgData name="Bastien Chassagnol" userId="9556babb-c02f-4c37-838a-8ab53642e849" providerId="ADAL" clId="{52B185F2-9AE0-4227-BCCD-C129B14C5E2B}" dt="2023-11-16T11:19:59.992" v="51" actId="2696"/>
        <pc:sldMkLst>
          <pc:docMk/>
          <pc:sldMk cId="4066300636" sldId="4148"/>
        </pc:sldMkLst>
      </pc:sldChg>
      <pc:sldChg chg="add del">
        <pc:chgData name="Bastien Chassagnol" userId="9556babb-c02f-4c37-838a-8ab53642e849" providerId="ADAL" clId="{52B185F2-9AE0-4227-BCCD-C129B14C5E2B}" dt="2023-11-16T12:17:54.428" v="118" actId="2696"/>
        <pc:sldMkLst>
          <pc:docMk/>
          <pc:sldMk cId="942753226" sldId="4149"/>
        </pc:sldMkLst>
      </pc:sldChg>
      <pc:sldChg chg="addSp modSp del">
        <pc:chgData name="Bastien Chassagnol" userId="9556babb-c02f-4c37-838a-8ab53642e849" providerId="ADAL" clId="{52B185F2-9AE0-4227-BCCD-C129B14C5E2B}" dt="2023-11-16T12:17:21.398" v="115" actId="2696"/>
        <pc:sldMkLst>
          <pc:docMk/>
          <pc:sldMk cId="3595137747" sldId="4149"/>
        </pc:sldMkLst>
      </pc:sldChg>
      <pc:sldChg chg="delSp add del mod ord">
        <pc:chgData name="Bastien Chassagnol" userId="9556babb-c02f-4c37-838a-8ab53642e849" providerId="ADAL" clId="{52B185F2-9AE0-4227-BCCD-C129B14C5E2B}" dt="2023-11-20T18:35:03.406" v="6860" actId="47"/>
        <pc:sldMkLst>
          <pc:docMk/>
          <pc:sldMk cId="4061188527" sldId="4149"/>
        </pc:sldMkLst>
      </pc:sldChg>
      <pc:sldChg chg="del ord">
        <pc:chgData name="Bastien Chassagnol" userId="9556babb-c02f-4c37-838a-8ab53642e849" providerId="ADAL" clId="{52B185F2-9AE0-4227-BCCD-C129B14C5E2B}" dt="2023-11-16T12:14:28.418" v="89" actId="47"/>
        <pc:sldMkLst>
          <pc:docMk/>
          <pc:sldMk cId="1054820187" sldId="4150"/>
        </pc:sldMkLst>
      </pc:sldChg>
      <pc:sldChg chg="del">
        <pc:chgData name="Bastien Chassagnol" userId="9556babb-c02f-4c37-838a-8ab53642e849" providerId="ADAL" clId="{52B185F2-9AE0-4227-BCCD-C129B14C5E2B}" dt="2023-11-16T12:16:01.328" v="102" actId="47"/>
        <pc:sldMkLst>
          <pc:docMk/>
          <pc:sldMk cId="1303733693" sldId="4151"/>
        </pc:sldMkLst>
      </pc:sldChg>
      <pc:sldChg chg="del ord">
        <pc:chgData name="Bastien Chassagnol" userId="9556babb-c02f-4c37-838a-8ab53642e849" providerId="ADAL" clId="{52B185F2-9AE0-4227-BCCD-C129B14C5E2B}" dt="2023-11-16T16:35:37.107" v="438" actId="47"/>
        <pc:sldMkLst>
          <pc:docMk/>
          <pc:sldMk cId="3796693727" sldId="4152"/>
        </pc:sldMkLst>
      </pc:sldChg>
      <pc:sldChg chg="addSp delSp modSp del mod ord">
        <pc:chgData name="Bastien Chassagnol" userId="9556babb-c02f-4c37-838a-8ab53642e849" providerId="ADAL" clId="{52B185F2-9AE0-4227-BCCD-C129B14C5E2B}" dt="2023-11-19T14:33:41.401" v="3770" actId="47"/>
        <pc:sldMkLst>
          <pc:docMk/>
          <pc:sldMk cId="2524094186" sldId="4153"/>
        </pc:sldMkLst>
      </pc:sldChg>
      <pc:sldChg chg="del">
        <pc:chgData name="Bastien Chassagnol" userId="9556babb-c02f-4c37-838a-8ab53642e849" providerId="ADAL" clId="{52B185F2-9AE0-4227-BCCD-C129B14C5E2B}" dt="2023-11-16T11:23:20.208" v="66" actId="47"/>
        <pc:sldMkLst>
          <pc:docMk/>
          <pc:sldMk cId="2845332211" sldId="4154"/>
        </pc:sldMkLst>
      </pc:sldChg>
      <pc:sldChg chg="del ord">
        <pc:chgData name="Bastien Chassagnol" userId="9556babb-c02f-4c37-838a-8ab53642e849" providerId="ADAL" clId="{52B185F2-9AE0-4227-BCCD-C129B14C5E2B}" dt="2023-11-19T20:58:38.252" v="6085" actId="47"/>
        <pc:sldMkLst>
          <pc:docMk/>
          <pc:sldMk cId="3017102453" sldId="4155"/>
        </pc:sldMkLst>
      </pc:sldChg>
      <pc:sldChg chg="add del">
        <pc:chgData name="Bastien Chassagnol" userId="9556babb-c02f-4c37-838a-8ab53642e849" providerId="ADAL" clId="{52B185F2-9AE0-4227-BCCD-C129B14C5E2B}" dt="2023-11-18T17:00:17.524" v="1174" actId="47"/>
        <pc:sldMkLst>
          <pc:docMk/>
          <pc:sldMk cId="1306912662" sldId="4156"/>
        </pc:sldMkLst>
      </pc:sldChg>
      <pc:sldChg chg="del">
        <pc:chgData name="Bastien Chassagnol" userId="9556babb-c02f-4c37-838a-8ab53642e849" providerId="ADAL" clId="{52B185F2-9AE0-4227-BCCD-C129B14C5E2B}" dt="2023-11-16T11:18:57.084" v="47" actId="47"/>
        <pc:sldMkLst>
          <pc:docMk/>
          <pc:sldMk cId="867997238" sldId="4157"/>
        </pc:sldMkLst>
      </pc:sldChg>
      <pc:sldChg chg="addSp delSp modSp del mod">
        <pc:chgData name="Bastien Chassagnol" userId="9556babb-c02f-4c37-838a-8ab53642e849" providerId="ADAL" clId="{52B185F2-9AE0-4227-BCCD-C129B14C5E2B}" dt="2023-11-20T21:44:26.360" v="8432" actId="47"/>
        <pc:sldMkLst>
          <pc:docMk/>
          <pc:sldMk cId="2945850056" sldId="4158"/>
        </pc:sldMkLst>
      </pc:sldChg>
      <pc:sldChg chg="delSp modSp del mod">
        <pc:chgData name="Bastien Chassagnol" userId="9556babb-c02f-4c37-838a-8ab53642e849" providerId="ADAL" clId="{52B185F2-9AE0-4227-BCCD-C129B14C5E2B}" dt="2023-11-20T21:44:10.295" v="8426" actId="47"/>
        <pc:sldMkLst>
          <pc:docMk/>
          <pc:sldMk cId="3876047704" sldId="4159"/>
        </pc:sldMkLst>
      </pc:sldChg>
      <pc:sldChg chg="del">
        <pc:chgData name="Bastien Chassagnol" userId="9556babb-c02f-4c37-838a-8ab53642e849" providerId="ADAL" clId="{52B185F2-9AE0-4227-BCCD-C129B14C5E2B}" dt="2023-11-16T11:23:40.447" v="67" actId="2696"/>
        <pc:sldMkLst>
          <pc:docMk/>
          <pc:sldMk cId="2967538647" sldId="4160"/>
        </pc:sldMkLst>
      </pc:sldChg>
      <pc:sldChg chg="addSp modSp add del ord">
        <pc:chgData name="Bastien Chassagnol" userId="9556babb-c02f-4c37-838a-8ab53642e849" providerId="ADAL" clId="{52B185F2-9AE0-4227-BCCD-C129B14C5E2B}" dt="2023-11-16T11:24:27.868" v="74" actId="47"/>
        <pc:sldMkLst>
          <pc:docMk/>
          <pc:sldMk cId="3415705406" sldId="4160"/>
        </pc:sldMkLst>
      </pc:sldChg>
      <pc:sldChg chg="del">
        <pc:chgData name="Bastien Chassagnol" userId="9556babb-c02f-4c37-838a-8ab53642e849" providerId="ADAL" clId="{52B185F2-9AE0-4227-BCCD-C129B14C5E2B}" dt="2023-11-18T16:58:23.094" v="1143" actId="47"/>
        <pc:sldMkLst>
          <pc:docMk/>
          <pc:sldMk cId="1445209829" sldId="4161"/>
        </pc:sldMkLst>
      </pc:sldChg>
      <pc:sldChg chg="addSp delSp modSp del mod ord">
        <pc:chgData name="Bastien Chassagnol" userId="9556babb-c02f-4c37-838a-8ab53642e849" providerId="ADAL" clId="{52B185F2-9AE0-4227-BCCD-C129B14C5E2B}" dt="2023-11-20T21:34:39.327" v="8306" actId="47"/>
        <pc:sldMkLst>
          <pc:docMk/>
          <pc:sldMk cId="140707449" sldId="4162"/>
        </pc:sldMkLst>
      </pc:sldChg>
      <pc:sldChg chg="del">
        <pc:chgData name="Bastien Chassagnol" userId="9556babb-c02f-4c37-838a-8ab53642e849" providerId="ADAL" clId="{52B185F2-9AE0-4227-BCCD-C129B14C5E2B}" dt="2023-11-16T15:31:01.245" v="369" actId="47"/>
        <pc:sldMkLst>
          <pc:docMk/>
          <pc:sldMk cId="2696177915" sldId="4163"/>
        </pc:sldMkLst>
      </pc:sldChg>
      <pc:sldChg chg="add del">
        <pc:chgData name="Bastien Chassagnol" userId="9556babb-c02f-4c37-838a-8ab53642e849" providerId="ADAL" clId="{52B185F2-9AE0-4227-BCCD-C129B14C5E2B}" dt="2023-11-20T21:21:04.077" v="8144" actId="2696"/>
        <pc:sldMkLst>
          <pc:docMk/>
          <pc:sldMk cId="3379272640" sldId="4163"/>
        </pc:sldMkLst>
      </pc:sldChg>
      <pc:sldChg chg="add del ord">
        <pc:chgData name="Bastien Chassagnol" userId="9556babb-c02f-4c37-838a-8ab53642e849" providerId="ADAL" clId="{52B185F2-9AE0-4227-BCCD-C129B14C5E2B}" dt="2023-11-18T17:03:00.644" v="1190" actId="2696"/>
        <pc:sldMkLst>
          <pc:docMk/>
          <pc:sldMk cId="3741944331" sldId="4164"/>
        </pc:sldMkLst>
      </pc:sldChg>
      <pc:sldChg chg="del">
        <pc:chgData name="Bastien Chassagnol" userId="9556babb-c02f-4c37-838a-8ab53642e849" providerId="ADAL" clId="{52B185F2-9AE0-4227-BCCD-C129B14C5E2B}" dt="2023-11-16T11:18:34.358" v="46" actId="47"/>
        <pc:sldMkLst>
          <pc:docMk/>
          <pc:sldMk cId="120802958" sldId="4165"/>
        </pc:sldMkLst>
      </pc:sldChg>
      <pc:sldChg chg="addSp delSp modSp add del mod">
        <pc:chgData name="Bastien Chassagnol" userId="9556babb-c02f-4c37-838a-8ab53642e849" providerId="ADAL" clId="{52B185F2-9AE0-4227-BCCD-C129B14C5E2B}" dt="2023-11-20T21:28:09.144" v="8186" actId="2696"/>
        <pc:sldMkLst>
          <pc:docMk/>
          <pc:sldMk cId="3075903526" sldId="4169"/>
        </pc:sldMkLst>
      </pc:sldChg>
      <pc:sldChg chg="add del">
        <pc:chgData name="Bastien Chassagnol" userId="9556babb-c02f-4c37-838a-8ab53642e849" providerId="ADAL" clId="{52B185F2-9AE0-4227-BCCD-C129B14C5E2B}" dt="2023-11-18T09:52:48.011" v="489" actId="18676"/>
        <pc:sldMkLst>
          <pc:docMk/>
          <pc:sldMk cId="3094592437" sldId="4172"/>
        </pc:sldMkLst>
      </pc:sldChg>
      <pc:sldChg chg="add del">
        <pc:chgData name="Bastien Chassagnol" userId="9556babb-c02f-4c37-838a-8ab53642e849" providerId="ADAL" clId="{52B185F2-9AE0-4227-BCCD-C129B14C5E2B}" dt="2023-11-18T09:52:48.011" v="489" actId="18676"/>
        <pc:sldMkLst>
          <pc:docMk/>
          <pc:sldMk cId="1141082429" sldId="4173"/>
        </pc:sldMkLst>
      </pc:sldChg>
      <pc:sldChg chg="add del ord">
        <pc:chgData name="Bastien Chassagnol" userId="9556babb-c02f-4c37-838a-8ab53642e849" providerId="ADAL" clId="{52B185F2-9AE0-4227-BCCD-C129B14C5E2B}" dt="2023-11-18T17:02:20.249" v="1187" actId="2696"/>
        <pc:sldMkLst>
          <pc:docMk/>
          <pc:sldMk cId="23107450" sldId="4174"/>
        </pc:sldMkLst>
      </pc:sldChg>
      <pc:sldChg chg="add del">
        <pc:chgData name="Bastien Chassagnol" userId="9556babb-c02f-4c37-838a-8ab53642e849" providerId="ADAL" clId="{52B185F2-9AE0-4227-BCCD-C129B14C5E2B}" dt="2023-11-20T20:25:09.864" v="7179" actId="2696"/>
        <pc:sldMkLst>
          <pc:docMk/>
          <pc:sldMk cId="3636916081" sldId="4174"/>
        </pc:sldMkLst>
      </pc:sldChg>
      <pc:sldChg chg="modSp add del">
        <pc:chgData name="Bastien Chassagnol" userId="9556babb-c02f-4c37-838a-8ab53642e849" providerId="ADAL" clId="{52B185F2-9AE0-4227-BCCD-C129B14C5E2B}" dt="2023-12-09T12:19:24.875" v="51130" actId="2696"/>
        <pc:sldMkLst>
          <pc:docMk/>
          <pc:sldMk cId="936307124" sldId="10855"/>
        </pc:sldMkLst>
      </pc:sldChg>
      <pc:sldChg chg="addSp delSp modSp add del mod ord modNotes">
        <pc:chgData name="Bastien Chassagnol" userId="9556babb-c02f-4c37-838a-8ab53642e849" providerId="ADAL" clId="{52B185F2-9AE0-4227-BCCD-C129B14C5E2B}" dt="2023-12-02T10:58:42.567" v="28413" actId="2696"/>
        <pc:sldMkLst>
          <pc:docMk/>
          <pc:sldMk cId="2426896492" sldId="10855"/>
        </pc:sldMkLst>
      </pc:sldChg>
      <pc:sldChg chg="add del modNotes">
        <pc:chgData name="Bastien Chassagnol" userId="9556babb-c02f-4c37-838a-8ab53642e849" providerId="ADAL" clId="{52B185F2-9AE0-4227-BCCD-C129B14C5E2B}" dt="2023-11-19T15:13:04.823" v="4365" actId="2696"/>
        <pc:sldMkLst>
          <pc:docMk/>
          <pc:sldMk cId="907395592" sldId="10857"/>
        </pc:sldMkLst>
      </pc:sldChg>
      <pc:sldChg chg="add del">
        <pc:chgData name="Bastien Chassagnol" userId="9556babb-c02f-4c37-838a-8ab53642e849" providerId="ADAL" clId="{52B185F2-9AE0-4227-BCCD-C129B14C5E2B}" dt="2023-11-18T17:04:45.654" v="1198" actId="2696"/>
        <pc:sldMkLst>
          <pc:docMk/>
          <pc:sldMk cId="2749519817" sldId="2145706421"/>
        </pc:sldMkLst>
      </pc:sldChg>
      <pc:sldChg chg="modSp add del modNotes">
        <pc:chgData name="Bastien Chassagnol" userId="9556babb-c02f-4c37-838a-8ab53642e849" providerId="ADAL" clId="{52B185F2-9AE0-4227-BCCD-C129B14C5E2B}" dt="2023-11-18T17:04:45.654" v="1198" actId="2696"/>
        <pc:sldMkLst>
          <pc:docMk/>
          <pc:sldMk cId="2470125410" sldId="2145706424"/>
        </pc:sldMkLst>
      </pc:sldChg>
      <pc:sldChg chg="addSp delSp modSp add del mod ord modNotes">
        <pc:chgData name="Bastien Chassagnol" userId="9556babb-c02f-4c37-838a-8ab53642e849" providerId="ADAL" clId="{52B185F2-9AE0-4227-BCCD-C129B14C5E2B}" dt="2023-11-19T15:27:56.631" v="4393" actId="47"/>
        <pc:sldMkLst>
          <pc:docMk/>
          <pc:sldMk cId="1609297003" sldId="2146847884"/>
        </pc:sldMkLst>
      </pc:sldChg>
      <pc:sldChg chg="addSp delSp add del mod">
        <pc:chgData name="Bastien Chassagnol" userId="9556babb-c02f-4c37-838a-8ab53642e849" providerId="ADAL" clId="{52B185F2-9AE0-4227-BCCD-C129B14C5E2B}" dt="2023-11-20T21:46:43.264" v="8465" actId="47"/>
        <pc:sldMkLst>
          <pc:docMk/>
          <pc:sldMk cId="0" sldId="2147377680"/>
        </pc:sldMkLst>
      </pc:sldChg>
      <pc:sldChg chg="delSp modSp add del mod ord">
        <pc:chgData name="Bastien Chassagnol" userId="9556babb-c02f-4c37-838a-8ab53642e849" providerId="ADAL" clId="{52B185F2-9AE0-4227-BCCD-C129B14C5E2B}" dt="2023-11-20T21:31:38.236" v="8210" actId="47"/>
        <pc:sldMkLst>
          <pc:docMk/>
          <pc:sldMk cId="0" sldId="2147377686"/>
        </pc:sldMkLst>
      </pc:sldChg>
      <pc:sldChg chg="add">
        <pc:chgData name="Bastien Chassagnol" userId="9556babb-c02f-4c37-838a-8ab53642e849" providerId="ADAL" clId="{52B185F2-9AE0-4227-BCCD-C129B14C5E2B}" dt="2023-12-02T10:58:29.712" v="28411"/>
        <pc:sldMkLst>
          <pc:docMk/>
          <pc:sldMk cId="2572733019" sldId="2147377690"/>
        </pc:sldMkLst>
      </pc:sldChg>
      <pc:sldChg chg="addSp delSp modSp add del mod ord">
        <pc:chgData name="Bastien Chassagnol" userId="9556babb-c02f-4c37-838a-8ab53642e849" providerId="ADAL" clId="{52B185F2-9AE0-4227-BCCD-C129B14C5E2B}" dt="2023-12-02T10:58:26.523" v="28410" actId="2696"/>
        <pc:sldMkLst>
          <pc:docMk/>
          <pc:sldMk cId="2925802700" sldId="2147377690"/>
        </pc:sldMkLst>
      </pc:sldChg>
      <pc:sldChg chg="add">
        <pc:chgData name="Bastien Chassagnol" userId="9556babb-c02f-4c37-838a-8ab53642e849" providerId="ADAL" clId="{52B185F2-9AE0-4227-BCCD-C129B14C5E2B}" dt="2023-12-02T20:46:39.708" v="34807"/>
        <pc:sldMkLst>
          <pc:docMk/>
          <pc:sldMk cId="3777060663" sldId="2147377692"/>
        </pc:sldMkLst>
      </pc:sldChg>
      <pc:sldChg chg="delSp add del">
        <pc:chgData name="Bastien Chassagnol" userId="9556babb-c02f-4c37-838a-8ab53642e849" providerId="ADAL" clId="{52B185F2-9AE0-4227-BCCD-C129B14C5E2B}" dt="2023-11-20T18:19:44.155" v="6605" actId="47"/>
        <pc:sldMkLst>
          <pc:docMk/>
          <pc:sldMk cId="0" sldId="2147377694"/>
        </pc:sldMkLst>
      </pc:sldChg>
      <pc:sldChg chg="add del ord">
        <pc:chgData name="Bastien Chassagnol" userId="9556babb-c02f-4c37-838a-8ab53642e849" providerId="ADAL" clId="{52B185F2-9AE0-4227-BCCD-C129B14C5E2B}" dt="2023-11-18T16:54:49.568" v="1115" actId="47"/>
        <pc:sldMkLst>
          <pc:docMk/>
          <pc:sldMk cId="0" sldId="2147377698"/>
        </pc:sldMkLst>
      </pc:sldChg>
      <pc:sldChg chg="addSp delSp modSp add del mod">
        <pc:chgData name="Bastien Chassagnol" userId="9556babb-c02f-4c37-838a-8ab53642e849" providerId="ADAL" clId="{52B185F2-9AE0-4227-BCCD-C129B14C5E2B}" dt="2023-11-18T16:47:58.289" v="1079" actId="47"/>
        <pc:sldMkLst>
          <pc:docMk/>
          <pc:sldMk cId="0" sldId="2147377699"/>
        </pc:sldMkLst>
      </pc:sldChg>
      <pc:sldChg chg="addSp delSp modSp add del mod ord">
        <pc:chgData name="Bastien Chassagnol" userId="9556babb-c02f-4c37-838a-8ab53642e849" providerId="ADAL" clId="{52B185F2-9AE0-4227-BCCD-C129B14C5E2B}" dt="2023-12-02T10:57:46.496" v="28406" actId="2696"/>
        <pc:sldMkLst>
          <pc:docMk/>
          <pc:sldMk cId="1018690700" sldId="2147377700"/>
        </pc:sldMkLst>
      </pc:sldChg>
      <pc:sldChg chg="add del ord">
        <pc:chgData name="Bastien Chassagnol" userId="9556babb-c02f-4c37-838a-8ab53642e849" providerId="ADAL" clId="{52B185F2-9AE0-4227-BCCD-C129B14C5E2B}" dt="2023-12-09T12:28:02.556" v="51255" actId="2696"/>
        <pc:sldMkLst>
          <pc:docMk/>
          <pc:sldMk cId="2792139176" sldId="2147377700"/>
        </pc:sldMkLst>
      </pc:sldChg>
      <pc:sldChg chg="add del">
        <pc:chgData name="Bastien Chassagnol" userId="9556babb-c02f-4c37-838a-8ab53642e849" providerId="ADAL" clId="{52B185F2-9AE0-4227-BCCD-C129B14C5E2B}" dt="2023-11-16T11:15:09.064" v="36" actId="47"/>
        <pc:sldMkLst>
          <pc:docMk/>
          <pc:sldMk cId="0" sldId="2147377701"/>
        </pc:sldMkLst>
      </pc:sldChg>
      <pc:sldChg chg="delSp modSp add del mod">
        <pc:chgData name="Bastien Chassagnol" userId="9556babb-c02f-4c37-838a-8ab53642e849" providerId="ADAL" clId="{52B185F2-9AE0-4227-BCCD-C129B14C5E2B}" dt="2023-11-20T21:44:16.784" v="8429" actId="47"/>
        <pc:sldMkLst>
          <pc:docMk/>
          <pc:sldMk cId="0" sldId="2147377708"/>
        </pc:sldMkLst>
      </pc:sldChg>
      <pc:sldChg chg="addSp delSp modSp add del mod">
        <pc:chgData name="Bastien Chassagnol" userId="9556babb-c02f-4c37-838a-8ab53642e849" providerId="ADAL" clId="{52B185F2-9AE0-4227-BCCD-C129B14C5E2B}" dt="2023-11-19T10:58:33.834" v="1705" actId="47"/>
        <pc:sldMkLst>
          <pc:docMk/>
          <pc:sldMk cId="391620412" sldId="2147377709"/>
        </pc:sldMkLst>
      </pc:sldChg>
      <pc:sldChg chg="addSp delSp modSp add del mod">
        <pc:chgData name="Bastien Chassagnol" userId="9556babb-c02f-4c37-838a-8ab53642e849" providerId="ADAL" clId="{52B185F2-9AE0-4227-BCCD-C129B14C5E2B}" dt="2023-11-20T21:46:43.264" v="8465" actId="47"/>
        <pc:sldMkLst>
          <pc:docMk/>
          <pc:sldMk cId="2188191571" sldId="2147377709"/>
        </pc:sldMkLst>
      </pc:sldChg>
      <pc:sldChg chg="addSp delSp modSp add del ord modAnim">
        <pc:chgData name="Bastien Chassagnol" userId="9556babb-c02f-4c37-838a-8ab53642e849" providerId="ADAL" clId="{52B185F2-9AE0-4227-BCCD-C129B14C5E2B}" dt="2023-11-20T21:32:07.367" v="8215" actId="47"/>
        <pc:sldMkLst>
          <pc:docMk/>
          <pc:sldMk cId="2564621256" sldId="2147377710"/>
        </pc:sldMkLst>
      </pc:sldChg>
      <pc:sldChg chg="addSp delSp modSp add del mod ord">
        <pc:chgData name="Bastien Chassagnol" userId="9556babb-c02f-4c37-838a-8ab53642e849" providerId="ADAL" clId="{52B185F2-9AE0-4227-BCCD-C129B14C5E2B}" dt="2023-11-20T18:23:58.375" v="6653" actId="47"/>
        <pc:sldMkLst>
          <pc:docMk/>
          <pc:sldMk cId="2205129651" sldId="2147377711"/>
        </pc:sldMkLst>
      </pc:sldChg>
      <pc:sldChg chg="add del">
        <pc:chgData name="Bastien Chassagnol" userId="9556babb-c02f-4c37-838a-8ab53642e849" providerId="ADAL" clId="{52B185F2-9AE0-4227-BCCD-C129B14C5E2B}" dt="2023-11-20T21:44:43.830" v="8434" actId="47"/>
        <pc:sldMkLst>
          <pc:docMk/>
          <pc:sldMk cId="2113250655" sldId="2147377712"/>
        </pc:sldMkLst>
      </pc:sldChg>
      <pc:sldChg chg="delSp modSp add del mod delAnim">
        <pc:chgData name="Bastien Chassagnol" userId="9556babb-c02f-4c37-838a-8ab53642e849" providerId="ADAL" clId="{52B185F2-9AE0-4227-BCCD-C129B14C5E2B}" dt="2023-11-20T20:23:35.769" v="7167" actId="47"/>
        <pc:sldMkLst>
          <pc:docMk/>
          <pc:sldMk cId="706010819" sldId="2147377713"/>
        </pc:sldMkLst>
      </pc:sldChg>
      <pc:sldChg chg="new del">
        <pc:chgData name="Bastien Chassagnol" userId="9556babb-c02f-4c37-838a-8ab53642e849" providerId="ADAL" clId="{52B185F2-9AE0-4227-BCCD-C129B14C5E2B}" dt="2023-11-16T12:16:46.200" v="110" actId="47"/>
        <pc:sldMkLst>
          <pc:docMk/>
          <pc:sldMk cId="346467925" sldId="2147377714"/>
        </pc:sldMkLst>
      </pc:sldChg>
      <pc:sldChg chg="addSp delSp modSp add del mod">
        <pc:chgData name="Bastien Chassagnol" userId="9556babb-c02f-4c37-838a-8ab53642e849" providerId="ADAL" clId="{52B185F2-9AE0-4227-BCCD-C129B14C5E2B}" dt="2023-11-19T19:41:17.781" v="4897" actId="47"/>
        <pc:sldMkLst>
          <pc:docMk/>
          <pc:sldMk cId="1099141987" sldId="2147377714"/>
        </pc:sldMkLst>
      </pc:sldChg>
      <pc:sldChg chg="addSp delSp modSp add del mod">
        <pc:chgData name="Bastien Chassagnol" userId="9556babb-c02f-4c37-838a-8ab53642e849" providerId="ADAL" clId="{52B185F2-9AE0-4227-BCCD-C129B14C5E2B}" dt="2023-11-19T19:41:17.781" v="4897" actId="47"/>
        <pc:sldMkLst>
          <pc:docMk/>
          <pc:sldMk cId="944639731" sldId="2147377715"/>
        </pc:sldMkLst>
      </pc:sldChg>
      <pc:sldChg chg="addSp delSp modSp add del mod">
        <pc:chgData name="Bastien Chassagnol" userId="9556babb-c02f-4c37-838a-8ab53642e849" providerId="ADAL" clId="{52B185F2-9AE0-4227-BCCD-C129B14C5E2B}" dt="2023-11-19T19:45:41.035" v="4950" actId="47"/>
        <pc:sldMkLst>
          <pc:docMk/>
          <pc:sldMk cId="1323733473" sldId="2147377716"/>
        </pc:sldMkLst>
      </pc:sldChg>
      <pc:sldChg chg="addSp delSp modSp add del mod">
        <pc:chgData name="Bastien Chassagnol" userId="9556babb-c02f-4c37-838a-8ab53642e849" providerId="ADAL" clId="{52B185F2-9AE0-4227-BCCD-C129B14C5E2B}" dt="2023-11-19T19:50:39.245" v="5030" actId="47"/>
        <pc:sldMkLst>
          <pc:docMk/>
          <pc:sldMk cId="2546484973" sldId="2147377717"/>
        </pc:sldMkLst>
      </pc:sldChg>
      <pc:sldChg chg="add del">
        <pc:chgData name="Bastien Chassagnol" userId="9556babb-c02f-4c37-838a-8ab53642e849" providerId="ADAL" clId="{52B185F2-9AE0-4227-BCCD-C129B14C5E2B}" dt="2023-11-18T16:19:08.311" v="826" actId="2696"/>
        <pc:sldMkLst>
          <pc:docMk/>
          <pc:sldMk cId="913695877" sldId="2147377718"/>
        </pc:sldMkLst>
      </pc:sldChg>
      <pc:sldChg chg="add del">
        <pc:chgData name="Bastien Chassagnol" userId="9556babb-c02f-4c37-838a-8ab53642e849" providerId="ADAL" clId="{52B185F2-9AE0-4227-BCCD-C129B14C5E2B}" dt="2023-11-16T17:19:31.342" v="480" actId="47"/>
        <pc:sldMkLst>
          <pc:docMk/>
          <pc:sldMk cId="530135007" sldId="2147377719"/>
        </pc:sldMkLst>
      </pc:sldChg>
      <pc:sldChg chg="add del">
        <pc:chgData name="Bastien Chassagnol" userId="9556babb-c02f-4c37-838a-8ab53642e849" providerId="ADAL" clId="{52B185F2-9AE0-4227-BCCD-C129B14C5E2B}" dt="2023-11-16T12:44:08.317" v="164" actId="47"/>
        <pc:sldMkLst>
          <pc:docMk/>
          <pc:sldMk cId="1536309493" sldId="2147377719"/>
        </pc:sldMkLst>
      </pc:sldChg>
      <pc:sldChg chg="addSp delSp modSp add del mod">
        <pc:chgData name="Bastien Chassagnol" userId="9556babb-c02f-4c37-838a-8ab53642e849" providerId="ADAL" clId="{52B185F2-9AE0-4227-BCCD-C129B14C5E2B}" dt="2023-11-19T20:50:39.519" v="5845" actId="47"/>
        <pc:sldMkLst>
          <pc:docMk/>
          <pc:sldMk cId="2380808779" sldId="2147377720"/>
        </pc:sldMkLst>
      </pc:sldChg>
      <pc:sldChg chg="addSp delSp modSp add del mod">
        <pc:chgData name="Bastien Chassagnol" userId="9556babb-c02f-4c37-838a-8ab53642e849" providerId="ADAL" clId="{52B185F2-9AE0-4227-BCCD-C129B14C5E2B}" dt="2023-11-19T20:51:24.660" v="5858" actId="47"/>
        <pc:sldMkLst>
          <pc:docMk/>
          <pc:sldMk cId="3097736852" sldId="2147377721"/>
        </pc:sldMkLst>
      </pc:sldChg>
      <pc:sldChg chg="addSp delSp modSp new del mod ord modAnim">
        <pc:chgData name="Bastien Chassagnol" userId="9556babb-c02f-4c37-838a-8ab53642e849" providerId="ADAL" clId="{52B185F2-9AE0-4227-BCCD-C129B14C5E2B}" dt="2023-11-18T17:04:45.654" v="1198" actId="2696"/>
        <pc:sldMkLst>
          <pc:docMk/>
          <pc:sldMk cId="2773839099" sldId="2147377722"/>
        </pc:sldMkLst>
      </pc:sldChg>
      <pc:sldChg chg="addSp delSp modSp add del mod">
        <pc:chgData name="Bastien Chassagnol" userId="9556babb-c02f-4c37-838a-8ab53642e849" providerId="ADAL" clId="{52B185F2-9AE0-4227-BCCD-C129B14C5E2B}" dt="2023-11-19T22:09:10.517" v="6208" actId="47"/>
        <pc:sldMkLst>
          <pc:docMk/>
          <pc:sldMk cId="1452271220" sldId="2147473363"/>
        </pc:sldMkLst>
      </pc:sldChg>
      <pc:sldChg chg="addSp delSp modSp add del mod">
        <pc:chgData name="Bastien Chassagnol" userId="9556babb-c02f-4c37-838a-8ab53642e849" providerId="ADAL" clId="{52B185F2-9AE0-4227-BCCD-C129B14C5E2B}" dt="2023-11-20T21:36:14.581" v="8319" actId="47"/>
        <pc:sldMkLst>
          <pc:docMk/>
          <pc:sldMk cId="220181707" sldId="2147473364"/>
        </pc:sldMkLst>
      </pc:sldChg>
      <pc:sldChg chg="add del">
        <pc:chgData name="Bastien Chassagnol" userId="9556babb-c02f-4c37-838a-8ab53642e849" providerId="ADAL" clId="{52B185F2-9AE0-4227-BCCD-C129B14C5E2B}" dt="2023-11-16T14:57:45.386" v="308" actId="47"/>
        <pc:sldMkLst>
          <pc:docMk/>
          <pc:sldMk cId="653032171" sldId="2147473364"/>
        </pc:sldMkLst>
      </pc:sldChg>
      <pc:sldChg chg="new del">
        <pc:chgData name="Bastien Chassagnol" userId="9556babb-c02f-4c37-838a-8ab53642e849" providerId="ADAL" clId="{52B185F2-9AE0-4227-BCCD-C129B14C5E2B}" dt="2023-11-16T15:05:14.188" v="328" actId="47"/>
        <pc:sldMkLst>
          <pc:docMk/>
          <pc:sldMk cId="1211365714" sldId="2147473364"/>
        </pc:sldMkLst>
      </pc:sldChg>
      <pc:sldChg chg="new del">
        <pc:chgData name="Bastien Chassagnol" userId="9556babb-c02f-4c37-838a-8ab53642e849" providerId="ADAL" clId="{52B185F2-9AE0-4227-BCCD-C129B14C5E2B}" dt="2023-11-16T15:00:59.544" v="324" actId="47"/>
        <pc:sldMkLst>
          <pc:docMk/>
          <pc:sldMk cId="1996669544" sldId="2147473364"/>
        </pc:sldMkLst>
      </pc:sldChg>
      <pc:sldChg chg="addSp delSp modSp new del mod">
        <pc:chgData name="Bastien Chassagnol" userId="9556babb-c02f-4c37-838a-8ab53642e849" providerId="ADAL" clId="{52B185F2-9AE0-4227-BCCD-C129B14C5E2B}" dt="2023-11-16T14:57:18.586" v="306" actId="47"/>
        <pc:sldMkLst>
          <pc:docMk/>
          <pc:sldMk cId="1877248336" sldId="2147473365"/>
        </pc:sldMkLst>
      </pc:sldChg>
      <pc:sldChg chg="addSp delSp modSp add del ord">
        <pc:chgData name="Bastien Chassagnol" userId="9556babb-c02f-4c37-838a-8ab53642e849" providerId="ADAL" clId="{52B185F2-9AE0-4227-BCCD-C129B14C5E2B}" dt="2023-11-20T20:07:23.944" v="7041" actId="47"/>
        <pc:sldMkLst>
          <pc:docMk/>
          <pc:sldMk cId="4198583354" sldId="2147473365"/>
        </pc:sldMkLst>
      </pc:sldChg>
      <pc:sldChg chg="add del">
        <pc:chgData name="Bastien Chassagnol" userId="9556babb-c02f-4c37-838a-8ab53642e849" providerId="ADAL" clId="{52B185F2-9AE0-4227-BCCD-C129B14C5E2B}" dt="2023-11-20T20:23:21.580" v="7163" actId="2696"/>
        <pc:sldMkLst>
          <pc:docMk/>
          <pc:sldMk cId="239752012" sldId="2147473366"/>
        </pc:sldMkLst>
      </pc:sldChg>
      <pc:sldChg chg="delSp modSp add del mod">
        <pc:chgData name="Bastien Chassagnol" userId="9556babb-c02f-4c37-838a-8ab53642e849" providerId="ADAL" clId="{52B185F2-9AE0-4227-BCCD-C129B14C5E2B}" dt="2023-11-20T20:22:01.834" v="7156" actId="2696"/>
        <pc:sldMkLst>
          <pc:docMk/>
          <pc:sldMk cId="427513783" sldId="2147473366"/>
        </pc:sldMkLst>
      </pc:sldChg>
      <pc:sldChg chg="addSp delSp modSp add del mod">
        <pc:chgData name="Bastien Chassagnol" userId="9556babb-c02f-4c37-838a-8ab53642e849" providerId="ADAL" clId="{52B185F2-9AE0-4227-BCCD-C129B14C5E2B}" dt="2023-11-20T20:37:23.740" v="7477" actId="47"/>
        <pc:sldMkLst>
          <pc:docMk/>
          <pc:sldMk cId="968400054" sldId="2147473366"/>
        </pc:sldMkLst>
      </pc:sldChg>
      <pc:sldChg chg="addSp delSp modSp add del mod">
        <pc:chgData name="Bastien Chassagnol" userId="9556babb-c02f-4c37-838a-8ab53642e849" providerId="ADAL" clId="{52B185F2-9AE0-4227-BCCD-C129B14C5E2B}" dt="2023-11-19T22:18:32.670" v="6467" actId="47"/>
        <pc:sldMkLst>
          <pc:docMk/>
          <pc:sldMk cId="1646267984" sldId="2147473367"/>
        </pc:sldMkLst>
      </pc:sldChg>
      <pc:sldChg chg="delSp modSp add del mod ord">
        <pc:chgData name="Bastien Chassagnol" userId="9556babb-c02f-4c37-838a-8ab53642e849" providerId="ADAL" clId="{52B185F2-9AE0-4227-BCCD-C129B14C5E2B}" dt="2023-11-20T21:02:25.880" v="7833" actId="47"/>
        <pc:sldMkLst>
          <pc:docMk/>
          <pc:sldMk cId="2826438766" sldId="2147473368"/>
        </pc:sldMkLst>
      </pc:sldChg>
      <pc:sldChg chg="new del">
        <pc:chgData name="Bastien Chassagnol" userId="9556babb-c02f-4c37-838a-8ab53642e849" providerId="ADAL" clId="{52B185F2-9AE0-4227-BCCD-C129B14C5E2B}" dt="2023-11-16T17:08:11.852" v="446" actId="47"/>
        <pc:sldMkLst>
          <pc:docMk/>
          <pc:sldMk cId="3188000912" sldId="2147473369"/>
        </pc:sldMkLst>
      </pc:sldChg>
      <pc:sldChg chg="addSp delSp modSp add del">
        <pc:chgData name="Bastien Chassagnol" userId="9556babb-c02f-4c37-838a-8ab53642e849" providerId="ADAL" clId="{52B185F2-9AE0-4227-BCCD-C129B14C5E2B}" dt="2023-11-19T19:41:21.206" v="4898" actId="47"/>
        <pc:sldMkLst>
          <pc:docMk/>
          <pc:sldMk cId="918364919" sldId="2147473370"/>
        </pc:sldMkLst>
      </pc:sldChg>
      <pc:sldChg chg="add del">
        <pc:chgData name="Bastien Chassagnol" userId="9556babb-c02f-4c37-838a-8ab53642e849" providerId="ADAL" clId="{52B185F2-9AE0-4227-BCCD-C129B14C5E2B}" dt="2023-11-16T16:27:37.475" v="429"/>
        <pc:sldMkLst>
          <pc:docMk/>
          <pc:sldMk cId="2119649234" sldId="2147473371"/>
        </pc:sldMkLst>
      </pc:sldChg>
      <pc:sldChg chg="add del">
        <pc:chgData name="Bastien Chassagnol" userId="9556babb-c02f-4c37-838a-8ab53642e849" providerId="ADAL" clId="{52B185F2-9AE0-4227-BCCD-C129B14C5E2B}" dt="2023-11-18T17:00:54.614" v="1179" actId="2696"/>
        <pc:sldMkLst>
          <pc:docMk/>
          <pc:sldMk cId="3063469046" sldId="2147473371"/>
        </pc:sldMkLst>
      </pc:sldChg>
      <pc:sldChg chg="addSp delSp modSp add del mod">
        <pc:chgData name="Bastien Chassagnol" userId="9556babb-c02f-4c37-838a-8ab53642e849" providerId="ADAL" clId="{52B185F2-9AE0-4227-BCCD-C129B14C5E2B}" dt="2023-11-20T20:36:25.699" v="7460" actId="47"/>
        <pc:sldMkLst>
          <pc:docMk/>
          <pc:sldMk cId="3245659558" sldId="2147473372"/>
        </pc:sldMkLst>
      </pc:sldChg>
      <pc:sldChg chg="addSp modSp add del">
        <pc:chgData name="Bastien Chassagnol" userId="9556babb-c02f-4c37-838a-8ab53642e849" providerId="ADAL" clId="{52B185F2-9AE0-4227-BCCD-C129B14C5E2B}" dt="2023-11-20T18:24:11.134" v="6654" actId="2696"/>
        <pc:sldMkLst>
          <pc:docMk/>
          <pc:sldMk cId="4138654149" sldId="2147473373"/>
        </pc:sldMkLst>
      </pc:sldChg>
      <pc:sldChg chg="add del">
        <pc:chgData name="Bastien Chassagnol" userId="9556babb-c02f-4c37-838a-8ab53642e849" providerId="ADAL" clId="{52B185F2-9AE0-4227-BCCD-C129B14C5E2B}" dt="2023-11-18T16:49:44.226" v="1090" actId="2696"/>
        <pc:sldMkLst>
          <pc:docMk/>
          <pc:sldMk cId="3835530643" sldId="2147473374"/>
        </pc:sldMkLst>
      </pc:sldChg>
      <pc:sldChg chg="addSp delSp modSp add del mod">
        <pc:chgData name="Bastien Chassagnol" userId="9556babb-c02f-4c37-838a-8ab53642e849" providerId="ADAL" clId="{52B185F2-9AE0-4227-BCCD-C129B14C5E2B}" dt="2023-11-19T19:44:21.235" v="4936" actId="47"/>
        <pc:sldMkLst>
          <pc:docMk/>
          <pc:sldMk cId="3187445938" sldId="2147473375"/>
        </pc:sldMkLst>
      </pc:sldChg>
      <pc:sldChg chg="addSp delSp modSp add del mod ord">
        <pc:chgData name="Bastien Chassagnol" userId="9556babb-c02f-4c37-838a-8ab53642e849" providerId="ADAL" clId="{52B185F2-9AE0-4227-BCCD-C129B14C5E2B}" dt="2023-11-19T20:26:46.869" v="5450" actId="47"/>
        <pc:sldMkLst>
          <pc:docMk/>
          <pc:sldMk cId="2260369540" sldId="2147473376"/>
        </pc:sldMkLst>
      </pc:sldChg>
      <pc:sldChg chg="add del">
        <pc:chgData name="Bastien Chassagnol" userId="9556babb-c02f-4c37-838a-8ab53642e849" providerId="ADAL" clId="{52B185F2-9AE0-4227-BCCD-C129B14C5E2B}" dt="2023-11-18T10:08:48.470" v="520" actId="47"/>
        <pc:sldMkLst>
          <pc:docMk/>
          <pc:sldMk cId="34149187" sldId="2147473377"/>
        </pc:sldMkLst>
      </pc:sldChg>
      <pc:sldChg chg="addSp delSp modSp add del mod">
        <pc:chgData name="Bastien Chassagnol" userId="9556babb-c02f-4c37-838a-8ab53642e849" providerId="ADAL" clId="{52B185F2-9AE0-4227-BCCD-C129B14C5E2B}" dt="2023-11-19T15:38:28.220" v="4524" actId="47"/>
        <pc:sldMkLst>
          <pc:docMk/>
          <pc:sldMk cId="1540028512" sldId="2147473378"/>
        </pc:sldMkLst>
      </pc:sldChg>
      <pc:sldChg chg="add ord">
        <pc:chgData name="Bastien Chassagnol" userId="9556babb-c02f-4c37-838a-8ab53642e849" providerId="ADAL" clId="{52B185F2-9AE0-4227-BCCD-C129B14C5E2B}" dt="2023-12-02T18:00:31.186" v="32916"/>
        <pc:sldMkLst>
          <pc:docMk/>
          <pc:sldMk cId="241630081" sldId="2147473379"/>
        </pc:sldMkLst>
      </pc:sldChg>
      <pc:sldChg chg="addSp delSp modSp add del mod ord">
        <pc:chgData name="Bastien Chassagnol" userId="9556babb-c02f-4c37-838a-8ab53642e849" providerId="ADAL" clId="{52B185F2-9AE0-4227-BCCD-C129B14C5E2B}" dt="2023-12-02T10:58:50.437" v="28415" actId="2696"/>
        <pc:sldMkLst>
          <pc:docMk/>
          <pc:sldMk cId="2055549113" sldId="2147473379"/>
        </pc:sldMkLst>
      </pc:sldChg>
      <pc:sldChg chg="delSp add del">
        <pc:chgData name="Bastien Chassagnol" userId="9556babb-c02f-4c37-838a-8ab53642e849" providerId="ADAL" clId="{52B185F2-9AE0-4227-BCCD-C129B14C5E2B}" dt="2023-11-19T15:03:44.421" v="4183" actId="47"/>
        <pc:sldMkLst>
          <pc:docMk/>
          <pc:sldMk cId="2646574191" sldId="2147473380"/>
        </pc:sldMkLst>
      </pc:sldChg>
      <pc:sldChg chg="add del">
        <pc:chgData name="Bastien Chassagnol" userId="9556babb-c02f-4c37-838a-8ab53642e849" providerId="ADAL" clId="{52B185F2-9AE0-4227-BCCD-C129B14C5E2B}" dt="2023-11-19T12:03:00.402" v="3183" actId="2696"/>
        <pc:sldMkLst>
          <pc:docMk/>
          <pc:sldMk cId="781503770" sldId="2147473381"/>
        </pc:sldMkLst>
      </pc:sldChg>
      <pc:sldChg chg="add del ord modAnim">
        <pc:chgData name="Bastien Chassagnol" userId="9556babb-c02f-4c37-838a-8ab53642e849" providerId="ADAL" clId="{52B185F2-9AE0-4227-BCCD-C129B14C5E2B}" dt="2023-11-19T12:07:05.918" v="3332" actId="47"/>
        <pc:sldMkLst>
          <pc:docMk/>
          <pc:sldMk cId="1014851921" sldId="2147473382"/>
        </pc:sldMkLst>
      </pc:sldChg>
      <pc:sldChg chg="addSp modSp new del mod">
        <pc:chgData name="Bastien Chassagnol" userId="9556babb-c02f-4c37-838a-8ab53642e849" providerId="ADAL" clId="{52B185F2-9AE0-4227-BCCD-C129B14C5E2B}" dt="2023-11-18T10:26:14.111" v="540" actId="47"/>
        <pc:sldMkLst>
          <pc:docMk/>
          <pc:sldMk cId="4252780636" sldId="2147473383"/>
        </pc:sldMkLst>
      </pc:sldChg>
      <pc:sldChg chg="delSp add del mod ord">
        <pc:chgData name="Bastien Chassagnol" userId="9556babb-c02f-4c37-838a-8ab53642e849" providerId="ADAL" clId="{52B185F2-9AE0-4227-BCCD-C129B14C5E2B}" dt="2023-11-18T15:24:40.024" v="724" actId="47"/>
        <pc:sldMkLst>
          <pc:docMk/>
          <pc:sldMk cId="391620412" sldId="2147473384"/>
        </pc:sldMkLst>
      </pc:sldChg>
      <pc:sldChg chg="addSp delSp modSp add del mod ord delAnim">
        <pc:chgData name="Bastien Chassagnol" userId="9556babb-c02f-4c37-838a-8ab53642e849" providerId="ADAL" clId="{52B185F2-9AE0-4227-BCCD-C129B14C5E2B}" dt="2023-11-19T12:18:21.781" v="3425" actId="47"/>
        <pc:sldMkLst>
          <pc:docMk/>
          <pc:sldMk cId="1896117020" sldId="2147473385"/>
        </pc:sldMkLst>
      </pc:sldChg>
      <pc:sldChg chg="addSp delSp modSp add del mod ord">
        <pc:chgData name="Bastien Chassagnol" userId="9556babb-c02f-4c37-838a-8ab53642e849" providerId="ADAL" clId="{52B185F2-9AE0-4227-BCCD-C129B14C5E2B}" dt="2023-12-09T12:28:02.556" v="51255" actId="2696"/>
        <pc:sldMkLst>
          <pc:docMk/>
          <pc:sldMk cId="678280974" sldId="2147473386"/>
        </pc:sldMkLst>
      </pc:sldChg>
      <pc:sldChg chg="add del">
        <pc:chgData name="Bastien Chassagnol" userId="9556babb-c02f-4c37-838a-8ab53642e849" providerId="ADAL" clId="{52B185F2-9AE0-4227-BCCD-C129B14C5E2B}" dt="2023-11-18T10:08:45.266" v="518"/>
        <pc:sldMkLst>
          <pc:docMk/>
          <pc:sldMk cId="142871524" sldId="2147473387"/>
        </pc:sldMkLst>
      </pc:sldChg>
      <pc:sldChg chg="delSp modSp add del mod ord">
        <pc:chgData name="Bastien Chassagnol" userId="9556babb-c02f-4c37-838a-8ab53642e849" providerId="ADAL" clId="{52B185F2-9AE0-4227-BCCD-C129B14C5E2B}" dt="2023-11-20T20:25:52.814" v="7182" actId="47"/>
        <pc:sldMkLst>
          <pc:docMk/>
          <pc:sldMk cId="2961629023" sldId="2147473387"/>
        </pc:sldMkLst>
      </pc:sldChg>
      <pc:sldChg chg="addSp delSp modSp new del mod setBg">
        <pc:chgData name="Bastien Chassagnol" userId="9556babb-c02f-4c37-838a-8ab53642e849" providerId="ADAL" clId="{52B185F2-9AE0-4227-BCCD-C129B14C5E2B}" dt="2023-11-19T20:56:09.426" v="5935" actId="47"/>
        <pc:sldMkLst>
          <pc:docMk/>
          <pc:sldMk cId="3195344388" sldId="2147473388"/>
        </pc:sldMkLst>
      </pc:sldChg>
      <pc:sldChg chg="addSp modSp add del ord">
        <pc:chgData name="Bastien Chassagnol" userId="9556babb-c02f-4c37-838a-8ab53642e849" providerId="ADAL" clId="{52B185F2-9AE0-4227-BCCD-C129B14C5E2B}" dt="2023-11-19T12:03:00.402" v="3183" actId="2696"/>
        <pc:sldMkLst>
          <pc:docMk/>
          <pc:sldMk cId="2399974495" sldId="2147473389"/>
        </pc:sldMkLst>
      </pc:sldChg>
      <pc:sldChg chg="add del">
        <pc:chgData name="Bastien Chassagnol" userId="9556babb-c02f-4c37-838a-8ab53642e849" providerId="ADAL" clId="{52B185F2-9AE0-4227-BCCD-C129B14C5E2B}" dt="2023-11-19T12:03:30.122" v="3186" actId="2696"/>
        <pc:sldMkLst>
          <pc:docMk/>
          <pc:sldMk cId="3613557443" sldId="2147473390"/>
        </pc:sldMkLst>
      </pc:sldChg>
      <pc:sldChg chg="addSp delSp modSp add mod">
        <pc:chgData name="Bastien Chassagnol" userId="9556babb-c02f-4c37-838a-8ab53642e849" providerId="ADAL" clId="{52B185F2-9AE0-4227-BCCD-C129B14C5E2B}" dt="2023-12-08T16:41:52.350" v="45241" actId="1076"/>
        <pc:sldMkLst>
          <pc:docMk/>
          <pc:sldMk cId="0" sldId="2147473391"/>
        </pc:sldMkLst>
      </pc:sldChg>
      <pc:sldChg chg="new del">
        <pc:chgData name="Bastien Chassagnol" userId="9556babb-c02f-4c37-838a-8ab53642e849" providerId="ADAL" clId="{52B185F2-9AE0-4227-BCCD-C129B14C5E2B}" dt="2023-11-18T15:17:19.469" v="638" actId="47"/>
        <pc:sldMkLst>
          <pc:docMk/>
          <pc:sldMk cId="1561471770" sldId="2147473392"/>
        </pc:sldMkLst>
      </pc:sldChg>
      <pc:sldChg chg="addSp delSp modSp add del mod ord">
        <pc:chgData name="Bastien Chassagnol" userId="9556babb-c02f-4c37-838a-8ab53642e849" providerId="ADAL" clId="{52B185F2-9AE0-4227-BCCD-C129B14C5E2B}" dt="2023-12-09T12:23:34.850" v="51214" actId="2696"/>
        <pc:sldMkLst>
          <pc:docMk/>
          <pc:sldMk cId="2438288021" sldId="2147473392"/>
        </pc:sldMkLst>
      </pc:sldChg>
      <pc:sldChg chg="modSp new del mod ord">
        <pc:chgData name="Bastien Chassagnol" userId="9556babb-c02f-4c37-838a-8ab53642e849" providerId="ADAL" clId="{52B185F2-9AE0-4227-BCCD-C129B14C5E2B}" dt="2023-11-19T10:33:52.704" v="1231" actId="47"/>
        <pc:sldMkLst>
          <pc:docMk/>
          <pc:sldMk cId="428891101" sldId="2147473393"/>
        </pc:sldMkLst>
      </pc:sldChg>
      <pc:sldChg chg="new del">
        <pc:chgData name="Bastien Chassagnol" userId="9556babb-c02f-4c37-838a-8ab53642e849" providerId="ADAL" clId="{52B185F2-9AE0-4227-BCCD-C129B14C5E2B}" dt="2023-11-18T15:17:19.469" v="638" actId="47"/>
        <pc:sldMkLst>
          <pc:docMk/>
          <pc:sldMk cId="2220651443" sldId="2147473393"/>
        </pc:sldMkLst>
      </pc:sldChg>
      <pc:sldChg chg="addSp delSp modSp new del mod">
        <pc:chgData name="Bastien Chassagnol" userId="9556babb-c02f-4c37-838a-8ab53642e849" providerId="ADAL" clId="{52B185F2-9AE0-4227-BCCD-C129B14C5E2B}" dt="2023-11-19T10:58:35.789" v="1706" actId="47"/>
        <pc:sldMkLst>
          <pc:docMk/>
          <pc:sldMk cId="1798288613" sldId="2147473394"/>
        </pc:sldMkLst>
      </pc:sldChg>
      <pc:sldChg chg="addSp delSp modSp new del mod">
        <pc:chgData name="Bastien Chassagnol" userId="9556babb-c02f-4c37-838a-8ab53642e849" providerId="ADAL" clId="{52B185F2-9AE0-4227-BCCD-C129B14C5E2B}" dt="2023-11-19T10:34:31.864" v="1238" actId="47"/>
        <pc:sldMkLst>
          <pc:docMk/>
          <pc:sldMk cId="1583589787" sldId="2147473395"/>
        </pc:sldMkLst>
      </pc:sldChg>
      <pc:sldChg chg="addSp delSp modSp add del mod">
        <pc:chgData name="Bastien Chassagnol" userId="9556babb-c02f-4c37-838a-8ab53642e849" providerId="ADAL" clId="{52B185F2-9AE0-4227-BCCD-C129B14C5E2B}" dt="2023-11-19T14:33:57.981" v="3773" actId="47"/>
        <pc:sldMkLst>
          <pc:docMk/>
          <pc:sldMk cId="2379673644" sldId="2147473396"/>
        </pc:sldMkLst>
      </pc:sldChg>
      <pc:sldChg chg="addSp delSp modSp new del mod">
        <pc:chgData name="Bastien Chassagnol" userId="9556babb-c02f-4c37-838a-8ab53642e849" providerId="ADAL" clId="{52B185F2-9AE0-4227-BCCD-C129B14C5E2B}" dt="2023-11-19T20:30:38.344" v="5459" actId="47"/>
        <pc:sldMkLst>
          <pc:docMk/>
          <pc:sldMk cId="713491219" sldId="2147473397"/>
        </pc:sldMkLst>
      </pc:sldChg>
      <pc:sldChg chg="addSp delSp modSp new del mod">
        <pc:chgData name="Bastien Chassagnol" userId="9556babb-c02f-4c37-838a-8ab53642e849" providerId="ADAL" clId="{52B185F2-9AE0-4227-BCCD-C129B14C5E2B}" dt="2023-11-19T20:35:55.439" v="5644" actId="47"/>
        <pc:sldMkLst>
          <pc:docMk/>
          <pc:sldMk cId="428780021" sldId="2147473398"/>
        </pc:sldMkLst>
      </pc:sldChg>
      <pc:sldChg chg="add del">
        <pc:chgData name="Bastien Chassagnol" userId="9556babb-c02f-4c37-838a-8ab53642e849" providerId="ADAL" clId="{52B185F2-9AE0-4227-BCCD-C129B14C5E2B}" dt="2023-11-19T22:21:31.452" v="6554" actId="47"/>
        <pc:sldMkLst>
          <pc:docMk/>
          <pc:sldMk cId="2292896208" sldId="2147473399"/>
        </pc:sldMkLst>
      </pc:sldChg>
      <pc:sldChg chg="add del setBg">
        <pc:chgData name="Bastien Chassagnol" userId="9556babb-c02f-4c37-838a-8ab53642e849" providerId="ADAL" clId="{52B185F2-9AE0-4227-BCCD-C129B14C5E2B}" dt="2023-11-25T14:11:39.112" v="10612" actId="2696"/>
        <pc:sldMkLst>
          <pc:docMk/>
          <pc:sldMk cId="0" sldId="2147473400"/>
        </pc:sldMkLst>
      </pc:sldChg>
      <pc:sldChg chg="add del setBg">
        <pc:chgData name="Bastien Chassagnol" userId="9556babb-c02f-4c37-838a-8ab53642e849" providerId="ADAL" clId="{52B185F2-9AE0-4227-BCCD-C129B14C5E2B}" dt="2023-11-25T14:13:29.242" v="10625" actId="47"/>
        <pc:sldMkLst>
          <pc:docMk/>
          <pc:sldMk cId="1158815741" sldId="2147473400"/>
        </pc:sldMkLst>
      </pc:sldChg>
      <pc:sldChg chg="addSp delSp modSp add del mod">
        <pc:chgData name="Bastien Chassagnol" userId="9556babb-c02f-4c37-838a-8ab53642e849" providerId="ADAL" clId="{52B185F2-9AE0-4227-BCCD-C129B14C5E2B}" dt="2023-11-27T18:37:32.124" v="19313" actId="47"/>
        <pc:sldMkLst>
          <pc:docMk/>
          <pc:sldMk cId="34892002" sldId="2147473401"/>
        </pc:sldMkLst>
      </pc:sldChg>
      <pc:sldChg chg="addSp delSp modSp add del mod">
        <pc:chgData name="Bastien Chassagnol" userId="9556babb-c02f-4c37-838a-8ab53642e849" providerId="ADAL" clId="{52B185F2-9AE0-4227-BCCD-C129B14C5E2B}" dt="2023-12-02T12:32:04.785" v="29102" actId="2696"/>
        <pc:sldMkLst>
          <pc:docMk/>
          <pc:sldMk cId="1882288237" sldId="2147473402"/>
        </pc:sldMkLst>
      </pc:sldChg>
      <pc:sldChg chg="modSp add del mod">
        <pc:chgData name="Bastien Chassagnol" userId="9556babb-c02f-4c37-838a-8ab53642e849" providerId="ADAL" clId="{52B185F2-9AE0-4227-BCCD-C129B14C5E2B}" dt="2023-12-09T12:23:34.850" v="51214" actId="2696"/>
        <pc:sldMkLst>
          <pc:docMk/>
          <pc:sldMk cId="3456086515" sldId="2147473402"/>
        </pc:sldMkLst>
      </pc:sldChg>
      <pc:sldChg chg="addSp delSp modSp add del mod">
        <pc:chgData name="Bastien Chassagnol" userId="9556babb-c02f-4c37-838a-8ab53642e849" providerId="ADAL" clId="{52B185F2-9AE0-4227-BCCD-C129B14C5E2B}" dt="2023-11-19T11:28:33.383" v="2595" actId="47"/>
        <pc:sldMkLst>
          <pc:docMk/>
          <pc:sldMk cId="1001308710" sldId="2147473403"/>
        </pc:sldMkLst>
      </pc:sldChg>
      <pc:sldChg chg="add del">
        <pc:chgData name="Bastien Chassagnol" userId="9556babb-c02f-4c37-838a-8ab53642e849" providerId="ADAL" clId="{52B185F2-9AE0-4227-BCCD-C129B14C5E2B}" dt="2023-12-02T11:14:22.840" v="28522" actId="2696"/>
        <pc:sldMkLst>
          <pc:docMk/>
          <pc:sldMk cId="126126398" sldId="2147473404"/>
        </pc:sldMkLst>
      </pc:sldChg>
      <pc:sldChg chg="addSp delSp modSp add del mod ord">
        <pc:chgData name="Bastien Chassagnol" userId="9556babb-c02f-4c37-838a-8ab53642e849" providerId="ADAL" clId="{52B185F2-9AE0-4227-BCCD-C129B14C5E2B}" dt="2023-12-02T10:54:17.581" v="28392" actId="2696"/>
        <pc:sldMkLst>
          <pc:docMk/>
          <pc:sldMk cId="1368623913" sldId="2147473404"/>
        </pc:sldMkLst>
      </pc:sldChg>
      <pc:sldChg chg="modSp add del mod ord">
        <pc:chgData name="Bastien Chassagnol" userId="9556babb-c02f-4c37-838a-8ab53642e849" providerId="ADAL" clId="{52B185F2-9AE0-4227-BCCD-C129B14C5E2B}" dt="2023-12-10T20:19:16.633" v="53629"/>
        <pc:sldMkLst>
          <pc:docMk/>
          <pc:sldMk cId="2876105129" sldId="2147473404"/>
        </pc:sldMkLst>
      </pc:sldChg>
      <pc:sldChg chg="add del">
        <pc:chgData name="Bastien Chassagnol" userId="9556babb-c02f-4c37-838a-8ab53642e849" providerId="ADAL" clId="{52B185F2-9AE0-4227-BCCD-C129B14C5E2B}" dt="2023-12-02T11:13:46.688" v="28520" actId="2696"/>
        <pc:sldMkLst>
          <pc:docMk/>
          <pc:sldMk cId="4112022728" sldId="2147473404"/>
        </pc:sldMkLst>
      </pc:sldChg>
      <pc:sldChg chg="addSp delSp modSp add mod">
        <pc:chgData name="Bastien Chassagnol" userId="9556babb-c02f-4c37-838a-8ab53642e849" providerId="ADAL" clId="{52B185F2-9AE0-4227-BCCD-C129B14C5E2B}" dt="2023-12-09T10:05:49.660" v="49732" actId="1036"/>
        <pc:sldMkLst>
          <pc:docMk/>
          <pc:sldMk cId="1800023282" sldId="2147473405"/>
        </pc:sldMkLst>
      </pc:sldChg>
      <pc:sldChg chg="addSp delSp modSp add del mod ord">
        <pc:chgData name="Bastien Chassagnol" userId="9556babb-c02f-4c37-838a-8ab53642e849" providerId="ADAL" clId="{52B185F2-9AE0-4227-BCCD-C129B14C5E2B}" dt="2023-11-22T15:46:31.494" v="10248" actId="2696"/>
        <pc:sldMkLst>
          <pc:docMk/>
          <pc:sldMk cId="3841381874" sldId="2147473405"/>
        </pc:sldMkLst>
      </pc:sldChg>
      <pc:sldChg chg="addSp delSp modSp add del mod">
        <pc:chgData name="Bastien Chassagnol" userId="9556babb-c02f-4c37-838a-8ab53642e849" providerId="ADAL" clId="{52B185F2-9AE0-4227-BCCD-C129B14C5E2B}" dt="2023-11-27T19:31:10.051" v="19642" actId="2696"/>
        <pc:sldMkLst>
          <pc:docMk/>
          <pc:sldMk cId="3351308968" sldId="2147473406"/>
        </pc:sldMkLst>
      </pc:sldChg>
      <pc:sldChg chg="addSp delSp modSp add del mod">
        <pc:chgData name="Bastien Chassagnol" userId="9556babb-c02f-4c37-838a-8ab53642e849" providerId="ADAL" clId="{52B185F2-9AE0-4227-BCCD-C129B14C5E2B}" dt="2023-11-27T19:31:10.051" v="19642" actId="2696"/>
        <pc:sldMkLst>
          <pc:docMk/>
          <pc:sldMk cId="2870435554" sldId="2147473407"/>
        </pc:sldMkLst>
      </pc:sldChg>
      <pc:sldChg chg="addSp delSp modSp add mod ord modAnim">
        <pc:chgData name="Bastien Chassagnol" userId="9556babb-c02f-4c37-838a-8ab53642e849" providerId="ADAL" clId="{52B185F2-9AE0-4227-BCCD-C129B14C5E2B}" dt="2023-12-09T10:13:53.193" v="49883"/>
        <pc:sldMkLst>
          <pc:docMk/>
          <pc:sldMk cId="2490524458" sldId="2147473408"/>
        </pc:sldMkLst>
      </pc:sldChg>
      <pc:sldChg chg="add del">
        <pc:chgData name="Bastien Chassagnol" userId="9556babb-c02f-4c37-838a-8ab53642e849" providerId="ADAL" clId="{52B185F2-9AE0-4227-BCCD-C129B14C5E2B}" dt="2023-12-09T12:19:09.445" v="51126" actId="2696"/>
        <pc:sldMkLst>
          <pc:docMk/>
          <pc:sldMk cId="58749517" sldId="2147473409"/>
        </pc:sldMkLst>
      </pc:sldChg>
      <pc:sldChg chg="add del">
        <pc:chgData name="Bastien Chassagnol" userId="9556babb-c02f-4c37-838a-8ab53642e849" providerId="ADAL" clId="{52B185F2-9AE0-4227-BCCD-C129B14C5E2B}" dt="2023-12-05T18:38:29.822" v="40279"/>
        <pc:sldMkLst>
          <pc:docMk/>
          <pc:sldMk cId="306841221" sldId="2147473409"/>
        </pc:sldMkLst>
      </pc:sldChg>
      <pc:sldChg chg="add">
        <pc:chgData name="Bastien Chassagnol" userId="9556babb-c02f-4c37-838a-8ab53642e849" providerId="ADAL" clId="{52B185F2-9AE0-4227-BCCD-C129B14C5E2B}" dt="2023-12-09T12:19:14.185" v="51127"/>
        <pc:sldMkLst>
          <pc:docMk/>
          <pc:sldMk cId="1885852078" sldId="2147473409"/>
        </pc:sldMkLst>
      </pc:sldChg>
      <pc:sldChg chg="addSp delSp modSp add del mod ord">
        <pc:chgData name="Bastien Chassagnol" userId="9556babb-c02f-4c37-838a-8ab53642e849" providerId="ADAL" clId="{52B185F2-9AE0-4227-BCCD-C129B14C5E2B}" dt="2023-12-06T14:51:59.468" v="42360" actId="2696"/>
        <pc:sldMkLst>
          <pc:docMk/>
          <pc:sldMk cId="2000357488" sldId="2147473409"/>
        </pc:sldMkLst>
      </pc:sldChg>
      <pc:sldChg chg="addSp delSp modSp add del mod ord">
        <pc:chgData name="Bastien Chassagnol" userId="9556babb-c02f-4c37-838a-8ab53642e849" providerId="ADAL" clId="{52B185F2-9AE0-4227-BCCD-C129B14C5E2B}" dt="2023-12-03T18:26:16.636" v="40207" actId="2696"/>
        <pc:sldMkLst>
          <pc:docMk/>
          <pc:sldMk cId="3419173536" sldId="2147473409"/>
        </pc:sldMkLst>
      </pc:sldChg>
      <pc:sldChg chg="add del ord">
        <pc:chgData name="Bastien Chassagnol" userId="9556babb-c02f-4c37-838a-8ab53642e849" providerId="ADAL" clId="{52B185F2-9AE0-4227-BCCD-C129B14C5E2B}" dt="2023-12-05T18:39:09.120" v="40281" actId="2696"/>
        <pc:sldMkLst>
          <pc:docMk/>
          <pc:sldMk cId="3564281960" sldId="2147473409"/>
        </pc:sldMkLst>
      </pc:sldChg>
      <pc:sldChg chg="add del">
        <pc:chgData name="Bastien Chassagnol" userId="9556babb-c02f-4c37-838a-8ab53642e849" providerId="ADAL" clId="{52B185F2-9AE0-4227-BCCD-C129B14C5E2B}" dt="2023-12-05T18:57:12.839" v="40329" actId="2696"/>
        <pc:sldMkLst>
          <pc:docMk/>
          <pc:sldMk cId="3917627985" sldId="2147473409"/>
        </pc:sldMkLst>
      </pc:sldChg>
      <pc:sldChg chg="addSp delSp modSp add mod ord">
        <pc:chgData name="Bastien Chassagnol" userId="9556babb-c02f-4c37-838a-8ab53642e849" providerId="ADAL" clId="{52B185F2-9AE0-4227-BCCD-C129B14C5E2B}" dt="2023-12-09T10:14:17.990" v="49887" actId="207"/>
        <pc:sldMkLst>
          <pc:docMk/>
          <pc:sldMk cId="3501436" sldId="2147473410"/>
        </pc:sldMkLst>
      </pc:sldChg>
      <pc:sldChg chg="add del">
        <pc:chgData name="Bastien Chassagnol" userId="9556babb-c02f-4c37-838a-8ab53642e849" providerId="ADAL" clId="{52B185F2-9AE0-4227-BCCD-C129B14C5E2B}" dt="2023-11-19T14:32:43.182" v="3731" actId="47"/>
        <pc:sldMkLst>
          <pc:docMk/>
          <pc:sldMk cId="366861433" sldId="2147473410"/>
        </pc:sldMkLst>
      </pc:sldChg>
      <pc:sldChg chg="modSp add del mod">
        <pc:chgData name="Bastien Chassagnol" userId="9556babb-c02f-4c37-838a-8ab53642e849" providerId="ADAL" clId="{52B185F2-9AE0-4227-BCCD-C129B14C5E2B}" dt="2023-11-25T14:12:03.482" v="10616" actId="47"/>
        <pc:sldMkLst>
          <pc:docMk/>
          <pc:sldMk cId="3752418472" sldId="2147473411"/>
        </pc:sldMkLst>
      </pc:sldChg>
      <pc:sldChg chg="addSp delSp modSp add del mod">
        <pc:chgData name="Bastien Chassagnol" userId="9556babb-c02f-4c37-838a-8ab53642e849" providerId="ADAL" clId="{52B185F2-9AE0-4227-BCCD-C129B14C5E2B}" dt="2023-12-02T10:58:42.567" v="28413" actId="2696"/>
        <pc:sldMkLst>
          <pc:docMk/>
          <pc:sldMk cId="1338048934" sldId="2147473412"/>
        </pc:sldMkLst>
      </pc:sldChg>
      <pc:sldChg chg="modSp add ord">
        <pc:chgData name="Bastien Chassagnol" userId="9556babb-c02f-4c37-838a-8ab53642e849" providerId="ADAL" clId="{52B185F2-9AE0-4227-BCCD-C129B14C5E2B}" dt="2023-12-09T12:19:19.865" v="51129"/>
        <pc:sldMkLst>
          <pc:docMk/>
          <pc:sldMk cId="3709428605" sldId="2147473412"/>
        </pc:sldMkLst>
      </pc:sldChg>
      <pc:sldChg chg="addSp delSp modSp add del mod">
        <pc:chgData name="Bastien Chassagnol" userId="9556babb-c02f-4c37-838a-8ab53642e849" providerId="ADAL" clId="{52B185F2-9AE0-4227-BCCD-C129B14C5E2B}" dt="2023-11-25T14:13:49.445" v="10626" actId="47"/>
        <pc:sldMkLst>
          <pc:docMk/>
          <pc:sldMk cId="2711050922" sldId="2147473413"/>
        </pc:sldMkLst>
      </pc:sldChg>
      <pc:sldChg chg="addSp delSp modSp add mod ord addCm delCm">
        <pc:chgData name="Bastien Chassagnol" userId="9556babb-c02f-4c37-838a-8ab53642e849" providerId="ADAL" clId="{52B185F2-9AE0-4227-BCCD-C129B14C5E2B}" dt="2023-12-12T11:39:37.125" v="55400"/>
        <pc:sldMkLst>
          <pc:docMk/>
          <pc:sldMk cId="3420736106" sldId="214747341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Bastien Chassagnol" userId="9556babb-c02f-4c37-838a-8ab53642e849" providerId="ADAL" clId="{52B185F2-9AE0-4227-BCCD-C129B14C5E2B}" dt="2023-12-09T10:16:19.335" v="49908"/>
              <pc2:cmMkLst xmlns:pc2="http://schemas.microsoft.com/office/powerpoint/2019/9/main/command">
                <pc:docMk/>
                <pc:sldMk cId="3420736106" sldId="2147473414"/>
                <pc2:cmMk id="{7EB58200-E493-4A28-A042-324148EA4575}"/>
              </pc2:cmMkLst>
            </pc226:cmChg>
          </p:ext>
        </pc:extLst>
      </pc:sldChg>
      <pc:sldChg chg="addSp delSp modSp add del mod">
        <pc:chgData name="Bastien Chassagnol" userId="9556babb-c02f-4c37-838a-8ab53642e849" providerId="ADAL" clId="{52B185F2-9AE0-4227-BCCD-C129B14C5E2B}" dt="2023-12-02T18:00:13.689" v="32913" actId="2696"/>
        <pc:sldMkLst>
          <pc:docMk/>
          <pc:sldMk cId="1599057605" sldId="2147473415"/>
        </pc:sldMkLst>
      </pc:sldChg>
      <pc:sldChg chg="add del">
        <pc:chgData name="Bastien Chassagnol" userId="9556babb-c02f-4c37-838a-8ab53642e849" providerId="ADAL" clId="{52B185F2-9AE0-4227-BCCD-C129B14C5E2B}" dt="2023-11-19T19:37:49.385" v="4869" actId="47"/>
        <pc:sldMkLst>
          <pc:docMk/>
          <pc:sldMk cId="3247289120" sldId="2147473415"/>
        </pc:sldMkLst>
      </pc:sldChg>
      <pc:sldChg chg="add del">
        <pc:chgData name="Bastien Chassagnol" userId="9556babb-c02f-4c37-838a-8ab53642e849" providerId="ADAL" clId="{52B185F2-9AE0-4227-BCCD-C129B14C5E2B}" dt="2023-12-09T12:18:39.645" v="51122" actId="47"/>
        <pc:sldMkLst>
          <pc:docMk/>
          <pc:sldMk cId="3498232282" sldId="2147473415"/>
        </pc:sldMkLst>
      </pc:sldChg>
      <pc:sldChg chg="add del">
        <pc:chgData name="Bastien Chassagnol" userId="9556babb-c02f-4c37-838a-8ab53642e849" providerId="ADAL" clId="{52B185F2-9AE0-4227-BCCD-C129B14C5E2B}" dt="2023-11-19T19:37:49.385" v="4869" actId="47"/>
        <pc:sldMkLst>
          <pc:docMk/>
          <pc:sldMk cId="2279119111" sldId="2147473416"/>
        </pc:sldMkLst>
      </pc:sldChg>
      <pc:sldChg chg="addSp delSp modSp add del mod ord addCm">
        <pc:chgData name="Bastien Chassagnol" userId="9556babb-c02f-4c37-838a-8ab53642e849" providerId="ADAL" clId="{52B185F2-9AE0-4227-BCCD-C129B14C5E2B}" dt="2023-12-05T18:59:09.561" v="40338" actId="47"/>
        <pc:sldMkLst>
          <pc:docMk/>
          <pc:sldMk cId="2772483476" sldId="214747341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Bastien Chassagnol" userId="9556babb-c02f-4c37-838a-8ab53642e849" providerId="ADAL" clId="{52B185F2-9AE0-4227-BCCD-C129B14C5E2B}" dt="2023-11-27T13:32:16.060" v="15501"/>
              <pc2:cmMkLst xmlns:pc2="http://schemas.microsoft.com/office/powerpoint/2019/9/main/command">
                <pc:docMk/>
                <pc:sldMk cId="2772483476" sldId="2147473416"/>
                <pc2:cmMk id="{E0B0E7DB-9026-4102-B321-1D2D14E64EAB}"/>
              </pc2:cmMkLst>
            </pc226:cmChg>
          </p:ext>
        </pc:extLst>
      </pc:sldChg>
      <pc:sldChg chg="addSp delSp modSp add del mod">
        <pc:chgData name="Bastien Chassagnol" userId="9556babb-c02f-4c37-838a-8ab53642e849" providerId="ADAL" clId="{52B185F2-9AE0-4227-BCCD-C129B14C5E2B}" dt="2023-12-02T10:59:19.874" v="28417" actId="2696"/>
        <pc:sldMkLst>
          <pc:docMk/>
          <pc:sldMk cId="1080535463" sldId="2147473417"/>
        </pc:sldMkLst>
      </pc:sldChg>
      <pc:sldChg chg="addSp modSp add del mod">
        <pc:chgData name="Bastien Chassagnol" userId="9556babb-c02f-4c37-838a-8ab53642e849" providerId="ADAL" clId="{52B185F2-9AE0-4227-BCCD-C129B14C5E2B}" dt="2023-11-27T09:22:18.181" v="12865" actId="2696"/>
        <pc:sldMkLst>
          <pc:docMk/>
          <pc:sldMk cId="2714479060" sldId="2147473417"/>
        </pc:sldMkLst>
      </pc:sldChg>
      <pc:sldChg chg="add del ord">
        <pc:chgData name="Bastien Chassagnol" userId="9556babb-c02f-4c37-838a-8ab53642e849" providerId="ADAL" clId="{52B185F2-9AE0-4227-BCCD-C129B14C5E2B}" dt="2023-12-09T12:26:00.671" v="51232" actId="2696"/>
        <pc:sldMkLst>
          <pc:docMk/>
          <pc:sldMk cId="3183371620" sldId="2147473417"/>
        </pc:sldMkLst>
      </pc:sldChg>
      <pc:sldChg chg="add">
        <pc:chgData name="Bastien Chassagnol" userId="9556babb-c02f-4c37-838a-8ab53642e849" providerId="ADAL" clId="{52B185F2-9AE0-4227-BCCD-C129B14C5E2B}" dt="2023-12-09T12:26:05.456" v="51233"/>
        <pc:sldMkLst>
          <pc:docMk/>
          <pc:sldMk cId="3880490219" sldId="2147473417"/>
        </pc:sldMkLst>
      </pc:sldChg>
      <pc:sldChg chg="addSp delSp modSp add del mod addCm modCm">
        <pc:chgData name="Bastien Chassagnol" userId="9556babb-c02f-4c37-838a-8ab53642e849" providerId="ADAL" clId="{52B185F2-9AE0-4227-BCCD-C129B14C5E2B}" dt="2023-12-02T10:56:09.229" v="28400" actId="2696"/>
        <pc:sldMkLst>
          <pc:docMk/>
          <pc:sldMk cId="302208981" sldId="214747341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Bastien Chassagnol" userId="9556babb-c02f-4c37-838a-8ab53642e849" providerId="ADAL" clId="{52B185F2-9AE0-4227-BCCD-C129B14C5E2B}" dt="2023-11-27T17:06:33.147" v="18370"/>
              <pc2:cmMkLst xmlns:pc2="http://schemas.microsoft.com/office/powerpoint/2019/9/main/command">
                <pc:docMk/>
                <pc:sldMk cId="302208981" sldId="2147473418"/>
                <pc2:cmMk id="{AF1C45E2-F05B-4BBF-BBBB-EA86851FC519}"/>
              </pc2:cmMkLst>
              <pc226:cmRplyChg chg="add">
                <pc226:chgData name="Bastien Chassagnol" userId="9556babb-c02f-4c37-838a-8ab53642e849" providerId="ADAL" clId="{52B185F2-9AE0-4227-BCCD-C129B14C5E2B}" dt="2023-11-27T17:06:33.147" v="18370"/>
                <pc2:cmRplyMkLst xmlns:pc2="http://schemas.microsoft.com/office/powerpoint/2019/9/main/command">
                  <pc:docMk/>
                  <pc:sldMk cId="302208981" sldId="2147473418"/>
                  <pc2:cmMk id="{AF1C45E2-F05B-4BBF-BBBB-EA86851FC519}"/>
                  <pc2:cmRplyMk id="{B8368B28-A96A-42DD-91D9-7BB8DF23B50E}"/>
                </pc2:cmRplyMkLst>
              </pc226:cmRplyChg>
              <pc226:cmRplyChg chg="add">
                <pc226:chgData name="Bastien Chassagnol" userId="9556babb-c02f-4c37-838a-8ab53642e849" providerId="ADAL" clId="{52B185F2-9AE0-4227-BCCD-C129B14C5E2B}" dt="2023-11-27T17:05:44.452" v="18308"/>
                <pc2:cmRplyMkLst xmlns:pc2="http://schemas.microsoft.com/office/powerpoint/2019/9/main/command">
                  <pc:docMk/>
                  <pc:sldMk cId="302208981" sldId="2147473418"/>
                  <pc2:cmMk id="{AF1C45E2-F05B-4BBF-BBBB-EA86851FC519}"/>
                  <pc2:cmRplyMk id="{1845287C-39F8-4D32-987C-76A2481A089A}"/>
                </pc2:cmRplyMkLst>
              </pc226:cmRplyChg>
            </pc226:cmChg>
          </p:ext>
        </pc:extLst>
      </pc:sldChg>
      <pc:sldChg chg="add ord delCm">
        <pc:chgData name="Bastien Chassagnol" userId="9556babb-c02f-4c37-838a-8ab53642e849" providerId="ADAL" clId="{52B185F2-9AE0-4227-BCCD-C129B14C5E2B}" dt="2023-12-09T12:29:52.456" v="51276"/>
        <pc:sldMkLst>
          <pc:docMk/>
          <pc:sldMk cId="2763003463" sldId="214747341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Bastien Chassagnol" userId="9556babb-c02f-4c37-838a-8ab53642e849" providerId="ADAL" clId="{52B185F2-9AE0-4227-BCCD-C129B14C5E2B}" dt="2023-12-09T12:29:52.456" v="51276"/>
              <pc2:cmMkLst xmlns:pc2="http://schemas.microsoft.com/office/powerpoint/2019/9/main/command">
                <pc:docMk/>
                <pc:sldMk cId="2763003463" sldId="2147473418"/>
                <pc2:cmMk id="{DF0E13F8-46BA-45F2-98C7-A7D1E5287864}"/>
              </pc2:cmMkLst>
            </pc226:cmChg>
          </p:ext>
        </pc:extLst>
      </pc:sldChg>
      <pc:sldChg chg="add">
        <pc:chgData name="Bastien Chassagnol" userId="9556babb-c02f-4c37-838a-8ab53642e849" providerId="ADAL" clId="{52B185F2-9AE0-4227-BCCD-C129B14C5E2B}" dt="2023-12-09T20:08:16.123" v="51340"/>
        <pc:sldMkLst>
          <pc:docMk/>
          <pc:sldMk cId="913094230" sldId="2147473419"/>
        </pc:sldMkLst>
      </pc:sldChg>
      <pc:sldChg chg="addSp delSp modSp add del mod ord addCm modCm">
        <pc:chgData name="Bastien Chassagnol" userId="9556babb-c02f-4c37-838a-8ab53642e849" providerId="ADAL" clId="{52B185F2-9AE0-4227-BCCD-C129B14C5E2B}" dt="2023-12-05T18:59:18.273" v="40339" actId="2696"/>
        <pc:sldMkLst>
          <pc:docMk/>
          <pc:sldMk cId="2673886606" sldId="214747341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Bastien Chassagnol" userId="9556babb-c02f-4c37-838a-8ab53642e849" providerId="ADAL" clId="{52B185F2-9AE0-4227-BCCD-C129B14C5E2B}" dt="2023-11-27T14:08:16.229" v="16165"/>
              <pc2:cmMkLst xmlns:pc2="http://schemas.microsoft.com/office/powerpoint/2019/9/main/command">
                <pc:docMk/>
                <pc:sldMk cId="2673886606" sldId="2147473419"/>
                <pc2:cmMk id="{3DC1205C-FA39-4475-B421-CA30CAAD02E2}"/>
              </pc2:cmMkLst>
            </pc226:cmChg>
            <pc226:cmChg xmlns:pc226="http://schemas.microsoft.com/office/powerpoint/2022/06/main/command" chg="add mod">
              <pc226:chgData name="Bastien Chassagnol" userId="9556babb-c02f-4c37-838a-8ab53642e849" providerId="ADAL" clId="{52B185F2-9AE0-4227-BCCD-C129B14C5E2B}" dt="2023-11-27T14:34:39.791" v="16175"/>
              <pc2:cmMkLst xmlns:pc2="http://schemas.microsoft.com/office/powerpoint/2019/9/main/command">
                <pc:docMk/>
                <pc:sldMk cId="2673886606" sldId="2147473419"/>
                <pc2:cmMk id="{F38FE06D-92F3-474D-98AD-97D0CBF62550}"/>
              </pc2:cmMkLst>
            </pc226:cmChg>
          </p:ext>
        </pc:extLst>
      </pc:sldChg>
      <pc:sldChg chg="add del delCm">
        <pc:chgData name="Bastien Chassagnol" userId="9556babb-c02f-4c37-838a-8ab53642e849" providerId="ADAL" clId="{52B185F2-9AE0-4227-BCCD-C129B14C5E2B}" dt="2023-12-09T20:08:11.569" v="51339" actId="2696"/>
        <pc:sldMkLst>
          <pc:docMk/>
          <pc:sldMk cId="3245576341" sldId="214747341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Bastien Chassagnol" userId="9556babb-c02f-4c37-838a-8ab53642e849" providerId="ADAL" clId="{52B185F2-9AE0-4227-BCCD-C129B14C5E2B}" dt="2023-12-09T12:17:49.180" v="51114"/>
              <pc2:cmMkLst xmlns:pc2="http://schemas.microsoft.com/office/powerpoint/2019/9/main/command">
                <pc:docMk/>
                <pc:sldMk cId="3245576341" sldId="2147473419"/>
                <pc2:cmMk id="{386DB27B-37AF-4009-9D33-FC7D6184CCE3}"/>
              </pc2:cmMkLst>
            </pc226:cmChg>
            <pc226:cmChg xmlns:pc226="http://schemas.microsoft.com/office/powerpoint/2022/06/main/command" chg="del">
              <pc226:chgData name="Bastien Chassagnol" userId="9556babb-c02f-4c37-838a-8ab53642e849" providerId="ADAL" clId="{52B185F2-9AE0-4227-BCCD-C129B14C5E2B}" dt="2023-12-09T12:17:50.670" v="51115"/>
              <pc2:cmMkLst xmlns:pc2="http://schemas.microsoft.com/office/powerpoint/2019/9/main/command">
                <pc:docMk/>
                <pc:sldMk cId="3245576341" sldId="2147473419"/>
                <pc2:cmMk id="{2D9D04F1-338C-4424-871D-3D8FA51B420D}"/>
              </pc2:cmMkLst>
            </pc226:cmChg>
          </p:ext>
        </pc:extLst>
      </pc:sldChg>
      <pc:sldChg chg="addSp delSp modSp add del mod">
        <pc:chgData name="Bastien Chassagnol" userId="9556babb-c02f-4c37-838a-8ab53642e849" providerId="ADAL" clId="{52B185F2-9AE0-4227-BCCD-C129B14C5E2B}" dt="2023-11-20T22:55:39.502" v="9067" actId="47"/>
        <pc:sldMkLst>
          <pc:docMk/>
          <pc:sldMk cId="3207765132" sldId="2147473420"/>
        </pc:sldMkLst>
      </pc:sldChg>
      <pc:sldChg chg="addSp delSp modSp add del mod">
        <pc:chgData name="Bastien Chassagnol" userId="9556babb-c02f-4c37-838a-8ab53642e849" providerId="ADAL" clId="{52B185F2-9AE0-4227-BCCD-C129B14C5E2B}" dt="2023-11-20T22:47:53.745" v="8857" actId="47"/>
        <pc:sldMkLst>
          <pc:docMk/>
          <pc:sldMk cId="2739943681" sldId="2147473421"/>
        </pc:sldMkLst>
      </pc:sldChg>
      <pc:sldChg chg="modSp add del">
        <pc:chgData name="Bastien Chassagnol" userId="9556babb-c02f-4c37-838a-8ab53642e849" providerId="ADAL" clId="{52B185F2-9AE0-4227-BCCD-C129B14C5E2B}" dt="2023-11-20T22:47:53.745" v="8857" actId="47"/>
        <pc:sldMkLst>
          <pc:docMk/>
          <pc:sldMk cId="3345332779" sldId="2147473422"/>
        </pc:sldMkLst>
      </pc:sldChg>
      <pc:sldChg chg="addSp delSp modSp add del mod addCm chgLayout">
        <pc:chgData name="Bastien Chassagnol" userId="9556babb-c02f-4c37-838a-8ab53642e849" providerId="ADAL" clId="{52B185F2-9AE0-4227-BCCD-C129B14C5E2B}" dt="2023-11-27T17:10:19.798" v="18491" actId="47"/>
        <pc:sldMkLst>
          <pc:docMk/>
          <pc:sldMk cId="1412216751" sldId="214747342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Bastien Chassagnol" userId="9556babb-c02f-4c37-838a-8ab53642e849" providerId="ADAL" clId="{52B185F2-9AE0-4227-BCCD-C129B14C5E2B}" dt="2023-11-20T22:58:10.362" v="9174"/>
              <pc2:cmMkLst xmlns:pc2="http://schemas.microsoft.com/office/powerpoint/2019/9/main/command">
                <pc:docMk/>
                <pc:sldMk cId="1412216751" sldId="2147473423"/>
                <pc2:cmMk id="{0050580F-AFAA-4A37-9A0C-AB98C4A70E21}"/>
              </pc2:cmMkLst>
            </pc226:cmChg>
          </p:ext>
        </pc:extLst>
      </pc:sldChg>
      <pc:sldChg chg="addSp delSp modSp add del mod">
        <pc:chgData name="Bastien Chassagnol" userId="9556babb-c02f-4c37-838a-8ab53642e849" providerId="ADAL" clId="{52B185F2-9AE0-4227-BCCD-C129B14C5E2B}" dt="2023-11-25T12:44:28.654" v="10314" actId="2696"/>
        <pc:sldMkLst>
          <pc:docMk/>
          <pc:sldMk cId="2158370346" sldId="2147473424"/>
        </pc:sldMkLst>
      </pc:sldChg>
      <pc:sldChg chg="addSp delSp modSp add del mod">
        <pc:chgData name="Bastien Chassagnol" userId="9556babb-c02f-4c37-838a-8ab53642e849" providerId="ADAL" clId="{52B185F2-9AE0-4227-BCCD-C129B14C5E2B}" dt="2023-11-26T12:08:56.590" v="12038" actId="2696"/>
        <pc:sldMkLst>
          <pc:docMk/>
          <pc:sldMk cId="16087753" sldId="2147473425"/>
        </pc:sldMkLst>
      </pc:sldChg>
      <pc:sldChg chg="add del">
        <pc:chgData name="Bastien Chassagnol" userId="9556babb-c02f-4c37-838a-8ab53642e849" providerId="ADAL" clId="{52B185F2-9AE0-4227-BCCD-C129B14C5E2B}" dt="2023-12-02T15:14:05.928" v="30046"/>
        <pc:sldMkLst>
          <pc:docMk/>
          <pc:sldMk cId="22771367" sldId="2147473425"/>
        </pc:sldMkLst>
      </pc:sldChg>
      <pc:sldChg chg="addSp delSp modSp add del mod ord">
        <pc:chgData name="Bastien Chassagnol" userId="9556babb-c02f-4c37-838a-8ab53642e849" providerId="ADAL" clId="{52B185F2-9AE0-4227-BCCD-C129B14C5E2B}" dt="2023-12-02T15:13:50.867" v="30044" actId="2696"/>
        <pc:sldMkLst>
          <pc:docMk/>
          <pc:sldMk cId="1258081294" sldId="2147473425"/>
        </pc:sldMkLst>
      </pc:sldChg>
      <pc:sldChg chg="add">
        <pc:chgData name="Bastien Chassagnol" userId="9556babb-c02f-4c37-838a-8ab53642e849" providerId="ADAL" clId="{52B185F2-9AE0-4227-BCCD-C129B14C5E2B}" dt="2023-12-09T12:24:00.141" v="51220"/>
        <pc:sldMkLst>
          <pc:docMk/>
          <pc:sldMk cId="2759172864" sldId="2147473425"/>
        </pc:sldMkLst>
      </pc:sldChg>
      <pc:sldChg chg="add del">
        <pc:chgData name="Bastien Chassagnol" userId="9556babb-c02f-4c37-838a-8ab53642e849" providerId="ADAL" clId="{52B185F2-9AE0-4227-BCCD-C129B14C5E2B}" dt="2023-12-09T12:23:45.706" v="51215" actId="2696"/>
        <pc:sldMkLst>
          <pc:docMk/>
          <pc:sldMk cId="3563032988" sldId="2147473425"/>
        </pc:sldMkLst>
      </pc:sldChg>
      <pc:sldChg chg="add del">
        <pc:chgData name="Bastien Chassagnol" userId="9556babb-c02f-4c37-838a-8ab53642e849" providerId="ADAL" clId="{52B185F2-9AE0-4227-BCCD-C129B14C5E2B}" dt="2023-12-09T12:23:45.706" v="51215" actId="2696"/>
        <pc:sldMkLst>
          <pc:docMk/>
          <pc:sldMk cId="1435523508" sldId="2147473426"/>
        </pc:sldMkLst>
      </pc:sldChg>
      <pc:sldChg chg="addSp delSp modSp add del mod ord addCm">
        <pc:chgData name="Bastien Chassagnol" userId="9556babb-c02f-4c37-838a-8ab53642e849" providerId="ADAL" clId="{52B185F2-9AE0-4227-BCCD-C129B14C5E2B}" dt="2023-12-02T16:26:44.396" v="30577" actId="2696"/>
        <pc:sldMkLst>
          <pc:docMk/>
          <pc:sldMk cId="1873029160" sldId="214747342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Bastien Chassagnol" userId="9556babb-c02f-4c37-838a-8ab53642e849" providerId="ADAL" clId="{52B185F2-9AE0-4227-BCCD-C129B14C5E2B}" dt="2023-11-20T22:59:43.182" v="9196"/>
              <pc2:cmMkLst xmlns:pc2="http://schemas.microsoft.com/office/powerpoint/2019/9/main/command">
                <pc:docMk/>
                <pc:sldMk cId="1873029160" sldId="2147473426"/>
                <pc2:cmMk id="{928726D1-F19F-4D4E-BB28-B6F1837D047B}"/>
              </pc2:cmMkLst>
            </pc226:cmChg>
          </p:ext>
        </pc:extLst>
      </pc:sldChg>
      <pc:sldChg chg="add ord delCm">
        <pc:chgData name="Bastien Chassagnol" userId="9556babb-c02f-4c37-838a-8ab53642e849" providerId="ADAL" clId="{52B185F2-9AE0-4227-BCCD-C129B14C5E2B}" dt="2023-12-09T12:29:57.900" v="51277"/>
        <pc:sldMkLst>
          <pc:docMk/>
          <pc:sldMk cId="2767955516" sldId="214747342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Bastien Chassagnol" userId="9556babb-c02f-4c37-838a-8ab53642e849" providerId="ADAL" clId="{52B185F2-9AE0-4227-BCCD-C129B14C5E2B}" dt="2023-12-09T12:29:57.900" v="51277"/>
              <pc2:cmMkLst xmlns:pc2="http://schemas.microsoft.com/office/powerpoint/2019/9/main/command">
                <pc:docMk/>
                <pc:sldMk cId="2767955516" sldId="2147473426"/>
                <pc2:cmMk id="{96460AB8-8D4E-4B8C-94EE-3C5E5D35B088}"/>
              </pc2:cmMkLst>
            </pc226:cmChg>
          </p:ext>
        </pc:extLst>
      </pc:sldChg>
      <pc:sldChg chg="add del">
        <pc:chgData name="Bastien Chassagnol" userId="9556babb-c02f-4c37-838a-8ab53642e849" providerId="ADAL" clId="{52B185F2-9AE0-4227-BCCD-C129B14C5E2B}" dt="2023-11-19T19:56:01.705" v="5139" actId="2696"/>
        <pc:sldMkLst>
          <pc:docMk/>
          <pc:sldMk cId="616688540" sldId="2147473427"/>
        </pc:sldMkLst>
      </pc:sldChg>
      <pc:sldChg chg="addSp delSp modSp add del mod">
        <pc:chgData name="Bastien Chassagnol" userId="9556babb-c02f-4c37-838a-8ab53642e849" providerId="ADAL" clId="{52B185F2-9AE0-4227-BCCD-C129B14C5E2B}" dt="2023-12-02T16:25:37.951" v="30573" actId="2696"/>
        <pc:sldMkLst>
          <pc:docMk/>
          <pc:sldMk cId="683806198" sldId="2147473427"/>
        </pc:sldMkLst>
      </pc:sldChg>
      <pc:sldChg chg="add del">
        <pc:chgData name="Bastien Chassagnol" userId="9556babb-c02f-4c37-838a-8ab53642e849" providerId="ADAL" clId="{52B185F2-9AE0-4227-BCCD-C129B14C5E2B}" dt="2023-12-09T12:23:47.528" v="51216" actId="47"/>
        <pc:sldMkLst>
          <pc:docMk/>
          <pc:sldMk cId="3201633413" sldId="2147473427"/>
        </pc:sldMkLst>
      </pc:sldChg>
      <pc:sldChg chg="addSp delSp modSp add del mod">
        <pc:chgData name="Bastien Chassagnol" userId="9556babb-c02f-4c37-838a-8ab53642e849" providerId="ADAL" clId="{52B185F2-9AE0-4227-BCCD-C129B14C5E2B}" dt="2023-11-30T20:14:35.824" v="27736" actId="2696"/>
        <pc:sldMkLst>
          <pc:docMk/>
          <pc:sldMk cId="513899030" sldId="2147473428"/>
        </pc:sldMkLst>
      </pc:sldChg>
      <pc:sldChg chg="add del">
        <pc:chgData name="Bastien Chassagnol" userId="9556babb-c02f-4c37-838a-8ab53642e849" providerId="ADAL" clId="{52B185F2-9AE0-4227-BCCD-C129B14C5E2B}" dt="2023-11-19T19:56:01.705" v="5139" actId="2696"/>
        <pc:sldMkLst>
          <pc:docMk/>
          <pc:sldMk cId="895777908" sldId="2147473428"/>
        </pc:sldMkLst>
      </pc:sldChg>
      <pc:sldChg chg="add del">
        <pc:chgData name="Bastien Chassagnol" userId="9556babb-c02f-4c37-838a-8ab53642e849" providerId="ADAL" clId="{52B185F2-9AE0-4227-BCCD-C129B14C5E2B}" dt="2023-12-02T11:11:24.010" v="28507" actId="2696"/>
        <pc:sldMkLst>
          <pc:docMk/>
          <pc:sldMk cId="1600178271" sldId="2147473428"/>
        </pc:sldMkLst>
      </pc:sldChg>
      <pc:sldChg chg="add">
        <pc:chgData name="Bastien Chassagnol" userId="9556babb-c02f-4c37-838a-8ab53642e849" providerId="ADAL" clId="{52B185F2-9AE0-4227-BCCD-C129B14C5E2B}" dt="2023-12-09T12:26:05.456" v="51233"/>
        <pc:sldMkLst>
          <pc:docMk/>
          <pc:sldMk cId="2439722857" sldId="2147473428"/>
        </pc:sldMkLst>
      </pc:sldChg>
      <pc:sldChg chg="add del">
        <pc:chgData name="Bastien Chassagnol" userId="9556babb-c02f-4c37-838a-8ab53642e849" providerId="ADAL" clId="{52B185F2-9AE0-4227-BCCD-C129B14C5E2B}" dt="2023-12-02T11:11:55.614" v="28513" actId="2696"/>
        <pc:sldMkLst>
          <pc:docMk/>
          <pc:sldMk cId="3065539673" sldId="2147473428"/>
        </pc:sldMkLst>
      </pc:sldChg>
      <pc:sldChg chg="add del">
        <pc:chgData name="Bastien Chassagnol" userId="9556babb-c02f-4c37-838a-8ab53642e849" providerId="ADAL" clId="{52B185F2-9AE0-4227-BCCD-C129B14C5E2B}" dt="2023-12-09T12:26:00.671" v="51232" actId="2696"/>
        <pc:sldMkLst>
          <pc:docMk/>
          <pc:sldMk cId="3787296061" sldId="2147473428"/>
        </pc:sldMkLst>
      </pc:sldChg>
      <pc:sldChg chg="add del ord">
        <pc:chgData name="Bastien Chassagnol" userId="9556babb-c02f-4c37-838a-8ab53642e849" providerId="ADAL" clId="{52B185F2-9AE0-4227-BCCD-C129B14C5E2B}" dt="2023-12-02T11:11:45.989" v="28511" actId="2696"/>
        <pc:sldMkLst>
          <pc:docMk/>
          <pc:sldMk cId="4160161919" sldId="2147473428"/>
        </pc:sldMkLst>
      </pc:sldChg>
      <pc:sldChg chg="add del">
        <pc:chgData name="Bastien Chassagnol" userId="9556babb-c02f-4c37-838a-8ab53642e849" providerId="ADAL" clId="{52B185F2-9AE0-4227-BCCD-C129B14C5E2B}" dt="2023-12-06T21:26:35.426" v="44136" actId="47"/>
        <pc:sldMkLst>
          <pc:docMk/>
          <pc:sldMk cId="561592051" sldId="2147473429"/>
        </pc:sldMkLst>
      </pc:sldChg>
      <pc:sldChg chg="add del">
        <pc:chgData name="Bastien Chassagnol" userId="9556babb-c02f-4c37-838a-8ab53642e849" providerId="ADAL" clId="{52B185F2-9AE0-4227-BCCD-C129B14C5E2B}" dt="2023-11-19T19:56:01.705" v="5139" actId="2696"/>
        <pc:sldMkLst>
          <pc:docMk/>
          <pc:sldMk cId="1536803093" sldId="2147473429"/>
        </pc:sldMkLst>
      </pc:sldChg>
      <pc:sldChg chg="addSp delSp modSp add del mod">
        <pc:chgData name="Bastien Chassagnol" userId="9556babb-c02f-4c37-838a-8ab53642e849" providerId="ADAL" clId="{52B185F2-9AE0-4227-BCCD-C129B14C5E2B}" dt="2023-12-06T16:24:32.356" v="42383" actId="2696"/>
        <pc:sldMkLst>
          <pc:docMk/>
          <pc:sldMk cId="2059532554" sldId="2147473429"/>
        </pc:sldMkLst>
      </pc:sldChg>
      <pc:sldChg chg="addSp delSp modSp add del mod ord">
        <pc:chgData name="Bastien Chassagnol" userId="9556babb-c02f-4c37-838a-8ab53642e849" providerId="ADAL" clId="{52B185F2-9AE0-4227-BCCD-C129B14C5E2B}" dt="2023-12-02T16:32:12.310" v="30616" actId="2696"/>
        <pc:sldMkLst>
          <pc:docMk/>
          <pc:sldMk cId="3129706535" sldId="2147473429"/>
        </pc:sldMkLst>
      </pc:sldChg>
      <pc:sldChg chg="add del">
        <pc:chgData name="Bastien Chassagnol" userId="9556babb-c02f-4c37-838a-8ab53642e849" providerId="ADAL" clId="{52B185F2-9AE0-4227-BCCD-C129B14C5E2B}" dt="2023-12-02T20:50:06.694" v="34827" actId="2696"/>
        <pc:sldMkLst>
          <pc:docMk/>
          <pc:sldMk cId="2212548214" sldId="2147473430"/>
        </pc:sldMkLst>
      </pc:sldChg>
      <pc:sldChg chg="addSp modSp add del mod ord">
        <pc:chgData name="Bastien Chassagnol" userId="9556babb-c02f-4c37-838a-8ab53642e849" providerId="ADAL" clId="{52B185F2-9AE0-4227-BCCD-C129B14C5E2B}" dt="2023-12-02T20:49:59.209" v="34825" actId="2696"/>
        <pc:sldMkLst>
          <pc:docMk/>
          <pc:sldMk cId="2709463251" sldId="2147473430"/>
        </pc:sldMkLst>
      </pc:sldChg>
      <pc:sldChg chg="add del">
        <pc:chgData name="Bastien Chassagnol" userId="9556babb-c02f-4c37-838a-8ab53642e849" providerId="ADAL" clId="{52B185F2-9AE0-4227-BCCD-C129B14C5E2B}" dt="2023-12-09T12:18:46.845" v="51124" actId="47"/>
        <pc:sldMkLst>
          <pc:docMk/>
          <pc:sldMk cId="2964270065" sldId="2147473430"/>
        </pc:sldMkLst>
      </pc:sldChg>
      <pc:sldChg chg="add del">
        <pc:chgData name="Bastien Chassagnol" userId="9556babb-c02f-4c37-838a-8ab53642e849" providerId="ADAL" clId="{52B185F2-9AE0-4227-BCCD-C129B14C5E2B}" dt="2023-11-19T19:56:01.705" v="5139" actId="2696"/>
        <pc:sldMkLst>
          <pc:docMk/>
          <pc:sldMk cId="1096564989" sldId="2147473431"/>
        </pc:sldMkLst>
      </pc:sldChg>
      <pc:sldChg chg="modSp add del mod">
        <pc:chgData name="Bastien Chassagnol" userId="9556babb-c02f-4c37-838a-8ab53642e849" providerId="ADAL" clId="{52B185F2-9AE0-4227-BCCD-C129B14C5E2B}" dt="2023-11-27T19:42:53.843" v="19785" actId="47"/>
        <pc:sldMkLst>
          <pc:docMk/>
          <pc:sldMk cId="2667503823" sldId="2147473431"/>
        </pc:sldMkLst>
      </pc:sldChg>
      <pc:sldChg chg="modSp add del mod">
        <pc:chgData name="Bastien Chassagnol" userId="9556babb-c02f-4c37-838a-8ab53642e849" providerId="ADAL" clId="{52B185F2-9AE0-4227-BCCD-C129B14C5E2B}" dt="2023-12-02T19:59:54.096" v="34256" actId="47"/>
        <pc:sldMkLst>
          <pc:docMk/>
          <pc:sldMk cId="3714246500" sldId="2147473432"/>
        </pc:sldMkLst>
      </pc:sldChg>
      <pc:sldChg chg="addSp delSp modSp add mod ord">
        <pc:chgData name="Bastien Chassagnol" userId="9556babb-c02f-4c37-838a-8ab53642e849" providerId="ADAL" clId="{52B185F2-9AE0-4227-BCCD-C129B14C5E2B}" dt="2023-12-12T09:02:23.871" v="54250" actId="114"/>
        <pc:sldMkLst>
          <pc:docMk/>
          <pc:sldMk cId="2134861107" sldId="2147473433"/>
        </pc:sldMkLst>
      </pc:sldChg>
      <pc:sldChg chg="addSp delSp modSp add del mod">
        <pc:chgData name="Bastien Chassagnol" userId="9556babb-c02f-4c37-838a-8ab53642e849" providerId="ADAL" clId="{52B185F2-9AE0-4227-BCCD-C129B14C5E2B}" dt="2023-11-25T13:48:26.725" v="10390" actId="2696"/>
        <pc:sldMkLst>
          <pc:docMk/>
          <pc:sldMk cId="2119475414" sldId="2147473434"/>
        </pc:sldMkLst>
      </pc:sldChg>
      <pc:sldChg chg="add del">
        <pc:chgData name="Bastien Chassagnol" userId="9556babb-c02f-4c37-838a-8ab53642e849" providerId="ADAL" clId="{52B185F2-9AE0-4227-BCCD-C129B14C5E2B}" dt="2023-12-02T11:10:48.792" v="28505" actId="2696"/>
        <pc:sldMkLst>
          <pc:docMk/>
          <pc:sldMk cId="469129514" sldId="2147473435"/>
        </pc:sldMkLst>
      </pc:sldChg>
      <pc:sldChg chg="addSp delSp modSp add del mod">
        <pc:chgData name="Bastien Chassagnol" userId="9556babb-c02f-4c37-838a-8ab53642e849" providerId="ADAL" clId="{52B185F2-9AE0-4227-BCCD-C129B14C5E2B}" dt="2023-12-02T11:10:39.549" v="28503" actId="2696"/>
        <pc:sldMkLst>
          <pc:docMk/>
          <pc:sldMk cId="1669913313" sldId="2147473435"/>
        </pc:sldMkLst>
      </pc:sldChg>
      <pc:sldChg chg="add del">
        <pc:chgData name="Bastien Chassagnol" userId="9556babb-c02f-4c37-838a-8ab53642e849" providerId="ADAL" clId="{52B185F2-9AE0-4227-BCCD-C129B14C5E2B}" dt="2023-12-09T12:24:40.516" v="51229" actId="2696"/>
        <pc:sldMkLst>
          <pc:docMk/>
          <pc:sldMk cId="3971604885" sldId="2147473435"/>
        </pc:sldMkLst>
      </pc:sldChg>
      <pc:sldChg chg="modSp add del mod">
        <pc:chgData name="Bastien Chassagnol" userId="9556babb-c02f-4c37-838a-8ab53642e849" providerId="ADAL" clId="{52B185F2-9AE0-4227-BCCD-C129B14C5E2B}" dt="2023-12-02T19:59:58.651" v="34257" actId="47"/>
        <pc:sldMkLst>
          <pc:docMk/>
          <pc:sldMk cId="2548051645" sldId="2147473436"/>
        </pc:sldMkLst>
      </pc:sldChg>
      <pc:sldChg chg="addSp modSp add mod">
        <pc:chgData name="Bastien Chassagnol" userId="9556babb-c02f-4c37-838a-8ab53642e849" providerId="ADAL" clId="{52B185F2-9AE0-4227-BCCD-C129B14C5E2B}" dt="2023-12-09T10:22:15.383" v="49970" actId="207"/>
        <pc:sldMkLst>
          <pc:docMk/>
          <pc:sldMk cId="3296098237" sldId="2147473437"/>
        </pc:sldMkLst>
      </pc:sldChg>
      <pc:sldChg chg="addSp delSp modSp add del mod">
        <pc:chgData name="Bastien Chassagnol" userId="9556babb-c02f-4c37-838a-8ab53642e849" providerId="ADAL" clId="{52B185F2-9AE0-4227-BCCD-C129B14C5E2B}" dt="2023-11-28T14:11:55.858" v="24374" actId="2696"/>
        <pc:sldMkLst>
          <pc:docMk/>
          <pc:sldMk cId="3409206733" sldId="2147473437"/>
        </pc:sldMkLst>
      </pc:sldChg>
      <pc:sldChg chg="addSp delSp modSp add del mod">
        <pc:chgData name="Bastien Chassagnol" userId="9556babb-c02f-4c37-838a-8ab53642e849" providerId="ADAL" clId="{52B185F2-9AE0-4227-BCCD-C129B14C5E2B}" dt="2023-12-10T20:17:05.856" v="53623" actId="2696"/>
        <pc:sldMkLst>
          <pc:docMk/>
          <pc:sldMk cId="364842309" sldId="2147473438"/>
        </pc:sldMkLst>
      </pc:sldChg>
      <pc:sldChg chg="addSp delSp modSp add del mod ord">
        <pc:chgData name="Bastien Chassagnol" userId="9556babb-c02f-4c37-838a-8ab53642e849" providerId="ADAL" clId="{52B185F2-9AE0-4227-BCCD-C129B14C5E2B}" dt="2023-11-28T14:11:55.858" v="24374" actId="2696"/>
        <pc:sldMkLst>
          <pc:docMk/>
          <pc:sldMk cId="402955888" sldId="2147473438"/>
        </pc:sldMkLst>
      </pc:sldChg>
      <pc:sldChg chg="delSp add mod">
        <pc:chgData name="Bastien Chassagnol" userId="9556babb-c02f-4c37-838a-8ab53642e849" providerId="ADAL" clId="{52B185F2-9AE0-4227-BCCD-C129B14C5E2B}" dt="2023-12-12T10:30:59.373" v="55018" actId="478"/>
        <pc:sldMkLst>
          <pc:docMk/>
          <pc:sldMk cId="3413486860" sldId="2147473438"/>
        </pc:sldMkLst>
      </pc:sldChg>
      <pc:sldChg chg="addSp delSp modSp add del mod ord">
        <pc:chgData name="Bastien Chassagnol" userId="9556babb-c02f-4c37-838a-8ab53642e849" providerId="ADAL" clId="{52B185F2-9AE0-4227-BCCD-C129B14C5E2B}" dt="2023-12-05T19:30:47.136" v="40415" actId="2696"/>
        <pc:sldMkLst>
          <pc:docMk/>
          <pc:sldMk cId="3338884935" sldId="2147473439"/>
        </pc:sldMkLst>
      </pc:sldChg>
      <pc:sldChg chg="add del">
        <pc:chgData name="Bastien Chassagnol" userId="9556babb-c02f-4c37-838a-8ab53642e849" providerId="ADAL" clId="{52B185F2-9AE0-4227-BCCD-C129B14C5E2B}" dt="2023-12-09T12:24:40.516" v="51229" actId="2696"/>
        <pc:sldMkLst>
          <pc:docMk/>
          <pc:sldMk cId="3588717403" sldId="2147473439"/>
        </pc:sldMkLst>
      </pc:sldChg>
      <pc:sldChg chg="addSp delSp modSp add del mod ord">
        <pc:chgData name="Bastien Chassagnol" userId="9556babb-c02f-4c37-838a-8ab53642e849" providerId="ADAL" clId="{52B185F2-9AE0-4227-BCCD-C129B14C5E2B}" dt="2023-12-05T19:30:47.136" v="40415" actId="2696"/>
        <pc:sldMkLst>
          <pc:docMk/>
          <pc:sldMk cId="944025827" sldId="2147473440"/>
        </pc:sldMkLst>
      </pc:sldChg>
      <pc:sldChg chg="add del">
        <pc:chgData name="Bastien Chassagnol" userId="9556babb-c02f-4c37-838a-8ab53642e849" providerId="ADAL" clId="{52B185F2-9AE0-4227-BCCD-C129B14C5E2B}" dt="2023-12-09T12:26:00.671" v="51232" actId="2696"/>
        <pc:sldMkLst>
          <pc:docMk/>
          <pc:sldMk cId="1139322394" sldId="2147473440"/>
        </pc:sldMkLst>
      </pc:sldChg>
      <pc:sldChg chg="add">
        <pc:chgData name="Bastien Chassagnol" userId="9556babb-c02f-4c37-838a-8ab53642e849" providerId="ADAL" clId="{52B185F2-9AE0-4227-BCCD-C129B14C5E2B}" dt="2023-12-09T12:26:05.456" v="51233"/>
        <pc:sldMkLst>
          <pc:docMk/>
          <pc:sldMk cId="3312765547" sldId="2147473440"/>
        </pc:sldMkLst>
      </pc:sldChg>
      <pc:sldChg chg="addSp delSp modSp add del mod ord">
        <pc:chgData name="Bastien Chassagnol" userId="9556babb-c02f-4c37-838a-8ab53642e849" providerId="ADAL" clId="{52B185F2-9AE0-4227-BCCD-C129B14C5E2B}" dt="2023-11-28T14:25:53.858" v="24835" actId="47"/>
        <pc:sldMkLst>
          <pc:docMk/>
          <pc:sldMk cId="2033395586" sldId="2147473441"/>
        </pc:sldMkLst>
      </pc:sldChg>
      <pc:sldChg chg="modSp add del mod">
        <pc:chgData name="Bastien Chassagnol" userId="9556babb-c02f-4c37-838a-8ab53642e849" providerId="ADAL" clId="{52B185F2-9AE0-4227-BCCD-C129B14C5E2B}" dt="2023-11-19T20:50:44.010" v="5846" actId="47"/>
        <pc:sldMkLst>
          <pc:docMk/>
          <pc:sldMk cId="3031386489" sldId="2147473442"/>
        </pc:sldMkLst>
      </pc:sldChg>
      <pc:sldChg chg="add del">
        <pc:chgData name="Bastien Chassagnol" userId="9556babb-c02f-4c37-838a-8ab53642e849" providerId="ADAL" clId="{52B185F2-9AE0-4227-BCCD-C129B14C5E2B}" dt="2023-11-19T20:36:44.990" v="5677"/>
        <pc:sldMkLst>
          <pc:docMk/>
          <pc:sldMk cId="2816261576" sldId="2147473443"/>
        </pc:sldMkLst>
      </pc:sldChg>
      <pc:sldChg chg="addSp delSp modSp add del mod ord">
        <pc:chgData name="Bastien Chassagnol" userId="9556babb-c02f-4c37-838a-8ab53642e849" providerId="ADAL" clId="{52B185F2-9AE0-4227-BCCD-C129B14C5E2B}" dt="2023-11-19T20:54:43.971" v="5904" actId="47"/>
        <pc:sldMkLst>
          <pc:docMk/>
          <pc:sldMk cId="3749688662" sldId="2147473443"/>
        </pc:sldMkLst>
      </pc:sldChg>
      <pc:sldChg chg="addSp delSp modSp add del mod ord">
        <pc:chgData name="Bastien Chassagnol" userId="9556babb-c02f-4c37-838a-8ab53642e849" providerId="ADAL" clId="{52B185F2-9AE0-4227-BCCD-C129B14C5E2B}" dt="2023-11-19T20:54:40.492" v="5903" actId="47"/>
        <pc:sldMkLst>
          <pc:docMk/>
          <pc:sldMk cId="628134439" sldId="2147473444"/>
        </pc:sldMkLst>
      </pc:sldChg>
      <pc:sldChg chg="addSp delSp modSp add del mod ord">
        <pc:chgData name="Bastien Chassagnol" userId="9556babb-c02f-4c37-838a-8ab53642e849" providerId="ADAL" clId="{52B185F2-9AE0-4227-BCCD-C129B14C5E2B}" dt="2023-12-06T16:37:24.986" v="42411" actId="47"/>
        <pc:sldMkLst>
          <pc:docMk/>
          <pc:sldMk cId="3434253772" sldId="2147473445"/>
        </pc:sldMkLst>
      </pc:sldChg>
      <pc:sldChg chg="add del">
        <pc:chgData name="Bastien Chassagnol" userId="9556babb-c02f-4c37-838a-8ab53642e849" providerId="ADAL" clId="{52B185F2-9AE0-4227-BCCD-C129B14C5E2B}" dt="2023-11-19T20:48:08.955" v="5746"/>
        <pc:sldMkLst>
          <pc:docMk/>
          <pc:sldMk cId="3916883410" sldId="2147473445"/>
        </pc:sldMkLst>
      </pc:sldChg>
      <pc:sldChg chg="add">
        <pc:chgData name="Bastien Chassagnol" userId="9556babb-c02f-4c37-838a-8ab53642e849" providerId="ADAL" clId="{52B185F2-9AE0-4227-BCCD-C129B14C5E2B}" dt="2023-12-09T12:26:05.456" v="51233"/>
        <pc:sldMkLst>
          <pc:docMk/>
          <pc:sldMk cId="1899570753" sldId="2147473446"/>
        </pc:sldMkLst>
      </pc:sldChg>
      <pc:sldChg chg="add del">
        <pc:chgData name="Bastien Chassagnol" userId="9556babb-c02f-4c37-838a-8ab53642e849" providerId="ADAL" clId="{52B185F2-9AE0-4227-BCCD-C129B14C5E2B}" dt="2023-12-09T12:26:00.671" v="51232" actId="2696"/>
        <pc:sldMkLst>
          <pc:docMk/>
          <pc:sldMk cId="3756688325" sldId="2147473446"/>
        </pc:sldMkLst>
      </pc:sldChg>
      <pc:sldChg chg="addSp delSp modSp add del mod">
        <pc:chgData name="Bastien Chassagnol" userId="9556babb-c02f-4c37-838a-8ab53642e849" providerId="ADAL" clId="{52B185F2-9AE0-4227-BCCD-C129B14C5E2B}" dt="2023-12-02T10:59:19.874" v="28417" actId="2696"/>
        <pc:sldMkLst>
          <pc:docMk/>
          <pc:sldMk cId="4089877687" sldId="2147473446"/>
        </pc:sldMkLst>
      </pc:sldChg>
      <pc:sldChg chg="add">
        <pc:chgData name="Bastien Chassagnol" userId="9556babb-c02f-4c37-838a-8ab53642e849" providerId="ADAL" clId="{52B185F2-9AE0-4227-BCCD-C129B14C5E2B}" dt="2023-12-09T12:26:05.456" v="51233"/>
        <pc:sldMkLst>
          <pc:docMk/>
          <pc:sldMk cId="495126561" sldId="2147473447"/>
        </pc:sldMkLst>
      </pc:sldChg>
      <pc:sldChg chg="add del">
        <pc:chgData name="Bastien Chassagnol" userId="9556babb-c02f-4c37-838a-8ab53642e849" providerId="ADAL" clId="{52B185F2-9AE0-4227-BCCD-C129B14C5E2B}" dt="2023-12-09T12:26:00.671" v="51232" actId="2696"/>
        <pc:sldMkLst>
          <pc:docMk/>
          <pc:sldMk cId="3685205335" sldId="2147473447"/>
        </pc:sldMkLst>
      </pc:sldChg>
      <pc:sldChg chg="addSp delSp modSp add del mod ord">
        <pc:chgData name="Bastien Chassagnol" userId="9556babb-c02f-4c37-838a-8ab53642e849" providerId="ADAL" clId="{52B185F2-9AE0-4227-BCCD-C129B14C5E2B}" dt="2023-12-02T10:59:19.874" v="28417" actId="2696"/>
        <pc:sldMkLst>
          <pc:docMk/>
          <pc:sldMk cId="4250503347" sldId="2147473447"/>
        </pc:sldMkLst>
      </pc:sldChg>
      <pc:sldChg chg="addSp delSp modSp add del mod">
        <pc:chgData name="Bastien Chassagnol" userId="9556babb-c02f-4c37-838a-8ab53642e849" providerId="ADAL" clId="{52B185F2-9AE0-4227-BCCD-C129B14C5E2B}" dt="2023-12-02T10:59:19.874" v="28417" actId="2696"/>
        <pc:sldMkLst>
          <pc:docMk/>
          <pc:sldMk cId="1739643054" sldId="2147473448"/>
        </pc:sldMkLst>
      </pc:sldChg>
      <pc:sldChg chg="add">
        <pc:chgData name="Bastien Chassagnol" userId="9556babb-c02f-4c37-838a-8ab53642e849" providerId="ADAL" clId="{52B185F2-9AE0-4227-BCCD-C129B14C5E2B}" dt="2023-12-09T12:26:05.456" v="51233"/>
        <pc:sldMkLst>
          <pc:docMk/>
          <pc:sldMk cId="2533783948" sldId="2147473448"/>
        </pc:sldMkLst>
      </pc:sldChg>
      <pc:sldChg chg="add del">
        <pc:chgData name="Bastien Chassagnol" userId="9556babb-c02f-4c37-838a-8ab53642e849" providerId="ADAL" clId="{52B185F2-9AE0-4227-BCCD-C129B14C5E2B}" dt="2023-12-09T12:26:00.671" v="51232" actId="2696"/>
        <pc:sldMkLst>
          <pc:docMk/>
          <pc:sldMk cId="4052961322" sldId="2147473448"/>
        </pc:sldMkLst>
      </pc:sldChg>
      <pc:sldChg chg="addSp modSp add del">
        <pc:chgData name="Bastien Chassagnol" userId="9556babb-c02f-4c37-838a-8ab53642e849" providerId="ADAL" clId="{52B185F2-9AE0-4227-BCCD-C129B14C5E2B}" dt="2023-11-25T13:51:32.132" v="10419" actId="2696"/>
        <pc:sldMkLst>
          <pc:docMk/>
          <pc:sldMk cId="4147961436" sldId="2147473449"/>
        </pc:sldMkLst>
      </pc:sldChg>
      <pc:sldChg chg="add">
        <pc:chgData name="Bastien Chassagnol" userId="9556babb-c02f-4c37-838a-8ab53642e849" providerId="ADAL" clId="{52B185F2-9AE0-4227-BCCD-C129B14C5E2B}" dt="2023-12-09T12:26:05.456" v="51233"/>
        <pc:sldMkLst>
          <pc:docMk/>
          <pc:sldMk cId="444347022" sldId="2147473450"/>
        </pc:sldMkLst>
      </pc:sldChg>
      <pc:sldChg chg="add del">
        <pc:chgData name="Bastien Chassagnol" userId="9556babb-c02f-4c37-838a-8ab53642e849" providerId="ADAL" clId="{52B185F2-9AE0-4227-BCCD-C129B14C5E2B}" dt="2023-12-09T12:26:00.671" v="51232" actId="2696"/>
        <pc:sldMkLst>
          <pc:docMk/>
          <pc:sldMk cId="1762951494" sldId="2147473450"/>
        </pc:sldMkLst>
      </pc:sldChg>
      <pc:sldChg chg="addSp delSp modSp add del mod">
        <pc:chgData name="Bastien Chassagnol" userId="9556babb-c02f-4c37-838a-8ab53642e849" providerId="ADAL" clId="{52B185F2-9AE0-4227-BCCD-C129B14C5E2B}" dt="2023-12-02T10:59:19.874" v="28417" actId="2696"/>
        <pc:sldMkLst>
          <pc:docMk/>
          <pc:sldMk cId="3354868085" sldId="2147473450"/>
        </pc:sldMkLst>
      </pc:sldChg>
      <pc:sldChg chg="modSp add del mod">
        <pc:chgData name="Bastien Chassagnol" userId="9556babb-c02f-4c37-838a-8ab53642e849" providerId="ADAL" clId="{52B185F2-9AE0-4227-BCCD-C129B14C5E2B}" dt="2023-11-27T19:43:18.250" v="19788" actId="47"/>
        <pc:sldMkLst>
          <pc:docMk/>
          <pc:sldMk cId="804938413" sldId="2147473451"/>
        </pc:sldMkLst>
      </pc:sldChg>
      <pc:sldChg chg="add del">
        <pc:chgData name="Bastien Chassagnol" userId="9556babb-c02f-4c37-838a-8ab53642e849" providerId="ADAL" clId="{52B185F2-9AE0-4227-BCCD-C129B14C5E2B}" dt="2023-11-19T20:54:43.971" v="5904" actId="47"/>
        <pc:sldMkLst>
          <pc:docMk/>
          <pc:sldMk cId="3880501166" sldId="2147473452"/>
        </pc:sldMkLst>
      </pc:sldChg>
      <pc:sldChg chg="add del">
        <pc:chgData name="Bastien Chassagnol" userId="9556babb-c02f-4c37-838a-8ab53642e849" providerId="ADAL" clId="{52B185F2-9AE0-4227-BCCD-C129B14C5E2B}" dt="2023-11-19T20:54:43.971" v="5904" actId="47"/>
        <pc:sldMkLst>
          <pc:docMk/>
          <pc:sldMk cId="2005017899" sldId="2147473453"/>
        </pc:sldMkLst>
      </pc:sldChg>
      <pc:sldChg chg="addSp delSp modSp add del mod">
        <pc:chgData name="Bastien Chassagnol" userId="9556babb-c02f-4c37-838a-8ab53642e849" providerId="ADAL" clId="{52B185F2-9AE0-4227-BCCD-C129B14C5E2B}" dt="2023-12-02T10:53:08.684" v="28383" actId="2696"/>
        <pc:sldMkLst>
          <pc:docMk/>
          <pc:sldMk cId="924821815" sldId="2147473454"/>
        </pc:sldMkLst>
      </pc:sldChg>
      <pc:sldChg chg="addSp delSp modSp add mod">
        <pc:chgData name="Bastien Chassagnol" userId="9556babb-c02f-4c37-838a-8ab53642e849" providerId="ADAL" clId="{52B185F2-9AE0-4227-BCCD-C129B14C5E2B}" dt="2023-12-09T10:11:15.738" v="49844" actId="207"/>
        <pc:sldMkLst>
          <pc:docMk/>
          <pc:sldMk cId="1353089734" sldId="2147473454"/>
        </pc:sldMkLst>
      </pc:sldChg>
      <pc:sldChg chg="add del">
        <pc:chgData name="Bastien Chassagnol" userId="9556babb-c02f-4c37-838a-8ab53642e849" providerId="ADAL" clId="{52B185F2-9AE0-4227-BCCD-C129B14C5E2B}" dt="2023-12-02T12:29:48.805" v="29018" actId="2696"/>
        <pc:sldMkLst>
          <pc:docMk/>
          <pc:sldMk cId="3922797006" sldId="2147473454"/>
        </pc:sldMkLst>
      </pc:sldChg>
      <pc:sldChg chg="addSp delSp modSp add del mod">
        <pc:chgData name="Bastien Chassagnol" userId="9556babb-c02f-4c37-838a-8ab53642e849" providerId="ADAL" clId="{52B185F2-9AE0-4227-BCCD-C129B14C5E2B}" dt="2023-12-05T19:01:46.973" v="40355" actId="47"/>
        <pc:sldMkLst>
          <pc:docMk/>
          <pc:sldMk cId="296167666" sldId="2147473455"/>
        </pc:sldMkLst>
      </pc:sldChg>
      <pc:sldChg chg="addSp delSp modSp add del mod">
        <pc:chgData name="Bastien Chassagnol" userId="9556babb-c02f-4c37-838a-8ab53642e849" providerId="ADAL" clId="{52B185F2-9AE0-4227-BCCD-C129B14C5E2B}" dt="2023-12-02T10:53:08.684" v="28383" actId="2696"/>
        <pc:sldMkLst>
          <pc:docMk/>
          <pc:sldMk cId="3646583059" sldId="2147473455"/>
        </pc:sldMkLst>
      </pc:sldChg>
      <pc:sldChg chg="addSp delSp modSp add del mod">
        <pc:chgData name="Bastien Chassagnol" userId="9556babb-c02f-4c37-838a-8ab53642e849" providerId="ADAL" clId="{52B185F2-9AE0-4227-BCCD-C129B14C5E2B}" dt="2023-11-21T21:32:06.620" v="9545" actId="47"/>
        <pc:sldMkLst>
          <pc:docMk/>
          <pc:sldMk cId="1918143943" sldId="2147473456"/>
        </pc:sldMkLst>
      </pc:sldChg>
      <pc:sldChg chg="addSp delSp modSp add del mod">
        <pc:chgData name="Bastien Chassagnol" userId="9556babb-c02f-4c37-838a-8ab53642e849" providerId="ADAL" clId="{52B185F2-9AE0-4227-BCCD-C129B14C5E2B}" dt="2023-11-27T20:14:13.700" v="20349" actId="47"/>
        <pc:sldMkLst>
          <pc:docMk/>
          <pc:sldMk cId="574150074" sldId="2147473457"/>
        </pc:sldMkLst>
      </pc:sldChg>
      <pc:sldChg chg="addSp delSp modSp add del mod">
        <pc:chgData name="Bastien Chassagnol" userId="9556babb-c02f-4c37-838a-8ab53642e849" providerId="ADAL" clId="{52B185F2-9AE0-4227-BCCD-C129B14C5E2B}" dt="2023-11-27T20:27:30.278" v="20687" actId="2696"/>
        <pc:sldMkLst>
          <pc:docMk/>
          <pc:sldMk cId="3505447925" sldId="2147473458"/>
        </pc:sldMkLst>
      </pc:sldChg>
      <pc:sldChg chg="add del">
        <pc:chgData name="Bastien Chassagnol" userId="9556babb-c02f-4c37-838a-8ab53642e849" providerId="ADAL" clId="{52B185F2-9AE0-4227-BCCD-C129B14C5E2B}" dt="2023-11-19T20:56:06.761" v="5934" actId="47"/>
        <pc:sldMkLst>
          <pc:docMk/>
          <pc:sldMk cId="3688089155" sldId="2147473458"/>
        </pc:sldMkLst>
      </pc:sldChg>
      <pc:sldChg chg="addSp delSp modSp add del mod ord">
        <pc:chgData name="Bastien Chassagnol" userId="9556babb-c02f-4c37-838a-8ab53642e849" providerId="ADAL" clId="{52B185F2-9AE0-4227-BCCD-C129B14C5E2B}" dt="2023-11-25T14:11:39.112" v="10612" actId="2696"/>
        <pc:sldMkLst>
          <pc:docMk/>
          <pc:sldMk cId="259297973" sldId="2147473459"/>
        </pc:sldMkLst>
      </pc:sldChg>
      <pc:sldChg chg="addSp delSp modSp add mod">
        <pc:chgData name="Bastien Chassagnol" userId="9556babb-c02f-4c37-838a-8ab53642e849" providerId="ADAL" clId="{52B185F2-9AE0-4227-BCCD-C129B14C5E2B}" dt="2023-12-09T10:47:54.790" v="50501" actId="207"/>
        <pc:sldMkLst>
          <pc:docMk/>
          <pc:sldMk cId="319279280" sldId="2147473459"/>
        </pc:sldMkLst>
      </pc:sldChg>
      <pc:sldChg chg="addSp delSp modSp add mod ord">
        <pc:chgData name="Bastien Chassagnol" userId="9556babb-c02f-4c37-838a-8ab53642e849" providerId="ADAL" clId="{52B185F2-9AE0-4227-BCCD-C129B14C5E2B}" dt="2023-12-09T18:53:56.174" v="51336" actId="207"/>
        <pc:sldMkLst>
          <pc:docMk/>
          <pc:sldMk cId="633971452" sldId="2147473460"/>
        </pc:sldMkLst>
      </pc:sldChg>
      <pc:sldChg chg="delSp modSp add del mod">
        <pc:chgData name="Bastien Chassagnol" userId="9556babb-c02f-4c37-838a-8ab53642e849" providerId="ADAL" clId="{52B185F2-9AE0-4227-BCCD-C129B14C5E2B}" dt="2023-11-19T22:03:16.103" v="6147" actId="47"/>
        <pc:sldMkLst>
          <pc:docMk/>
          <pc:sldMk cId="1135814446" sldId="2147473460"/>
        </pc:sldMkLst>
      </pc:sldChg>
      <pc:sldChg chg="add del">
        <pc:chgData name="Bastien Chassagnol" userId="9556babb-c02f-4c37-838a-8ab53642e849" providerId="ADAL" clId="{52B185F2-9AE0-4227-BCCD-C129B14C5E2B}" dt="2023-11-19T22:03:28.757" v="6150" actId="47"/>
        <pc:sldMkLst>
          <pc:docMk/>
          <pc:sldMk cId="2450400288" sldId="2147473460"/>
        </pc:sldMkLst>
      </pc:sldChg>
      <pc:sldChg chg="addSp delSp modSp add del mod">
        <pc:chgData name="Bastien Chassagnol" userId="9556babb-c02f-4c37-838a-8ab53642e849" providerId="ADAL" clId="{52B185F2-9AE0-4227-BCCD-C129B14C5E2B}" dt="2023-11-25T14:11:39.112" v="10612" actId="2696"/>
        <pc:sldMkLst>
          <pc:docMk/>
          <pc:sldMk cId="3545342700" sldId="2147473460"/>
        </pc:sldMkLst>
      </pc:sldChg>
      <pc:sldChg chg="addSp delSp modSp add del mod ord">
        <pc:chgData name="Bastien Chassagnol" userId="9556babb-c02f-4c37-838a-8ab53642e849" providerId="ADAL" clId="{52B185F2-9AE0-4227-BCCD-C129B14C5E2B}" dt="2023-12-02T11:04:31.747" v="28482" actId="2696"/>
        <pc:sldMkLst>
          <pc:docMk/>
          <pc:sldMk cId="3531395837" sldId="2147473461"/>
        </pc:sldMkLst>
      </pc:sldChg>
      <pc:sldChg chg="addSp delSp modSp add mod ord">
        <pc:chgData name="Bastien Chassagnol" userId="9556babb-c02f-4c37-838a-8ab53642e849" providerId="ADAL" clId="{52B185F2-9AE0-4227-BCCD-C129B14C5E2B}" dt="2023-12-09T10:24:37.472" v="50026" actId="207"/>
        <pc:sldMkLst>
          <pc:docMk/>
          <pc:sldMk cId="4178764377" sldId="2147473461"/>
        </pc:sldMkLst>
      </pc:sldChg>
      <pc:sldChg chg="addSp delSp modSp add del mod">
        <pc:chgData name="Bastien Chassagnol" userId="9556babb-c02f-4c37-838a-8ab53642e849" providerId="ADAL" clId="{52B185F2-9AE0-4227-BCCD-C129B14C5E2B}" dt="2023-11-27T20:28:00.880" v="20688" actId="2696"/>
        <pc:sldMkLst>
          <pc:docMk/>
          <pc:sldMk cId="3865608802" sldId="2147473462"/>
        </pc:sldMkLst>
      </pc:sldChg>
      <pc:sldChg chg="add">
        <pc:chgData name="Bastien Chassagnol" userId="9556babb-c02f-4c37-838a-8ab53642e849" providerId="ADAL" clId="{52B185F2-9AE0-4227-BCCD-C129B14C5E2B}" dt="2023-12-09T12:26:36.601" v="51240"/>
        <pc:sldMkLst>
          <pc:docMk/>
          <pc:sldMk cId="1924068389" sldId="2147473463"/>
        </pc:sldMkLst>
      </pc:sldChg>
      <pc:sldChg chg="addSp delSp modSp add del mod">
        <pc:chgData name="Bastien Chassagnol" userId="9556babb-c02f-4c37-838a-8ab53642e849" providerId="ADAL" clId="{52B185F2-9AE0-4227-BCCD-C129B14C5E2B}" dt="2023-12-02T11:14:54.609" v="28527" actId="2696"/>
        <pc:sldMkLst>
          <pc:docMk/>
          <pc:sldMk cId="2678030248" sldId="2147473463"/>
        </pc:sldMkLst>
      </pc:sldChg>
      <pc:sldChg chg="add del">
        <pc:chgData name="Bastien Chassagnol" userId="9556babb-c02f-4c37-838a-8ab53642e849" providerId="ADAL" clId="{52B185F2-9AE0-4227-BCCD-C129B14C5E2B}" dt="2023-12-09T12:26:33.956" v="51239" actId="2696"/>
        <pc:sldMkLst>
          <pc:docMk/>
          <pc:sldMk cId="3278190782" sldId="2147473463"/>
        </pc:sldMkLst>
      </pc:sldChg>
      <pc:sldChg chg="add del">
        <pc:chgData name="Bastien Chassagnol" userId="9556babb-c02f-4c37-838a-8ab53642e849" providerId="ADAL" clId="{52B185F2-9AE0-4227-BCCD-C129B14C5E2B}" dt="2023-12-09T12:26:32.191" v="51238" actId="47"/>
        <pc:sldMkLst>
          <pc:docMk/>
          <pc:sldMk cId="235803543" sldId="2147473464"/>
        </pc:sldMkLst>
      </pc:sldChg>
      <pc:sldChg chg="add del">
        <pc:chgData name="Bastien Chassagnol" userId="9556babb-c02f-4c37-838a-8ab53642e849" providerId="ADAL" clId="{52B185F2-9AE0-4227-BCCD-C129B14C5E2B}" dt="2023-12-06T20:27:25.864" v="42839" actId="2696"/>
        <pc:sldMkLst>
          <pc:docMk/>
          <pc:sldMk cId="443241893" sldId="2147473464"/>
        </pc:sldMkLst>
      </pc:sldChg>
      <pc:sldChg chg="addSp delSp modSp add del mod">
        <pc:chgData name="Bastien Chassagnol" userId="9556babb-c02f-4c37-838a-8ab53642e849" providerId="ADAL" clId="{52B185F2-9AE0-4227-BCCD-C129B14C5E2B}" dt="2023-12-06T20:26:21.297" v="42835" actId="2696"/>
        <pc:sldMkLst>
          <pc:docMk/>
          <pc:sldMk cId="1482800053" sldId="2147473464"/>
        </pc:sldMkLst>
      </pc:sldChg>
      <pc:sldChg chg="add del">
        <pc:chgData name="Bastien Chassagnol" userId="9556babb-c02f-4c37-838a-8ab53642e849" providerId="ADAL" clId="{52B185F2-9AE0-4227-BCCD-C129B14C5E2B}" dt="2023-12-06T20:26:57.826" v="42837" actId="2696"/>
        <pc:sldMkLst>
          <pc:docMk/>
          <pc:sldMk cId="3886929050" sldId="2147473464"/>
        </pc:sldMkLst>
      </pc:sldChg>
      <pc:sldChg chg="addSp delSp modSp add mod ord">
        <pc:chgData name="Bastien Chassagnol" userId="9556babb-c02f-4c37-838a-8ab53642e849" providerId="ADAL" clId="{52B185F2-9AE0-4227-BCCD-C129B14C5E2B}" dt="2023-12-09T10:35:06.393" v="50133" actId="207"/>
        <pc:sldMkLst>
          <pc:docMk/>
          <pc:sldMk cId="1707875854" sldId="2147473465"/>
        </pc:sldMkLst>
      </pc:sldChg>
      <pc:sldChg chg="addSp delSp modSp add del mod ord">
        <pc:chgData name="Bastien Chassagnol" userId="9556babb-c02f-4c37-838a-8ab53642e849" providerId="ADAL" clId="{52B185F2-9AE0-4227-BCCD-C129B14C5E2B}" dt="2023-11-25T13:52:53.274" v="10425" actId="2696"/>
        <pc:sldMkLst>
          <pc:docMk/>
          <pc:sldMk cId="418893034" sldId="2147473466"/>
        </pc:sldMkLst>
      </pc:sldChg>
      <pc:sldChg chg="modSp add del mod">
        <pc:chgData name="Bastien Chassagnol" userId="9556babb-c02f-4c37-838a-8ab53642e849" providerId="ADAL" clId="{52B185F2-9AE0-4227-BCCD-C129B14C5E2B}" dt="2023-11-27T20:29:34.073" v="20699" actId="47"/>
        <pc:sldMkLst>
          <pc:docMk/>
          <pc:sldMk cId="175707505" sldId="2147473467"/>
        </pc:sldMkLst>
      </pc:sldChg>
      <pc:sldChg chg="addSp delSp modSp add del mod">
        <pc:chgData name="Bastien Chassagnol" userId="9556babb-c02f-4c37-838a-8ab53642e849" providerId="ADAL" clId="{52B185F2-9AE0-4227-BCCD-C129B14C5E2B}" dt="2023-12-02T11:00:56.269" v="28430" actId="2696"/>
        <pc:sldMkLst>
          <pc:docMk/>
          <pc:sldMk cId="2732299604" sldId="2147473468"/>
        </pc:sldMkLst>
      </pc:sldChg>
      <pc:sldChg chg="add del">
        <pc:chgData name="Bastien Chassagnol" userId="9556babb-c02f-4c37-838a-8ab53642e849" providerId="ADAL" clId="{52B185F2-9AE0-4227-BCCD-C129B14C5E2B}" dt="2023-12-09T12:28:02.556" v="51255" actId="2696"/>
        <pc:sldMkLst>
          <pc:docMk/>
          <pc:sldMk cId="3854833320" sldId="2147473468"/>
        </pc:sldMkLst>
      </pc:sldChg>
      <pc:sldChg chg="addSp delSp modSp add del mod ord">
        <pc:chgData name="Bastien Chassagnol" userId="9556babb-c02f-4c37-838a-8ab53642e849" providerId="ADAL" clId="{52B185F2-9AE0-4227-BCCD-C129B14C5E2B}" dt="2023-12-02T10:57:46.496" v="28406" actId="2696"/>
        <pc:sldMkLst>
          <pc:docMk/>
          <pc:sldMk cId="2707996643" sldId="2147473469"/>
        </pc:sldMkLst>
      </pc:sldChg>
      <pc:sldChg chg="add del ord">
        <pc:chgData name="Bastien Chassagnol" userId="9556babb-c02f-4c37-838a-8ab53642e849" providerId="ADAL" clId="{52B185F2-9AE0-4227-BCCD-C129B14C5E2B}" dt="2023-12-09T12:28:02.556" v="51255" actId="2696"/>
        <pc:sldMkLst>
          <pc:docMk/>
          <pc:sldMk cId="3402068280" sldId="2147473469"/>
        </pc:sldMkLst>
      </pc:sldChg>
      <pc:sldChg chg="addSp delSp modSp add mod">
        <pc:chgData name="Bastien Chassagnol" userId="9556babb-c02f-4c37-838a-8ab53642e849" providerId="ADAL" clId="{52B185F2-9AE0-4227-BCCD-C129B14C5E2B}" dt="2023-12-09T10:35:44.159" v="50143" actId="207"/>
        <pc:sldMkLst>
          <pc:docMk/>
          <pc:sldMk cId="1506704203" sldId="2147473470"/>
        </pc:sldMkLst>
      </pc:sldChg>
      <pc:sldChg chg="addSp delSp modSp add del mod">
        <pc:chgData name="Bastien Chassagnol" userId="9556babb-c02f-4c37-838a-8ab53642e849" providerId="ADAL" clId="{52B185F2-9AE0-4227-BCCD-C129B14C5E2B}" dt="2023-11-25T13:55:41.756" v="10431" actId="2696"/>
        <pc:sldMkLst>
          <pc:docMk/>
          <pc:sldMk cId="712284230" sldId="2147473471"/>
        </pc:sldMkLst>
      </pc:sldChg>
      <pc:sldChg chg="modSp add mod">
        <pc:chgData name="Bastien Chassagnol" userId="9556babb-c02f-4c37-838a-8ab53642e849" providerId="ADAL" clId="{52B185F2-9AE0-4227-BCCD-C129B14C5E2B}" dt="2023-12-09T12:21:34.705" v="51202" actId="1076"/>
        <pc:sldMkLst>
          <pc:docMk/>
          <pc:sldMk cId="1266369384" sldId="2147473472"/>
        </pc:sldMkLst>
      </pc:sldChg>
      <pc:sldChg chg="add del">
        <pc:chgData name="Bastien Chassagnol" userId="9556babb-c02f-4c37-838a-8ab53642e849" providerId="ADAL" clId="{52B185F2-9AE0-4227-BCCD-C129B14C5E2B}" dt="2023-12-02T18:17:32.499" v="33125" actId="2696"/>
        <pc:sldMkLst>
          <pc:docMk/>
          <pc:sldMk cId="1999962609" sldId="2147473472"/>
        </pc:sldMkLst>
      </pc:sldChg>
      <pc:sldChg chg="addSp delSp modSp add del mod">
        <pc:chgData name="Bastien Chassagnol" userId="9556babb-c02f-4c37-838a-8ab53642e849" providerId="ADAL" clId="{52B185F2-9AE0-4227-BCCD-C129B14C5E2B}" dt="2023-12-02T11:06:57.111" v="28486" actId="2696"/>
        <pc:sldMkLst>
          <pc:docMk/>
          <pc:sldMk cId="2216316811" sldId="2147473472"/>
        </pc:sldMkLst>
      </pc:sldChg>
      <pc:sldChg chg="add del">
        <pc:chgData name="Bastien Chassagnol" userId="9556babb-c02f-4c37-838a-8ab53642e849" providerId="ADAL" clId="{52B185F2-9AE0-4227-BCCD-C129B14C5E2B}" dt="2023-11-20T18:49:28.699" v="7032" actId="47"/>
        <pc:sldMkLst>
          <pc:docMk/>
          <pc:sldMk cId="2738573445" sldId="2147473472"/>
        </pc:sldMkLst>
      </pc:sldChg>
      <pc:sldChg chg="addSp delSp modSp add del mod">
        <pc:chgData name="Bastien Chassagnol" userId="9556babb-c02f-4c37-838a-8ab53642e849" providerId="ADAL" clId="{52B185F2-9AE0-4227-BCCD-C129B14C5E2B}" dt="2023-12-02T11:06:57.111" v="28486" actId="2696"/>
        <pc:sldMkLst>
          <pc:docMk/>
          <pc:sldMk cId="1887350256" sldId="2147473473"/>
        </pc:sldMkLst>
      </pc:sldChg>
      <pc:sldChg chg="add ord">
        <pc:chgData name="Bastien Chassagnol" userId="9556babb-c02f-4c37-838a-8ab53642e849" providerId="ADAL" clId="{52B185F2-9AE0-4227-BCCD-C129B14C5E2B}" dt="2023-12-09T12:28:38.216" v="51260"/>
        <pc:sldMkLst>
          <pc:docMk/>
          <pc:sldMk cId="2594726953" sldId="2147473473"/>
        </pc:sldMkLst>
      </pc:sldChg>
      <pc:sldChg chg="addSp modSp add del mod">
        <pc:chgData name="Bastien Chassagnol" userId="9556babb-c02f-4c37-838a-8ab53642e849" providerId="ADAL" clId="{52B185F2-9AE0-4227-BCCD-C129B14C5E2B}" dt="2023-11-20T18:41:52.589" v="6919" actId="2696"/>
        <pc:sldMkLst>
          <pc:docMk/>
          <pc:sldMk cId="3129463548" sldId="2147473473"/>
        </pc:sldMkLst>
      </pc:sldChg>
      <pc:sldChg chg="add del">
        <pc:chgData name="Bastien Chassagnol" userId="9556babb-c02f-4c37-838a-8ab53642e849" providerId="ADAL" clId="{52B185F2-9AE0-4227-BCCD-C129B14C5E2B}" dt="2023-12-02T18:17:32.499" v="33125" actId="2696"/>
        <pc:sldMkLst>
          <pc:docMk/>
          <pc:sldMk cId="3689508772" sldId="2147473473"/>
        </pc:sldMkLst>
      </pc:sldChg>
      <pc:sldChg chg="addSp delSp modSp add del mod modAnim">
        <pc:chgData name="Bastien Chassagnol" userId="9556babb-c02f-4c37-838a-8ab53642e849" providerId="ADAL" clId="{52B185F2-9AE0-4227-BCCD-C129B14C5E2B}" dt="2023-11-25T13:56:57.915" v="10433" actId="2696"/>
        <pc:sldMkLst>
          <pc:docMk/>
          <pc:sldMk cId="340316690" sldId="2147473474"/>
        </pc:sldMkLst>
      </pc:sldChg>
      <pc:sldChg chg="addSp delSp modSp add mod">
        <pc:chgData name="Bastien Chassagnol" userId="9556babb-c02f-4c37-838a-8ab53642e849" providerId="ADAL" clId="{52B185F2-9AE0-4227-BCCD-C129B14C5E2B}" dt="2023-12-09T10:28:18.671" v="50083"/>
        <pc:sldMkLst>
          <pc:docMk/>
          <pc:sldMk cId="672611110" sldId="2147473474"/>
        </pc:sldMkLst>
      </pc:sldChg>
      <pc:sldChg chg="add del">
        <pc:chgData name="Bastien Chassagnol" userId="9556babb-c02f-4c37-838a-8ab53642e849" providerId="ADAL" clId="{52B185F2-9AE0-4227-BCCD-C129B14C5E2B}" dt="2023-11-20T20:23:21.580" v="7163" actId="2696"/>
        <pc:sldMkLst>
          <pc:docMk/>
          <pc:sldMk cId="2578026766" sldId="2147473474"/>
        </pc:sldMkLst>
      </pc:sldChg>
      <pc:sldChg chg="add del">
        <pc:chgData name="Bastien Chassagnol" userId="9556babb-c02f-4c37-838a-8ab53642e849" providerId="ADAL" clId="{52B185F2-9AE0-4227-BCCD-C129B14C5E2B}" dt="2023-11-20T20:22:01.834" v="7156" actId="2696"/>
        <pc:sldMkLst>
          <pc:docMk/>
          <pc:sldMk cId="3514785401" sldId="2147473474"/>
        </pc:sldMkLst>
      </pc:sldChg>
      <pc:sldChg chg="add del">
        <pc:chgData name="Bastien Chassagnol" userId="9556babb-c02f-4c37-838a-8ab53642e849" providerId="ADAL" clId="{52B185F2-9AE0-4227-BCCD-C129B14C5E2B}" dt="2023-12-09T12:26:49.888" v="51241" actId="47"/>
        <pc:sldMkLst>
          <pc:docMk/>
          <pc:sldMk cId="418963988" sldId="2147473475"/>
        </pc:sldMkLst>
      </pc:sldChg>
      <pc:sldChg chg="add del">
        <pc:chgData name="Bastien Chassagnol" userId="9556babb-c02f-4c37-838a-8ab53642e849" providerId="ADAL" clId="{52B185F2-9AE0-4227-BCCD-C129B14C5E2B}" dt="2023-11-20T20:22:01.834" v="7156" actId="2696"/>
        <pc:sldMkLst>
          <pc:docMk/>
          <pc:sldMk cId="827844988" sldId="2147473475"/>
        </pc:sldMkLst>
      </pc:sldChg>
      <pc:sldChg chg="add del">
        <pc:chgData name="Bastien Chassagnol" userId="9556babb-c02f-4c37-838a-8ab53642e849" providerId="ADAL" clId="{52B185F2-9AE0-4227-BCCD-C129B14C5E2B}" dt="2023-11-20T20:23:21.580" v="7163" actId="2696"/>
        <pc:sldMkLst>
          <pc:docMk/>
          <pc:sldMk cId="955364259" sldId="2147473475"/>
        </pc:sldMkLst>
      </pc:sldChg>
      <pc:sldChg chg="addSp delSp modSp add del mod">
        <pc:chgData name="Bastien Chassagnol" userId="9556babb-c02f-4c37-838a-8ab53642e849" providerId="ADAL" clId="{52B185F2-9AE0-4227-BCCD-C129B14C5E2B}" dt="2023-11-25T13:57:17.122" v="10435" actId="2696"/>
        <pc:sldMkLst>
          <pc:docMk/>
          <pc:sldMk cId="1610491156" sldId="2147473475"/>
        </pc:sldMkLst>
      </pc:sldChg>
      <pc:sldChg chg="add del ord">
        <pc:chgData name="Bastien Chassagnol" userId="9556babb-c02f-4c37-838a-8ab53642e849" providerId="ADAL" clId="{52B185F2-9AE0-4227-BCCD-C129B14C5E2B}" dt="2023-12-02T11:01:52.255" v="28433" actId="2696"/>
        <pc:sldMkLst>
          <pc:docMk/>
          <pc:sldMk cId="3187879836" sldId="2147473475"/>
        </pc:sldMkLst>
      </pc:sldChg>
      <pc:sldChg chg="add del">
        <pc:chgData name="Bastien Chassagnol" userId="9556babb-c02f-4c37-838a-8ab53642e849" providerId="ADAL" clId="{52B185F2-9AE0-4227-BCCD-C129B14C5E2B}" dt="2023-11-20T20:22:01.834" v="7156" actId="2696"/>
        <pc:sldMkLst>
          <pc:docMk/>
          <pc:sldMk cId="777731332" sldId="2147473476"/>
        </pc:sldMkLst>
      </pc:sldChg>
      <pc:sldChg chg="addSp delSp modSp add del mod">
        <pc:chgData name="Bastien Chassagnol" userId="9556babb-c02f-4c37-838a-8ab53642e849" providerId="ADAL" clId="{52B185F2-9AE0-4227-BCCD-C129B14C5E2B}" dt="2023-11-25T13:57:17.122" v="10435" actId="2696"/>
        <pc:sldMkLst>
          <pc:docMk/>
          <pc:sldMk cId="1852494825" sldId="2147473476"/>
        </pc:sldMkLst>
      </pc:sldChg>
      <pc:sldChg chg="add del">
        <pc:chgData name="Bastien Chassagnol" userId="9556babb-c02f-4c37-838a-8ab53642e849" providerId="ADAL" clId="{52B185F2-9AE0-4227-BCCD-C129B14C5E2B}" dt="2023-11-20T20:23:21.580" v="7163" actId="2696"/>
        <pc:sldMkLst>
          <pc:docMk/>
          <pc:sldMk cId="2189760709" sldId="2147473476"/>
        </pc:sldMkLst>
      </pc:sldChg>
      <pc:sldChg chg="addSp delSp modSp add del mod">
        <pc:chgData name="Bastien Chassagnol" userId="9556babb-c02f-4c37-838a-8ab53642e849" providerId="ADAL" clId="{52B185F2-9AE0-4227-BCCD-C129B14C5E2B}" dt="2023-12-02T11:02:39.564" v="28435" actId="2696"/>
        <pc:sldMkLst>
          <pc:docMk/>
          <pc:sldMk cId="3852034328" sldId="2147473476"/>
        </pc:sldMkLst>
      </pc:sldChg>
      <pc:sldChg chg="add del">
        <pc:chgData name="Bastien Chassagnol" userId="9556babb-c02f-4c37-838a-8ab53642e849" providerId="ADAL" clId="{52B185F2-9AE0-4227-BCCD-C129B14C5E2B}" dt="2023-12-02T11:02:53.225" v="28437" actId="2696"/>
        <pc:sldMkLst>
          <pc:docMk/>
          <pc:sldMk cId="3889855919" sldId="2147473476"/>
        </pc:sldMkLst>
      </pc:sldChg>
      <pc:sldChg chg="add del">
        <pc:chgData name="Bastien Chassagnol" userId="9556babb-c02f-4c37-838a-8ab53642e849" providerId="ADAL" clId="{52B185F2-9AE0-4227-BCCD-C129B14C5E2B}" dt="2023-12-09T12:27:33.606" v="51246" actId="47"/>
        <pc:sldMkLst>
          <pc:docMk/>
          <pc:sldMk cId="4199297886" sldId="2147473476"/>
        </pc:sldMkLst>
      </pc:sldChg>
      <pc:sldChg chg="add del">
        <pc:chgData name="Bastien Chassagnol" userId="9556babb-c02f-4c37-838a-8ab53642e849" providerId="ADAL" clId="{52B185F2-9AE0-4227-BCCD-C129B14C5E2B}" dt="2023-11-20T20:23:21.580" v="7163" actId="2696"/>
        <pc:sldMkLst>
          <pc:docMk/>
          <pc:sldMk cId="307584444" sldId="2147473477"/>
        </pc:sldMkLst>
      </pc:sldChg>
      <pc:sldChg chg="add del">
        <pc:chgData name="Bastien Chassagnol" userId="9556babb-c02f-4c37-838a-8ab53642e849" providerId="ADAL" clId="{52B185F2-9AE0-4227-BCCD-C129B14C5E2B}" dt="2023-11-20T20:22:01.834" v="7156" actId="2696"/>
        <pc:sldMkLst>
          <pc:docMk/>
          <pc:sldMk cId="331888439" sldId="2147473477"/>
        </pc:sldMkLst>
      </pc:sldChg>
      <pc:sldChg chg="addSp delSp modSp add del mod">
        <pc:chgData name="Bastien Chassagnol" userId="9556babb-c02f-4c37-838a-8ab53642e849" providerId="ADAL" clId="{52B185F2-9AE0-4227-BCCD-C129B14C5E2B}" dt="2023-11-25T14:01:23.136" v="10464" actId="2696"/>
        <pc:sldMkLst>
          <pc:docMk/>
          <pc:sldMk cId="1251326943" sldId="2147473477"/>
        </pc:sldMkLst>
      </pc:sldChg>
      <pc:sldChg chg="add del">
        <pc:chgData name="Bastien Chassagnol" userId="9556babb-c02f-4c37-838a-8ab53642e849" providerId="ADAL" clId="{52B185F2-9AE0-4227-BCCD-C129B14C5E2B}" dt="2023-11-20T20:22:01.834" v="7156" actId="2696"/>
        <pc:sldMkLst>
          <pc:docMk/>
          <pc:sldMk cId="997028704" sldId="2147473478"/>
        </pc:sldMkLst>
      </pc:sldChg>
      <pc:sldChg chg="modSp add del mod">
        <pc:chgData name="Bastien Chassagnol" userId="9556babb-c02f-4c37-838a-8ab53642e849" providerId="ADAL" clId="{52B185F2-9AE0-4227-BCCD-C129B14C5E2B}" dt="2023-11-25T14:00:51.113" v="10461" actId="47"/>
        <pc:sldMkLst>
          <pc:docMk/>
          <pc:sldMk cId="1207094957" sldId="2147473478"/>
        </pc:sldMkLst>
      </pc:sldChg>
      <pc:sldChg chg="addSp delSp modSp add del mod ord addAnim delAnim modAnim">
        <pc:chgData name="Bastien Chassagnol" userId="9556babb-c02f-4c37-838a-8ab53642e849" providerId="ADAL" clId="{52B185F2-9AE0-4227-BCCD-C129B14C5E2B}" dt="2023-11-25T14:07:15.721" v="10540" actId="2696"/>
        <pc:sldMkLst>
          <pc:docMk/>
          <pc:sldMk cId="1260906911" sldId="2147473479"/>
        </pc:sldMkLst>
      </pc:sldChg>
      <pc:sldChg chg="addSp delSp modSp add del mod">
        <pc:chgData name="Bastien Chassagnol" userId="9556babb-c02f-4c37-838a-8ab53642e849" providerId="ADAL" clId="{52B185F2-9AE0-4227-BCCD-C129B14C5E2B}" dt="2023-11-20T20:37:26.214" v="7478" actId="2696"/>
        <pc:sldMkLst>
          <pc:docMk/>
          <pc:sldMk cId="1825866295" sldId="2147473480"/>
        </pc:sldMkLst>
      </pc:sldChg>
      <pc:sldChg chg="addSp delSp modSp add del mod">
        <pc:chgData name="Bastien Chassagnol" userId="9556babb-c02f-4c37-838a-8ab53642e849" providerId="ADAL" clId="{52B185F2-9AE0-4227-BCCD-C129B14C5E2B}" dt="2023-11-25T14:03:39.882" v="10470" actId="47"/>
        <pc:sldMkLst>
          <pc:docMk/>
          <pc:sldMk cId="3323270866" sldId="2147473481"/>
        </pc:sldMkLst>
      </pc:sldChg>
      <pc:sldChg chg="delSp add del mod">
        <pc:chgData name="Bastien Chassagnol" userId="9556babb-c02f-4c37-838a-8ab53642e849" providerId="ADAL" clId="{52B185F2-9AE0-4227-BCCD-C129B14C5E2B}" dt="2023-11-20T20:40:11.834" v="7489" actId="47"/>
        <pc:sldMkLst>
          <pc:docMk/>
          <pc:sldMk cId="2007827517" sldId="2147473482"/>
        </pc:sldMkLst>
      </pc:sldChg>
      <pc:sldChg chg="add del">
        <pc:chgData name="Bastien Chassagnol" userId="9556babb-c02f-4c37-838a-8ab53642e849" providerId="ADAL" clId="{52B185F2-9AE0-4227-BCCD-C129B14C5E2B}" dt="2023-11-20T20:40:11.834" v="7489" actId="47"/>
        <pc:sldMkLst>
          <pc:docMk/>
          <pc:sldMk cId="3924912154" sldId="2147473483"/>
        </pc:sldMkLst>
      </pc:sldChg>
      <pc:sldChg chg="add del">
        <pc:chgData name="Bastien Chassagnol" userId="9556babb-c02f-4c37-838a-8ab53642e849" providerId="ADAL" clId="{52B185F2-9AE0-4227-BCCD-C129B14C5E2B}" dt="2023-11-20T20:40:11.834" v="7489" actId="47"/>
        <pc:sldMkLst>
          <pc:docMk/>
          <pc:sldMk cId="3590009431" sldId="2147473484"/>
        </pc:sldMkLst>
      </pc:sldChg>
      <pc:sldChg chg="add del">
        <pc:chgData name="Bastien Chassagnol" userId="9556babb-c02f-4c37-838a-8ab53642e849" providerId="ADAL" clId="{52B185F2-9AE0-4227-BCCD-C129B14C5E2B}" dt="2023-11-20T20:40:11.834" v="7489" actId="47"/>
        <pc:sldMkLst>
          <pc:docMk/>
          <pc:sldMk cId="119054103" sldId="2147473485"/>
        </pc:sldMkLst>
      </pc:sldChg>
      <pc:sldChg chg="addSp delSp modSp add del mod ord">
        <pc:chgData name="Bastien Chassagnol" userId="9556babb-c02f-4c37-838a-8ab53642e849" providerId="ADAL" clId="{52B185F2-9AE0-4227-BCCD-C129B14C5E2B}" dt="2023-11-25T14:04:18.698" v="10473" actId="2696"/>
        <pc:sldMkLst>
          <pc:docMk/>
          <pc:sldMk cId="68476813" sldId="2147473486"/>
        </pc:sldMkLst>
      </pc:sldChg>
      <pc:sldChg chg="add ord">
        <pc:chgData name="Bastien Chassagnol" userId="9556babb-c02f-4c37-838a-8ab53642e849" providerId="ADAL" clId="{52B185F2-9AE0-4227-BCCD-C129B14C5E2B}" dt="2023-12-09T12:27:56.261" v="51254"/>
        <pc:sldMkLst>
          <pc:docMk/>
          <pc:sldMk cId="481064280" sldId="2147473486"/>
        </pc:sldMkLst>
      </pc:sldChg>
      <pc:sldChg chg="add del ord">
        <pc:chgData name="Bastien Chassagnol" userId="9556babb-c02f-4c37-838a-8ab53642e849" providerId="ADAL" clId="{52B185F2-9AE0-4227-BCCD-C129B14C5E2B}" dt="2023-12-02T11:12:05.695" v="28515" actId="2696"/>
        <pc:sldMkLst>
          <pc:docMk/>
          <pc:sldMk cId="937455148" sldId="2147473486"/>
        </pc:sldMkLst>
      </pc:sldChg>
      <pc:sldChg chg="add del">
        <pc:chgData name="Bastien Chassagnol" userId="9556babb-c02f-4c37-838a-8ab53642e849" providerId="ADAL" clId="{52B185F2-9AE0-4227-BCCD-C129B14C5E2B}" dt="2023-12-02T11:12:18.277" v="28517" actId="2696"/>
        <pc:sldMkLst>
          <pc:docMk/>
          <pc:sldMk cId="1730699388" sldId="2147473486"/>
        </pc:sldMkLst>
      </pc:sldChg>
      <pc:sldChg chg="addSp delSp modSp add del mod">
        <pc:chgData name="Bastien Chassagnol" userId="9556babb-c02f-4c37-838a-8ab53642e849" providerId="ADAL" clId="{52B185F2-9AE0-4227-BCCD-C129B14C5E2B}" dt="2023-12-02T11:05:09.325" v="28484" actId="2696"/>
        <pc:sldMkLst>
          <pc:docMk/>
          <pc:sldMk cId="4246367196" sldId="2147473486"/>
        </pc:sldMkLst>
      </pc:sldChg>
      <pc:sldChg chg="addSp delSp modSp add del mod">
        <pc:chgData name="Bastien Chassagnol" userId="9556babb-c02f-4c37-838a-8ab53642e849" providerId="ADAL" clId="{52B185F2-9AE0-4227-BCCD-C129B14C5E2B}" dt="2023-11-25T14:02:36.942" v="10465" actId="2696"/>
        <pc:sldMkLst>
          <pc:docMk/>
          <pc:sldMk cId="2658622394" sldId="2147473487"/>
        </pc:sldMkLst>
      </pc:sldChg>
      <pc:sldChg chg="addSp delSp modSp add del mod ord addAnim delAnim modAnim">
        <pc:chgData name="Bastien Chassagnol" userId="9556babb-c02f-4c37-838a-8ab53642e849" providerId="ADAL" clId="{52B185F2-9AE0-4227-BCCD-C129B14C5E2B}" dt="2023-12-02T18:50:02.935" v="33127" actId="2696"/>
        <pc:sldMkLst>
          <pc:docMk/>
          <pc:sldMk cId="1932906991" sldId="2147473488"/>
        </pc:sldMkLst>
      </pc:sldChg>
      <pc:sldChg chg="add del">
        <pc:chgData name="Bastien Chassagnol" userId="9556babb-c02f-4c37-838a-8ab53642e849" providerId="ADAL" clId="{52B185F2-9AE0-4227-BCCD-C129B14C5E2B}" dt="2023-12-02T18:52:27.826" v="33155" actId="47"/>
        <pc:sldMkLst>
          <pc:docMk/>
          <pc:sldMk cId="3401861519" sldId="2147473488"/>
        </pc:sldMkLst>
      </pc:sldChg>
      <pc:sldChg chg="addSp delSp modSp add mod ord">
        <pc:chgData name="Bastien Chassagnol" userId="9556babb-c02f-4c37-838a-8ab53642e849" providerId="ADAL" clId="{52B185F2-9AE0-4227-BCCD-C129B14C5E2B}" dt="2023-12-09T10:41:10.317" v="50230" actId="1076"/>
        <pc:sldMkLst>
          <pc:docMk/>
          <pc:sldMk cId="2877707653" sldId="2147473489"/>
        </pc:sldMkLst>
      </pc:sldChg>
      <pc:sldChg chg="addSp modSp add del mod">
        <pc:chgData name="Bastien Chassagnol" userId="9556babb-c02f-4c37-838a-8ab53642e849" providerId="ADAL" clId="{52B185F2-9AE0-4227-BCCD-C129B14C5E2B}" dt="2023-12-02T10:57:46.496" v="28406" actId="2696"/>
        <pc:sldMkLst>
          <pc:docMk/>
          <pc:sldMk cId="903196772" sldId="2147473490"/>
        </pc:sldMkLst>
      </pc:sldChg>
      <pc:sldChg chg="add del ord">
        <pc:chgData name="Bastien Chassagnol" userId="9556babb-c02f-4c37-838a-8ab53642e849" providerId="ADAL" clId="{52B185F2-9AE0-4227-BCCD-C129B14C5E2B}" dt="2023-12-09T12:28:02.556" v="51255" actId="2696"/>
        <pc:sldMkLst>
          <pc:docMk/>
          <pc:sldMk cId="2516392611" sldId="2147473490"/>
        </pc:sldMkLst>
      </pc:sldChg>
      <pc:sldChg chg="modSp add del mod">
        <pc:chgData name="Bastien Chassagnol" userId="9556babb-c02f-4c37-838a-8ab53642e849" providerId="ADAL" clId="{52B185F2-9AE0-4227-BCCD-C129B14C5E2B}" dt="2023-11-30T21:57:26.123" v="28133" actId="47"/>
        <pc:sldMkLst>
          <pc:docMk/>
          <pc:sldMk cId="1484153719" sldId="2147473491"/>
        </pc:sldMkLst>
      </pc:sldChg>
      <pc:sldChg chg="modSp add del mod">
        <pc:chgData name="Bastien Chassagnol" userId="9556babb-c02f-4c37-838a-8ab53642e849" providerId="ADAL" clId="{52B185F2-9AE0-4227-BCCD-C129B14C5E2B}" dt="2023-11-25T14:05:16.072" v="10479" actId="47"/>
        <pc:sldMkLst>
          <pc:docMk/>
          <pc:sldMk cId="1896813375" sldId="2147473492"/>
        </pc:sldMkLst>
      </pc:sldChg>
      <pc:sldChg chg="modSp add del">
        <pc:chgData name="Bastien Chassagnol" userId="9556babb-c02f-4c37-838a-8ab53642e849" providerId="ADAL" clId="{52B185F2-9AE0-4227-BCCD-C129B14C5E2B}" dt="2023-11-25T14:05:28.917" v="10481" actId="47"/>
        <pc:sldMkLst>
          <pc:docMk/>
          <pc:sldMk cId="2643627928" sldId="2147473493"/>
        </pc:sldMkLst>
      </pc:sldChg>
      <pc:sldChg chg="add del">
        <pc:chgData name="Bastien Chassagnol" userId="9556babb-c02f-4c37-838a-8ab53642e849" providerId="ADAL" clId="{52B185F2-9AE0-4227-BCCD-C129B14C5E2B}" dt="2023-11-20T21:34:14.869" v="8301" actId="2696"/>
        <pc:sldMkLst>
          <pc:docMk/>
          <pc:sldMk cId="1337645923" sldId="2147473494"/>
        </pc:sldMkLst>
      </pc:sldChg>
      <pc:sldChg chg="addSp delSp modSp add mod">
        <pc:chgData name="Bastien Chassagnol" userId="9556babb-c02f-4c37-838a-8ab53642e849" providerId="ADAL" clId="{52B185F2-9AE0-4227-BCCD-C129B14C5E2B}" dt="2023-12-22T17:22:34.391" v="55499"/>
        <pc:sldMkLst>
          <pc:docMk/>
          <pc:sldMk cId="2153560183" sldId="2147473494"/>
        </pc:sldMkLst>
      </pc:sldChg>
      <pc:sldChg chg="add del">
        <pc:chgData name="Bastien Chassagnol" userId="9556babb-c02f-4c37-838a-8ab53642e849" providerId="ADAL" clId="{52B185F2-9AE0-4227-BCCD-C129B14C5E2B}" dt="2023-11-20T21:34:14.869" v="8301" actId="2696"/>
        <pc:sldMkLst>
          <pc:docMk/>
          <pc:sldMk cId="1391134011" sldId="2147473495"/>
        </pc:sldMkLst>
      </pc:sldChg>
      <pc:sldChg chg="addSp delSp modSp add mod">
        <pc:chgData name="Bastien Chassagnol" userId="9556babb-c02f-4c37-838a-8ab53642e849" providerId="ADAL" clId="{52B185F2-9AE0-4227-BCCD-C129B14C5E2B}" dt="2023-12-09T18:45:18.402" v="51301" actId="14100"/>
        <pc:sldMkLst>
          <pc:docMk/>
          <pc:sldMk cId="3821019849" sldId="2147473495"/>
        </pc:sldMkLst>
      </pc:sldChg>
      <pc:sldChg chg="addSp delSp modSp add del mod">
        <pc:chgData name="Bastien Chassagnol" userId="9556babb-c02f-4c37-838a-8ab53642e849" providerId="ADAL" clId="{52B185F2-9AE0-4227-BCCD-C129B14C5E2B}" dt="2023-12-02T16:27:07.396" v="30579" actId="2696"/>
        <pc:sldMkLst>
          <pc:docMk/>
          <pc:sldMk cId="210567583" sldId="2147473496"/>
        </pc:sldMkLst>
      </pc:sldChg>
      <pc:sldChg chg="add del">
        <pc:chgData name="Bastien Chassagnol" userId="9556babb-c02f-4c37-838a-8ab53642e849" providerId="ADAL" clId="{52B185F2-9AE0-4227-BCCD-C129B14C5E2B}" dt="2023-11-20T21:34:14.869" v="8301" actId="2696"/>
        <pc:sldMkLst>
          <pc:docMk/>
          <pc:sldMk cId="1727854173" sldId="2147473496"/>
        </pc:sldMkLst>
      </pc:sldChg>
      <pc:sldChg chg="add del">
        <pc:chgData name="Bastien Chassagnol" userId="9556babb-c02f-4c37-838a-8ab53642e849" providerId="ADAL" clId="{52B185F2-9AE0-4227-BCCD-C129B14C5E2B}" dt="2023-12-02T16:27:17.694" v="30581" actId="2696"/>
        <pc:sldMkLst>
          <pc:docMk/>
          <pc:sldMk cId="2141714018" sldId="2147473496"/>
        </pc:sldMkLst>
      </pc:sldChg>
      <pc:sldChg chg="modSp add mod ord">
        <pc:chgData name="Bastien Chassagnol" userId="9556babb-c02f-4c37-838a-8ab53642e849" providerId="ADAL" clId="{52B185F2-9AE0-4227-BCCD-C129B14C5E2B}" dt="2023-12-09T12:28:58.686" v="51267"/>
        <pc:sldMkLst>
          <pc:docMk/>
          <pc:sldMk cId="3672180541" sldId="2147473496"/>
        </pc:sldMkLst>
      </pc:sldChg>
      <pc:sldChg chg="add del">
        <pc:chgData name="Bastien Chassagnol" userId="9556babb-c02f-4c37-838a-8ab53642e849" providerId="ADAL" clId="{52B185F2-9AE0-4227-BCCD-C129B14C5E2B}" dt="2023-11-20T21:34:41.007" v="8307" actId="47"/>
        <pc:sldMkLst>
          <pc:docMk/>
          <pc:sldMk cId="1256040293" sldId="2147473497"/>
        </pc:sldMkLst>
      </pc:sldChg>
      <pc:sldChg chg="addSp delSp modSp add del mod ord">
        <pc:chgData name="Bastien Chassagnol" userId="9556babb-c02f-4c37-838a-8ab53642e849" providerId="ADAL" clId="{52B185F2-9AE0-4227-BCCD-C129B14C5E2B}" dt="2023-12-11T12:30:33.274" v="53783" actId="2696"/>
        <pc:sldMkLst>
          <pc:docMk/>
          <pc:sldMk cId="546321387" sldId="2147473498"/>
        </pc:sldMkLst>
      </pc:sldChg>
      <pc:sldChg chg="delSp add del mod">
        <pc:chgData name="Bastien Chassagnol" userId="9556babb-c02f-4c37-838a-8ab53642e849" providerId="ADAL" clId="{52B185F2-9AE0-4227-BCCD-C129B14C5E2B}" dt="2023-12-12T10:31:36.233" v="55023" actId="2696"/>
        <pc:sldMkLst>
          <pc:docMk/>
          <pc:sldMk cId="1317648914" sldId="2147473498"/>
        </pc:sldMkLst>
      </pc:sldChg>
      <pc:sldChg chg="add">
        <pc:chgData name="Bastien Chassagnol" userId="9556babb-c02f-4c37-838a-8ab53642e849" providerId="ADAL" clId="{52B185F2-9AE0-4227-BCCD-C129B14C5E2B}" dt="2023-12-12T10:31:55.957" v="55024"/>
        <pc:sldMkLst>
          <pc:docMk/>
          <pc:sldMk cId="3359534056" sldId="2147473498"/>
        </pc:sldMkLst>
      </pc:sldChg>
      <pc:sldChg chg="addSp delSp modSp add del mod">
        <pc:chgData name="Bastien Chassagnol" userId="9556babb-c02f-4c37-838a-8ab53642e849" providerId="ADAL" clId="{52B185F2-9AE0-4227-BCCD-C129B14C5E2B}" dt="2023-12-02T18:17:32.499" v="33125" actId="2696"/>
        <pc:sldMkLst>
          <pc:docMk/>
          <pc:sldMk cId="1584180740" sldId="2147473499"/>
        </pc:sldMkLst>
      </pc:sldChg>
      <pc:sldChg chg="modSp add mod ord">
        <pc:chgData name="Bastien Chassagnol" userId="9556babb-c02f-4c37-838a-8ab53642e849" providerId="ADAL" clId="{52B185F2-9AE0-4227-BCCD-C129B14C5E2B}" dt="2023-12-09T12:29:12.536" v="51274" actId="1037"/>
        <pc:sldMkLst>
          <pc:docMk/>
          <pc:sldMk cId="3019807752" sldId="2147473499"/>
        </pc:sldMkLst>
      </pc:sldChg>
      <pc:sldChg chg="add del ord">
        <pc:chgData name="Bastien Chassagnol" userId="9556babb-c02f-4c37-838a-8ab53642e849" providerId="ADAL" clId="{52B185F2-9AE0-4227-BCCD-C129B14C5E2B}" dt="2023-11-20T21:40:46.745" v="8334" actId="47"/>
        <pc:sldMkLst>
          <pc:docMk/>
          <pc:sldMk cId="4115696127" sldId="2147473500"/>
        </pc:sldMkLst>
      </pc:sldChg>
      <pc:sldChg chg="addSp delSp modSp add del mod ord">
        <pc:chgData name="Bastien Chassagnol" userId="9556babb-c02f-4c37-838a-8ab53642e849" providerId="ADAL" clId="{52B185F2-9AE0-4227-BCCD-C129B14C5E2B}" dt="2023-11-25T14:09:01.230" v="10550" actId="47"/>
        <pc:sldMkLst>
          <pc:docMk/>
          <pc:sldMk cId="2511708457" sldId="2147473501"/>
        </pc:sldMkLst>
      </pc:sldChg>
      <pc:sldChg chg="addSp delSp modSp add del mod">
        <pc:chgData name="Bastien Chassagnol" userId="9556babb-c02f-4c37-838a-8ab53642e849" providerId="ADAL" clId="{52B185F2-9AE0-4227-BCCD-C129B14C5E2B}" dt="2023-12-03T17:03:59.816" v="38655" actId="2696"/>
        <pc:sldMkLst>
          <pc:docMk/>
          <pc:sldMk cId="1295762956" sldId="2147473502"/>
        </pc:sldMkLst>
      </pc:sldChg>
      <pc:sldChg chg="add del">
        <pc:chgData name="Bastien Chassagnol" userId="9556babb-c02f-4c37-838a-8ab53642e849" providerId="ADAL" clId="{52B185F2-9AE0-4227-BCCD-C129B14C5E2B}" dt="2023-12-09T12:23:22.697" v="51210" actId="2696"/>
        <pc:sldMkLst>
          <pc:docMk/>
          <pc:sldMk cId="2644518707" sldId="2147473502"/>
        </pc:sldMkLst>
      </pc:sldChg>
      <pc:sldChg chg="addSp delSp modSp add del mod">
        <pc:chgData name="Bastien Chassagnol" userId="9556babb-c02f-4c37-838a-8ab53642e849" providerId="ADAL" clId="{52B185F2-9AE0-4227-BCCD-C129B14C5E2B}" dt="2023-11-25T14:09:32.158" v="10551" actId="2696"/>
        <pc:sldMkLst>
          <pc:docMk/>
          <pc:sldMk cId="4285552762" sldId="2147473502"/>
        </pc:sldMkLst>
      </pc:sldChg>
      <pc:sldChg chg="addSp delSp modSp add mod">
        <pc:chgData name="Bastien Chassagnol" userId="9556babb-c02f-4c37-838a-8ab53642e849" providerId="ADAL" clId="{52B185F2-9AE0-4227-BCCD-C129B14C5E2B}" dt="2023-12-09T18:47:30.743" v="51330" actId="962"/>
        <pc:sldMkLst>
          <pc:docMk/>
          <pc:sldMk cId="278239828" sldId="2147473503"/>
        </pc:sldMkLst>
      </pc:sldChg>
      <pc:sldChg chg="addSp delSp modSp add del mod ord">
        <pc:chgData name="Bastien Chassagnol" userId="9556babb-c02f-4c37-838a-8ab53642e849" providerId="ADAL" clId="{52B185F2-9AE0-4227-BCCD-C129B14C5E2B}" dt="2023-11-25T14:09:32.158" v="10551" actId="2696"/>
        <pc:sldMkLst>
          <pc:docMk/>
          <pc:sldMk cId="528637747" sldId="2147473503"/>
        </pc:sldMkLst>
      </pc:sldChg>
      <pc:sldChg chg="add del">
        <pc:chgData name="Bastien Chassagnol" userId="9556babb-c02f-4c37-838a-8ab53642e849" providerId="ADAL" clId="{52B185F2-9AE0-4227-BCCD-C129B14C5E2B}" dt="2023-11-20T21:41:16.864" v="8341"/>
        <pc:sldMkLst>
          <pc:docMk/>
          <pc:sldMk cId="2726560291" sldId="2147473503"/>
        </pc:sldMkLst>
      </pc:sldChg>
      <pc:sldChg chg="addSp delSp modSp add mod">
        <pc:chgData name="Bastien Chassagnol" userId="9556babb-c02f-4c37-838a-8ab53642e849" providerId="ADAL" clId="{52B185F2-9AE0-4227-BCCD-C129B14C5E2B}" dt="2023-12-09T10:45:22.998" v="50447" actId="207"/>
        <pc:sldMkLst>
          <pc:docMk/>
          <pc:sldMk cId="639081589" sldId="2147473504"/>
        </pc:sldMkLst>
      </pc:sldChg>
      <pc:sldChg chg="addSp delSp modSp add del mod">
        <pc:chgData name="Bastien Chassagnol" userId="9556babb-c02f-4c37-838a-8ab53642e849" providerId="ADAL" clId="{52B185F2-9AE0-4227-BCCD-C129B14C5E2B}" dt="2023-11-25T14:09:32.158" v="10551" actId="2696"/>
        <pc:sldMkLst>
          <pc:docMk/>
          <pc:sldMk cId="3404205474" sldId="2147473504"/>
        </pc:sldMkLst>
      </pc:sldChg>
      <pc:sldChg chg="addSp modSp add del mod">
        <pc:chgData name="Bastien Chassagnol" userId="9556babb-c02f-4c37-838a-8ab53642e849" providerId="ADAL" clId="{52B185F2-9AE0-4227-BCCD-C129B14C5E2B}" dt="2023-11-25T14:09:32.158" v="10551" actId="2696"/>
        <pc:sldMkLst>
          <pc:docMk/>
          <pc:sldMk cId="305017465" sldId="2147473505"/>
        </pc:sldMkLst>
      </pc:sldChg>
      <pc:sldChg chg="delSp add del mod">
        <pc:chgData name="Bastien Chassagnol" userId="9556babb-c02f-4c37-838a-8ab53642e849" providerId="ADAL" clId="{52B185F2-9AE0-4227-BCCD-C129B14C5E2B}" dt="2023-12-12T10:31:36.233" v="55023" actId="2696"/>
        <pc:sldMkLst>
          <pc:docMk/>
          <pc:sldMk cId="869642181" sldId="2147473505"/>
        </pc:sldMkLst>
      </pc:sldChg>
      <pc:sldChg chg="addSp delSp modSp add del mod">
        <pc:chgData name="Bastien Chassagnol" userId="9556babb-c02f-4c37-838a-8ab53642e849" providerId="ADAL" clId="{52B185F2-9AE0-4227-BCCD-C129B14C5E2B}" dt="2023-12-10T20:15:34.741" v="53621" actId="2696"/>
        <pc:sldMkLst>
          <pc:docMk/>
          <pc:sldMk cId="1189055891" sldId="2147473505"/>
        </pc:sldMkLst>
      </pc:sldChg>
      <pc:sldChg chg="add">
        <pc:chgData name="Bastien Chassagnol" userId="9556babb-c02f-4c37-838a-8ab53642e849" providerId="ADAL" clId="{52B185F2-9AE0-4227-BCCD-C129B14C5E2B}" dt="2023-12-12T10:32:13.294" v="55026"/>
        <pc:sldMkLst>
          <pc:docMk/>
          <pc:sldMk cId="3783896990" sldId="2147473505"/>
        </pc:sldMkLst>
      </pc:sldChg>
      <pc:sldChg chg="add del">
        <pc:chgData name="Bastien Chassagnol" userId="9556babb-c02f-4c37-838a-8ab53642e849" providerId="ADAL" clId="{52B185F2-9AE0-4227-BCCD-C129B14C5E2B}" dt="2023-12-12T10:32:05.560" v="55025" actId="2696"/>
        <pc:sldMkLst>
          <pc:docMk/>
          <pc:sldMk cId="3785268590" sldId="2147473505"/>
        </pc:sldMkLst>
      </pc:sldChg>
      <pc:sldChg chg="addSp delSp modSp add mod">
        <pc:chgData name="Bastien Chassagnol" userId="9556babb-c02f-4c37-838a-8ab53642e849" providerId="ADAL" clId="{52B185F2-9AE0-4227-BCCD-C129B14C5E2B}" dt="2023-12-09T10:19:42.183" v="49940" actId="207"/>
        <pc:sldMkLst>
          <pc:docMk/>
          <pc:sldMk cId="758842158" sldId="2147473506"/>
        </pc:sldMkLst>
      </pc:sldChg>
      <pc:sldChg chg="modSp add del mod">
        <pc:chgData name="Bastien Chassagnol" userId="9556babb-c02f-4c37-838a-8ab53642e849" providerId="ADAL" clId="{52B185F2-9AE0-4227-BCCD-C129B14C5E2B}" dt="2023-12-06T14:29:24.699" v="42307" actId="2696"/>
        <pc:sldMkLst>
          <pc:docMk/>
          <pc:sldMk cId="1145373013" sldId="2147473506"/>
        </pc:sldMkLst>
      </pc:sldChg>
      <pc:sldChg chg="addSp modSp add del">
        <pc:chgData name="Bastien Chassagnol" userId="9556babb-c02f-4c37-838a-8ab53642e849" providerId="ADAL" clId="{52B185F2-9AE0-4227-BCCD-C129B14C5E2B}" dt="2023-11-25T12:46:26.997" v="10318" actId="2696"/>
        <pc:sldMkLst>
          <pc:docMk/>
          <pc:sldMk cId="2824253311" sldId="2147473506"/>
        </pc:sldMkLst>
      </pc:sldChg>
      <pc:sldChg chg="add del">
        <pc:chgData name="Bastien Chassagnol" userId="9556babb-c02f-4c37-838a-8ab53642e849" providerId="ADAL" clId="{52B185F2-9AE0-4227-BCCD-C129B14C5E2B}" dt="2023-11-20T21:44:43.830" v="8434" actId="47"/>
        <pc:sldMkLst>
          <pc:docMk/>
          <pc:sldMk cId="2821818083" sldId="2147473507"/>
        </pc:sldMkLst>
      </pc:sldChg>
      <pc:sldChg chg="add del">
        <pc:chgData name="Bastien Chassagnol" userId="9556babb-c02f-4c37-838a-8ab53642e849" providerId="ADAL" clId="{52B185F2-9AE0-4227-BCCD-C129B14C5E2B}" dt="2023-11-20T21:44:43.830" v="8434" actId="47"/>
        <pc:sldMkLst>
          <pc:docMk/>
          <pc:sldMk cId="1182259853" sldId="2147473508"/>
        </pc:sldMkLst>
      </pc:sldChg>
      <pc:sldChg chg="add del">
        <pc:chgData name="Bastien Chassagnol" userId="9556babb-c02f-4c37-838a-8ab53642e849" providerId="ADAL" clId="{52B185F2-9AE0-4227-BCCD-C129B14C5E2B}" dt="2023-11-22T11:24:29.246" v="10242" actId="47"/>
        <pc:sldMkLst>
          <pc:docMk/>
          <pc:sldMk cId="558288442" sldId="2147473509"/>
        </pc:sldMkLst>
      </pc:sldChg>
      <pc:sldChg chg="addSp delSp modSp add del mod">
        <pc:chgData name="Bastien Chassagnol" userId="9556babb-c02f-4c37-838a-8ab53642e849" providerId="ADAL" clId="{52B185F2-9AE0-4227-BCCD-C129B14C5E2B}" dt="2023-11-20T21:44:59.914" v="8439" actId="2696"/>
        <pc:sldMkLst>
          <pc:docMk/>
          <pc:sldMk cId="2401459075" sldId="2147473510"/>
        </pc:sldMkLst>
      </pc:sldChg>
      <pc:sldChg chg="addSp delSp modSp add mod ord">
        <pc:chgData name="Bastien Chassagnol" userId="9556babb-c02f-4c37-838a-8ab53642e849" providerId="ADAL" clId="{52B185F2-9AE0-4227-BCCD-C129B14C5E2B}" dt="2023-12-02T10:59:48.562" v="28421"/>
        <pc:sldMkLst>
          <pc:docMk/>
          <pc:sldMk cId="3339212908" sldId="2147473510"/>
        </pc:sldMkLst>
      </pc:sldChg>
      <pc:sldChg chg="addSp delSp modSp add del mod ord">
        <pc:chgData name="Bastien Chassagnol" userId="9556babb-c02f-4c37-838a-8ab53642e849" providerId="ADAL" clId="{52B185F2-9AE0-4227-BCCD-C129B14C5E2B}" dt="2023-11-25T14:08:14.347" v="10544" actId="2696"/>
        <pc:sldMkLst>
          <pc:docMk/>
          <pc:sldMk cId="1205236607" sldId="2147473511"/>
        </pc:sldMkLst>
      </pc:sldChg>
      <pc:sldChg chg="addSp modSp add mod">
        <pc:chgData name="Bastien Chassagnol" userId="9556babb-c02f-4c37-838a-8ab53642e849" providerId="ADAL" clId="{52B185F2-9AE0-4227-BCCD-C129B14C5E2B}" dt="2023-12-11T21:24:23.867" v="54248" actId="14100"/>
        <pc:sldMkLst>
          <pc:docMk/>
          <pc:sldMk cId="1759577045" sldId="2147473511"/>
        </pc:sldMkLst>
      </pc:sldChg>
      <pc:sldChg chg="add del ord">
        <pc:chgData name="Bastien Chassagnol" userId="9556babb-c02f-4c37-838a-8ab53642e849" providerId="ADAL" clId="{52B185F2-9AE0-4227-BCCD-C129B14C5E2B}" dt="2023-12-02T11:07:10.053" v="28488" actId="2696"/>
        <pc:sldMkLst>
          <pc:docMk/>
          <pc:sldMk cId="3894329588" sldId="2147473511"/>
        </pc:sldMkLst>
      </pc:sldChg>
      <pc:sldChg chg="add del">
        <pc:chgData name="Bastien Chassagnol" userId="9556babb-c02f-4c37-838a-8ab53642e849" providerId="ADAL" clId="{52B185F2-9AE0-4227-BCCD-C129B14C5E2B}" dt="2023-12-02T11:12:18.277" v="28517" actId="2696"/>
        <pc:sldMkLst>
          <pc:docMk/>
          <pc:sldMk cId="567749227" sldId="2147473512"/>
        </pc:sldMkLst>
      </pc:sldChg>
      <pc:sldChg chg="addSp delSp modSp new del mod">
        <pc:chgData name="Bastien Chassagnol" userId="9556babb-c02f-4c37-838a-8ab53642e849" providerId="ADAL" clId="{52B185F2-9AE0-4227-BCCD-C129B14C5E2B}" dt="2023-12-02T11:08:50.814" v="28498" actId="2696"/>
        <pc:sldMkLst>
          <pc:docMk/>
          <pc:sldMk cId="2765203588" sldId="2147473512"/>
        </pc:sldMkLst>
      </pc:sldChg>
      <pc:sldChg chg="add del">
        <pc:chgData name="Bastien Chassagnol" userId="9556babb-c02f-4c37-838a-8ab53642e849" providerId="ADAL" clId="{52B185F2-9AE0-4227-BCCD-C129B14C5E2B}" dt="2023-12-02T11:12:05.695" v="28515" actId="2696"/>
        <pc:sldMkLst>
          <pc:docMk/>
          <pc:sldMk cId="3857790000" sldId="2147473512"/>
        </pc:sldMkLst>
      </pc:sldChg>
      <pc:sldChg chg="add del ord">
        <pc:chgData name="Bastien Chassagnol" userId="9556babb-c02f-4c37-838a-8ab53642e849" providerId="ADAL" clId="{52B185F2-9AE0-4227-BCCD-C129B14C5E2B}" dt="2023-12-09T12:28:41.359" v="51261" actId="2696"/>
        <pc:sldMkLst>
          <pc:docMk/>
          <pc:sldMk cId="4028060212" sldId="2147473512"/>
        </pc:sldMkLst>
      </pc:sldChg>
      <pc:sldChg chg="addSp delSp modSp add mod ord">
        <pc:chgData name="Bastien Chassagnol" userId="9556babb-c02f-4c37-838a-8ab53642e849" providerId="ADAL" clId="{52B185F2-9AE0-4227-BCCD-C129B14C5E2B}" dt="2023-12-02T10:59:48.562" v="28421"/>
        <pc:sldMkLst>
          <pc:docMk/>
          <pc:sldMk cId="1063189636" sldId="2147473513"/>
        </pc:sldMkLst>
      </pc:sldChg>
      <pc:sldChg chg="addSp delSp modSp add mod">
        <pc:chgData name="Bastien Chassagnol" userId="9556babb-c02f-4c37-838a-8ab53642e849" providerId="ADAL" clId="{52B185F2-9AE0-4227-BCCD-C129B14C5E2B}" dt="2023-12-09T10:06:36.772" v="49738" actId="207"/>
        <pc:sldMkLst>
          <pc:docMk/>
          <pc:sldMk cId="3592011331" sldId="2147473514"/>
        </pc:sldMkLst>
      </pc:sldChg>
      <pc:sldChg chg="addSp delSp modSp add del mod">
        <pc:chgData name="Bastien Chassagnol" userId="9556babb-c02f-4c37-838a-8ab53642e849" providerId="ADAL" clId="{52B185F2-9AE0-4227-BCCD-C129B14C5E2B}" dt="2023-11-25T13:50:06.323" v="10393" actId="47"/>
        <pc:sldMkLst>
          <pc:docMk/>
          <pc:sldMk cId="934653786" sldId="2147473515"/>
        </pc:sldMkLst>
      </pc:sldChg>
      <pc:sldChg chg="addSp delSp modSp add del mod">
        <pc:chgData name="Bastien Chassagnol" userId="9556babb-c02f-4c37-838a-8ab53642e849" providerId="ADAL" clId="{52B185F2-9AE0-4227-BCCD-C129B14C5E2B}" dt="2023-12-06T20:05:23.431" v="42508" actId="2696"/>
        <pc:sldMkLst>
          <pc:docMk/>
          <pc:sldMk cId="2893326408" sldId="2147473516"/>
        </pc:sldMkLst>
      </pc:sldChg>
      <pc:sldChg chg="add del">
        <pc:chgData name="Bastien Chassagnol" userId="9556babb-c02f-4c37-838a-8ab53642e849" providerId="ADAL" clId="{52B185F2-9AE0-4227-BCCD-C129B14C5E2B}" dt="2023-12-09T12:16:53.745" v="51108" actId="47"/>
        <pc:sldMkLst>
          <pc:docMk/>
          <pc:sldMk cId="3097007893" sldId="2147473516"/>
        </pc:sldMkLst>
      </pc:sldChg>
      <pc:sldChg chg="add del">
        <pc:chgData name="Bastien Chassagnol" userId="9556babb-c02f-4c37-838a-8ab53642e849" providerId="ADAL" clId="{52B185F2-9AE0-4227-BCCD-C129B14C5E2B}" dt="2023-12-09T12:19:40.019" v="51131" actId="2696"/>
        <pc:sldMkLst>
          <pc:docMk/>
          <pc:sldMk cId="899242102" sldId="2147473517"/>
        </pc:sldMkLst>
      </pc:sldChg>
      <pc:sldChg chg="addSp delSp modSp add del mod">
        <pc:chgData name="Bastien Chassagnol" userId="9556babb-c02f-4c37-838a-8ab53642e849" providerId="ADAL" clId="{52B185F2-9AE0-4227-BCCD-C129B14C5E2B}" dt="2023-12-02T10:50:14.466" v="28350" actId="2696"/>
        <pc:sldMkLst>
          <pc:docMk/>
          <pc:sldMk cId="2381588731" sldId="2147473517"/>
        </pc:sldMkLst>
      </pc:sldChg>
      <pc:sldChg chg="modSp add del mod">
        <pc:chgData name="Bastien Chassagnol" userId="9556babb-c02f-4c37-838a-8ab53642e849" providerId="ADAL" clId="{52B185F2-9AE0-4227-BCCD-C129B14C5E2B}" dt="2023-11-28T14:26:22.348" v="24845" actId="47"/>
        <pc:sldMkLst>
          <pc:docMk/>
          <pc:sldMk cId="1760165703" sldId="2147473518"/>
        </pc:sldMkLst>
      </pc:sldChg>
      <pc:sldChg chg="delSp modSp add del mod ord delAnim modAnim">
        <pc:chgData name="Bastien Chassagnol" userId="9556babb-c02f-4c37-838a-8ab53642e849" providerId="ADAL" clId="{52B185F2-9AE0-4227-BCCD-C129B14C5E2B}" dt="2023-12-02T18:01:35.375" v="32919" actId="47"/>
        <pc:sldMkLst>
          <pc:docMk/>
          <pc:sldMk cId="2654160282" sldId="2147473519"/>
        </pc:sldMkLst>
      </pc:sldChg>
      <pc:sldChg chg="add del">
        <pc:chgData name="Bastien Chassagnol" userId="9556babb-c02f-4c37-838a-8ab53642e849" providerId="ADAL" clId="{52B185F2-9AE0-4227-BCCD-C129B14C5E2B}" dt="2023-11-26T12:08:56.590" v="12038" actId="2696"/>
        <pc:sldMkLst>
          <pc:docMk/>
          <pc:sldMk cId="295384506" sldId="2147473520"/>
        </pc:sldMkLst>
      </pc:sldChg>
      <pc:sldChg chg="delSp add del mod">
        <pc:chgData name="Bastien Chassagnol" userId="9556babb-c02f-4c37-838a-8ab53642e849" providerId="ADAL" clId="{52B185F2-9AE0-4227-BCCD-C129B14C5E2B}" dt="2023-11-27T14:09:03.374" v="16168" actId="47"/>
        <pc:sldMkLst>
          <pc:docMk/>
          <pc:sldMk cId="3672550478" sldId="2147473520"/>
        </pc:sldMkLst>
      </pc:sldChg>
      <pc:sldChg chg="add del">
        <pc:chgData name="Bastien Chassagnol" userId="9556babb-c02f-4c37-838a-8ab53642e849" providerId="ADAL" clId="{52B185F2-9AE0-4227-BCCD-C129B14C5E2B}" dt="2023-11-26T12:08:56.590" v="12038" actId="2696"/>
        <pc:sldMkLst>
          <pc:docMk/>
          <pc:sldMk cId="108651984" sldId="2147473521"/>
        </pc:sldMkLst>
      </pc:sldChg>
      <pc:sldChg chg="addSp delSp modSp add del mod">
        <pc:chgData name="Bastien Chassagnol" userId="9556babb-c02f-4c37-838a-8ab53642e849" providerId="ADAL" clId="{52B185F2-9AE0-4227-BCCD-C129B14C5E2B}" dt="2023-11-27T14:09:00.824" v="16167" actId="47"/>
        <pc:sldMkLst>
          <pc:docMk/>
          <pc:sldMk cId="508794564" sldId="2147473521"/>
        </pc:sldMkLst>
      </pc:sldChg>
      <pc:sldChg chg="addSp delSp modSp add del mod">
        <pc:chgData name="Bastien Chassagnol" userId="9556babb-c02f-4c37-838a-8ab53642e849" providerId="ADAL" clId="{52B185F2-9AE0-4227-BCCD-C129B14C5E2B}" dt="2023-12-02T15:13:50.867" v="30044" actId="2696"/>
        <pc:sldMkLst>
          <pc:docMk/>
          <pc:sldMk cId="583290302" sldId="2147473522"/>
        </pc:sldMkLst>
      </pc:sldChg>
      <pc:sldChg chg="add">
        <pc:chgData name="Bastien Chassagnol" userId="9556babb-c02f-4c37-838a-8ab53642e849" providerId="ADAL" clId="{52B185F2-9AE0-4227-BCCD-C129B14C5E2B}" dt="2023-12-09T12:24:00.141" v="51220"/>
        <pc:sldMkLst>
          <pc:docMk/>
          <pc:sldMk cId="1238569185" sldId="2147473522"/>
        </pc:sldMkLst>
      </pc:sldChg>
      <pc:sldChg chg="add del">
        <pc:chgData name="Bastien Chassagnol" userId="9556babb-c02f-4c37-838a-8ab53642e849" providerId="ADAL" clId="{52B185F2-9AE0-4227-BCCD-C129B14C5E2B}" dt="2023-12-09T12:23:45.706" v="51215" actId="2696"/>
        <pc:sldMkLst>
          <pc:docMk/>
          <pc:sldMk cId="2793669207" sldId="2147473522"/>
        </pc:sldMkLst>
      </pc:sldChg>
      <pc:sldChg chg="add del">
        <pc:chgData name="Bastien Chassagnol" userId="9556babb-c02f-4c37-838a-8ab53642e849" providerId="ADAL" clId="{52B185F2-9AE0-4227-BCCD-C129B14C5E2B}" dt="2023-12-02T15:14:05.928" v="30046"/>
        <pc:sldMkLst>
          <pc:docMk/>
          <pc:sldMk cId="3884026163" sldId="2147473522"/>
        </pc:sldMkLst>
      </pc:sldChg>
      <pc:sldChg chg="addSp delSp modSp add del mod ord addCm">
        <pc:chgData name="Bastien Chassagnol" userId="9556babb-c02f-4c37-838a-8ab53642e849" providerId="ADAL" clId="{52B185F2-9AE0-4227-BCCD-C129B14C5E2B}" dt="2023-12-05T18:59:18.273" v="40339" actId="2696"/>
        <pc:sldMkLst>
          <pc:docMk/>
          <pc:sldMk cId="3135826566" sldId="214747352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Bastien Chassagnol" userId="9556babb-c02f-4c37-838a-8ab53642e849" providerId="ADAL" clId="{52B185F2-9AE0-4227-BCCD-C129B14C5E2B}" dt="2023-11-26T12:29:14.692" v="12625"/>
              <pc2:cmMkLst xmlns:pc2="http://schemas.microsoft.com/office/powerpoint/2019/9/main/command">
                <pc:docMk/>
                <pc:sldMk cId="3135826566" sldId="2147473523"/>
                <pc2:cmMk id="{1E14E218-C46B-4674-B204-E53554A92767}"/>
              </pc2:cmMkLst>
            </pc226:cmChg>
          </p:ext>
        </pc:extLst>
      </pc:sldChg>
      <pc:sldChg chg="add delCm">
        <pc:chgData name="Bastien Chassagnol" userId="9556babb-c02f-4c37-838a-8ab53642e849" providerId="ADAL" clId="{52B185F2-9AE0-4227-BCCD-C129B14C5E2B}" dt="2023-12-09T12:18:00.865" v="51118"/>
        <pc:sldMkLst>
          <pc:docMk/>
          <pc:sldMk cId="3271606816" sldId="214747352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Bastien Chassagnol" userId="9556babb-c02f-4c37-838a-8ab53642e849" providerId="ADAL" clId="{52B185F2-9AE0-4227-BCCD-C129B14C5E2B}" dt="2023-12-09T12:18:00.865" v="51118"/>
              <pc2:cmMkLst xmlns:pc2="http://schemas.microsoft.com/office/powerpoint/2019/9/main/command">
                <pc:docMk/>
                <pc:sldMk cId="3271606816" sldId="2147473523"/>
                <pc2:cmMk id="{A97FDE2B-504C-4320-8324-6FD384B504AC}"/>
              </pc2:cmMkLst>
            </pc226:cmChg>
          </p:ext>
        </pc:extLst>
      </pc:sldChg>
      <pc:sldChg chg="add del delCm">
        <pc:chgData name="Bastien Chassagnol" userId="9556babb-c02f-4c37-838a-8ab53642e849" providerId="ADAL" clId="{52B185F2-9AE0-4227-BCCD-C129B14C5E2B}" dt="2023-12-09T12:18:54.061" v="51125" actId="47"/>
        <pc:sldMkLst>
          <pc:docMk/>
          <pc:sldMk cId="3163178629" sldId="214747352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Bastien Chassagnol" userId="9556babb-c02f-4c37-838a-8ab53642e849" providerId="ADAL" clId="{52B185F2-9AE0-4227-BCCD-C129B14C5E2B}" dt="2023-12-09T12:18:25.264" v="51120"/>
              <pc2:cmMkLst xmlns:pc2="http://schemas.microsoft.com/office/powerpoint/2019/9/main/command">
                <pc:docMk/>
                <pc:sldMk cId="3163178629" sldId="2147473524"/>
                <pc2:cmMk id="{CFBF7730-B460-4320-8AE3-D16D45007024}"/>
              </pc2:cmMkLst>
            </pc226:cmChg>
          </p:ext>
        </pc:extLst>
      </pc:sldChg>
      <pc:sldChg chg="addSp delSp modSp add del mod">
        <pc:chgData name="Bastien Chassagnol" userId="9556babb-c02f-4c37-838a-8ab53642e849" providerId="ADAL" clId="{52B185F2-9AE0-4227-BCCD-C129B14C5E2B}" dt="2023-12-05T18:59:18.273" v="40339" actId="2696"/>
        <pc:sldMkLst>
          <pc:docMk/>
          <pc:sldMk cId="3336776376" sldId="2147473524"/>
        </pc:sldMkLst>
      </pc:sldChg>
      <pc:sldChg chg="addSp delSp modSp add del mod">
        <pc:chgData name="Bastien Chassagnol" userId="9556babb-c02f-4c37-838a-8ab53642e849" providerId="ADAL" clId="{52B185F2-9AE0-4227-BCCD-C129B14C5E2B}" dt="2023-12-06T14:29:24.699" v="42307" actId="2696"/>
        <pc:sldMkLst>
          <pc:docMk/>
          <pc:sldMk cId="2908367215" sldId="2147473525"/>
        </pc:sldMkLst>
      </pc:sldChg>
      <pc:sldChg chg="addSp delSp modSp add mod">
        <pc:chgData name="Bastien Chassagnol" userId="9556babb-c02f-4c37-838a-8ab53642e849" providerId="ADAL" clId="{52B185F2-9AE0-4227-BCCD-C129B14C5E2B}" dt="2023-12-12T11:41:59.171" v="55445" actId="1076"/>
        <pc:sldMkLst>
          <pc:docMk/>
          <pc:sldMk cId="3563378570" sldId="2147473525"/>
        </pc:sldMkLst>
      </pc:sldChg>
      <pc:sldChg chg="addSp delSp modSp add mod ord">
        <pc:chgData name="Bastien Chassagnol" userId="9556babb-c02f-4c37-838a-8ab53642e849" providerId="ADAL" clId="{52B185F2-9AE0-4227-BCCD-C129B14C5E2B}" dt="2023-12-09T10:10:17.040" v="49813" actId="21"/>
        <pc:sldMkLst>
          <pc:docMk/>
          <pc:sldMk cId="120869434" sldId="2147473526"/>
        </pc:sldMkLst>
      </pc:sldChg>
      <pc:sldChg chg="add del">
        <pc:chgData name="Bastien Chassagnol" userId="9556babb-c02f-4c37-838a-8ab53642e849" providerId="ADAL" clId="{52B185F2-9AE0-4227-BCCD-C129B14C5E2B}" dt="2023-11-27T17:34:34.376" v="18586" actId="47"/>
        <pc:sldMkLst>
          <pc:docMk/>
          <pc:sldMk cId="758245917" sldId="2147473526"/>
        </pc:sldMkLst>
      </pc:sldChg>
      <pc:sldChg chg="addSp modSp add mod">
        <pc:chgData name="Bastien Chassagnol" userId="9556babb-c02f-4c37-838a-8ab53642e849" providerId="ADAL" clId="{52B185F2-9AE0-4227-BCCD-C129B14C5E2B}" dt="2023-12-09T10:13:25.108" v="49878" actId="207"/>
        <pc:sldMkLst>
          <pc:docMk/>
          <pc:sldMk cId="2548085588" sldId="2147473527"/>
        </pc:sldMkLst>
      </pc:sldChg>
      <pc:sldChg chg="addSp modSp add mod ord">
        <pc:chgData name="Bastien Chassagnol" userId="9556babb-c02f-4c37-838a-8ab53642e849" providerId="ADAL" clId="{52B185F2-9AE0-4227-BCCD-C129B14C5E2B}" dt="2023-12-09T10:27:57.450" v="50079" actId="207"/>
        <pc:sldMkLst>
          <pc:docMk/>
          <pc:sldMk cId="3859355901" sldId="2147473528"/>
        </pc:sldMkLst>
      </pc:sldChg>
      <pc:sldChg chg="modSp add del mod">
        <pc:chgData name="Bastien Chassagnol" userId="9556babb-c02f-4c37-838a-8ab53642e849" providerId="ADAL" clId="{52B185F2-9AE0-4227-BCCD-C129B14C5E2B}" dt="2023-12-02T19:59:47.336" v="34254" actId="47"/>
        <pc:sldMkLst>
          <pc:docMk/>
          <pc:sldMk cId="2064770576" sldId="2147473529"/>
        </pc:sldMkLst>
      </pc:sldChg>
      <pc:sldChg chg="modSp add del mod">
        <pc:chgData name="Bastien Chassagnol" userId="9556babb-c02f-4c37-838a-8ab53642e849" providerId="ADAL" clId="{52B185F2-9AE0-4227-BCCD-C129B14C5E2B}" dt="2023-12-02T11:10:05.976" v="28501" actId="47"/>
        <pc:sldMkLst>
          <pc:docMk/>
          <pc:sldMk cId="1148781209" sldId="2147473530"/>
        </pc:sldMkLst>
      </pc:sldChg>
      <pc:sldChg chg="addSp delSp modSp add del mod ord">
        <pc:chgData name="Bastien Chassagnol" userId="9556babb-c02f-4c37-838a-8ab53642e849" providerId="ADAL" clId="{52B185F2-9AE0-4227-BCCD-C129B14C5E2B}" dt="2023-12-08T19:40:49.260" v="48672" actId="2696"/>
        <pc:sldMkLst>
          <pc:docMk/>
          <pc:sldMk cId="1559753390" sldId="2147473531"/>
        </pc:sldMkLst>
      </pc:sldChg>
      <pc:sldChg chg="add del">
        <pc:chgData name="Bastien Chassagnol" userId="9556babb-c02f-4c37-838a-8ab53642e849" providerId="ADAL" clId="{52B185F2-9AE0-4227-BCCD-C129B14C5E2B}" dt="2023-12-09T12:22:06.105" v="51204" actId="2696"/>
        <pc:sldMkLst>
          <pc:docMk/>
          <pc:sldMk cId="1749627538" sldId="2147473531"/>
        </pc:sldMkLst>
      </pc:sldChg>
      <pc:sldChg chg="addSp delSp modSp add del mod">
        <pc:chgData name="Bastien Chassagnol" userId="9556babb-c02f-4c37-838a-8ab53642e849" providerId="ADAL" clId="{52B185F2-9AE0-4227-BCCD-C129B14C5E2B}" dt="2023-12-06T10:43:16.203" v="40964" actId="2696"/>
        <pc:sldMkLst>
          <pc:docMk/>
          <pc:sldMk cId="4232404995" sldId="2147473531"/>
        </pc:sldMkLst>
      </pc:sldChg>
      <pc:sldChg chg="addSp delSp modSp add mod ord">
        <pc:chgData name="Bastien Chassagnol" userId="9556babb-c02f-4c37-838a-8ab53642e849" providerId="ADAL" clId="{52B185F2-9AE0-4227-BCCD-C129B14C5E2B}" dt="2023-12-09T10:28:10.315" v="50081" actId="207"/>
        <pc:sldMkLst>
          <pc:docMk/>
          <pc:sldMk cId="1933279780" sldId="2147473532"/>
        </pc:sldMkLst>
      </pc:sldChg>
      <pc:sldChg chg="modSp add del mod ord">
        <pc:chgData name="Bastien Chassagnol" userId="9556babb-c02f-4c37-838a-8ab53642e849" providerId="ADAL" clId="{52B185F2-9AE0-4227-BCCD-C129B14C5E2B}" dt="2023-12-02T11:07:48.083" v="28494" actId="47"/>
        <pc:sldMkLst>
          <pc:docMk/>
          <pc:sldMk cId="4012806083" sldId="2147473533"/>
        </pc:sldMkLst>
      </pc:sldChg>
      <pc:sldChg chg="modSp add del mod">
        <pc:chgData name="Bastien Chassagnol" userId="9556babb-c02f-4c37-838a-8ab53642e849" providerId="ADAL" clId="{52B185F2-9AE0-4227-BCCD-C129B14C5E2B}" dt="2023-12-02T11:07:42.509" v="28492" actId="47"/>
        <pc:sldMkLst>
          <pc:docMk/>
          <pc:sldMk cId="1682398082" sldId="2147473534"/>
        </pc:sldMkLst>
      </pc:sldChg>
      <pc:sldChg chg="addSp delSp modSp add mod setBg">
        <pc:chgData name="Bastien Chassagnol" userId="9556babb-c02f-4c37-838a-8ab53642e849" providerId="ADAL" clId="{52B185F2-9AE0-4227-BCCD-C129B14C5E2B}" dt="2023-12-09T18:25:18.892" v="51288" actId="1076"/>
        <pc:sldMkLst>
          <pc:docMk/>
          <pc:sldMk cId="2240720627" sldId="2147473535"/>
        </pc:sldMkLst>
      </pc:sldChg>
      <pc:sldChg chg="add">
        <pc:chgData name="Bastien Chassagnol" userId="9556babb-c02f-4c37-838a-8ab53642e849" providerId="ADAL" clId="{52B185F2-9AE0-4227-BCCD-C129B14C5E2B}" dt="2023-12-09T12:26:05.456" v="51233"/>
        <pc:sldMkLst>
          <pc:docMk/>
          <pc:sldMk cId="2824043835" sldId="2147473536"/>
        </pc:sldMkLst>
      </pc:sldChg>
      <pc:sldChg chg="addSp delSp modSp add del mod">
        <pc:chgData name="Bastien Chassagnol" userId="9556babb-c02f-4c37-838a-8ab53642e849" providerId="ADAL" clId="{52B185F2-9AE0-4227-BCCD-C129B14C5E2B}" dt="2023-12-05T19:30:47.136" v="40415" actId="2696"/>
        <pc:sldMkLst>
          <pc:docMk/>
          <pc:sldMk cId="3054835614" sldId="2147473536"/>
        </pc:sldMkLst>
      </pc:sldChg>
      <pc:sldChg chg="add del">
        <pc:chgData name="Bastien Chassagnol" userId="9556babb-c02f-4c37-838a-8ab53642e849" providerId="ADAL" clId="{52B185F2-9AE0-4227-BCCD-C129B14C5E2B}" dt="2023-12-09T12:26:00.671" v="51232" actId="2696"/>
        <pc:sldMkLst>
          <pc:docMk/>
          <pc:sldMk cId="3931283089" sldId="2147473536"/>
        </pc:sldMkLst>
      </pc:sldChg>
      <pc:sldChg chg="modSp add del">
        <pc:chgData name="Bastien Chassagnol" userId="9556babb-c02f-4c37-838a-8ab53642e849" providerId="ADAL" clId="{52B185F2-9AE0-4227-BCCD-C129B14C5E2B}" dt="2023-11-28T13:11:27.849" v="23638" actId="47"/>
        <pc:sldMkLst>
          <pc:docMk/>
          <pc:sldMk cId="4273825707" sldId="2147473536"/>
        </pc:sldMkLst>
      </pc:sldChg>
      <pc:sldChg chg="add del">
        <pc:chgData name="Bastien Chassagnol" userId="9556babb-c02f-4c37-838a-8ab53642e849" providerId="ADAL" clId="{52B185F2-9AE0-4227-BCCD-C129B14C5E2B}" dt="2023-11-28T13:11:27.849" v="23638" actId="47"/>
        <pc:sldMkLst>
          <pc:docMk/>
          <pc:sldMk cId="45969308" sldId="2147473537"/>
        </pc:sldMkLst>
      </pc:sldChg>
      <pc:sldChg chg="addSp delSp modSp add del mod">
        <pc:chgData name="Bastien Chassagnol" userId="9556babb-c02f-4c37-838a-8ab53642e849" providerId="ADAL" clId="{52B185F2-9AE0-4227-BCCD-C129B14C5E2B}" dt="2023-12-02T12:15:33.306" v="28797" actId="47"/>
        <pc:sldMkLst>
          <pc:docMk/>
          <pc:sldMk cId="3801561484" sldId="2147473537"/>
        </pc:sldMkLst>
      </pc:sldChg>
      <pc:sldChg chg="add del">
        <pc:chgData name="Bastien Chassagnol" userId="9556babb-c02f-4c37-838a-8ab53642e849" providerId="ADAL" clId="{52B185F2-9AE0-4227-BCCD-C129B14C5E2B}" dt="2023-11-28T15:28:17.166" v="25323" actId="47"/>
        <pc:sldMkLst>
          <pc:docMk/>
          <pc:sldMk cId="2102091430" sldId="2147473538"/>
        </pc:sldMkLst>
      </pc:sldChg>
      <pc:sldChg chg="addSp delSp modSp add del mod">
        <pc:chgData name="Bastien Chassagnol" userId="9556babb-c02f-4c37-838a-8ab53642e849" providerId="ADAL" clId="{52B185F2-9AE0-4227-BCCD-C129B14C5E2B}" dt="2023-12-02T10:50:14.466" v="28350" actId="2696"/>
        <pc:sldMkLst>
          <pc:docMk/>
          <pc:sldMk cId="412250387" sldId="2147473539"/>
        </pc:sldMkLst>
      </pc:sldChg>
      <pc:sldChg chg="add del">
        <pc:chgData name="Bastien Chassagnol" userId="9556babb-c02f-4c37-838a-8ab53642e849" providerId="ADAL" clId="{52B185F2-9AE0-4227-BCCD-C129B14C5E2B}" dt="2023-12-09T12:19:40.019" v="51131" actId="2696"/>
        <pc:sldMkLst>
          <pc:docMk/>
          <pc:sldMk cId="2803650637" sldId="2147473539"/>
        </pc:sldMkLst>
      </pc:sldChg>
      <pc:sldChg chg="addSp delSp modSp add del mod">
        <pc:chgData name="Bastien Chassagnol" userId="9556babb-c02f-4c37-838a-8ab53642e849" providerId="ADAL" clId="{52B185F2-9AE0-4227-BCCD-C129B14C5E2B}" dt="2023-12-02T16:25:37.951" v="30573" actId="2696"/>
        <pc:sldMkLst>
          <pc:docMk/>
          <pc:sldMk cId="491914684" sldId="2147473540"/>
        </pc:sldMkLst>
      </pc:sldChg>
      <pc:sldChg chg="modSp add mod ord">
        <pc:chgData name="Bastien Chassagnol" userId="9556babb-c02f-4c37-838a-8ab53642e849" providerId="ADAL" clId="{52B185F2-9AE0-4227-BCCD-C129B14C5E2B}" dt="2023-12-09T12:23:55.721" v="51219"/>
        <pc:sldMkLst>
          <pc:docMk/>
          <pc:sldMk cId="2517085290" sldId="2147473540"/>
        </pc:sldMkLst>
      </pc:sldChg>
      <pc:sldChg chg="add del">
        <pc:chgData name="Bastien Chassagnol" userId="9556babb-c02f-4c37-838a-8ab53642e849" providerId="ADAL" clId="{52B185F2-9AE0-4227-BCCD-C129B14C5E2B}" dt="2023-11-28T18:37:37.395" v="26886" actId="47"/>
        <pc:sldMkLst>
          <pc:docMk/>
          <pc:sldMk cId="2673189236" sldId="2147473541"/>
        </pc:sldMkLst>
      </pc:sldChg>
      <pc:sldChg chg="add del">
        <pc:chgData name="Bastien Chassagnol" userId="9556babb-c02f-4c37-838a-8ab53642e849" providerId="ADAL" clId="{52B185F2-9AE0-4227-BCCD-C129B14C5E2B}" dt="2023-11-28T18:50:45.404" v="27317" actId="2696"/>
        <pc:sldMkLst>
          <pc:docMk/>
          <pc:sldMk cId="140474043" sldId="2147473542"/>
        </pc:sldMkLst>
      </pc:sldChg>
      <pc:sldChg chg="modSp add del">
        <pc:chgData name="Bastien Chassagnol" userId="9556babb-c02f-4c37-838a-8ab53642e849" providerId="ADAL" clId="{52B185F2-9AE0-4227-BCCD-C129B14C5E2B}" dt="2023-12-02T10:58:37.301" v="28412" actId="47"/>
        <pc:sldMkLst>
          <pc:docMk/>
          <pc:sldMk cId="3133340019" sldId="2147473542"/>
        </pc:sldMkLst>
      </pc:sldChg>
      <pc:sldChg chg="addSp delSp modSp add mod">
        <pc:chgData name="Bastien Chassagnol" userId="9556babb-c02f-4c37-838a-8ab53642e849" providerId="ADAL" clId="{52B185F2-9AE0-4227-BCCD-C129B14C5E2B}" dt="2023-12-09T10:36:31.753" v="50153" actId="207"/>
        <pc:sldMkLst>
          <pc:docMk/>
          <pc:sldMk cId="3947736653" sldId="2147473543"/>
        </pc:sldMkLst>
      </pc:sldChg>
      <pc:sldChg chg="addSp modSp add mod">
        <pc:chgData name="Bastien Chassagnol" userId="9556babb-c02f-4c37-838a-8ab53642e849" providerId="ADAL" clId="{52B185F2-9AE0-4227-BCCD-C129B14C5E2B}" dt="2023-12-09T10:28:56.640" v="50091" actId="207"/>
        <pc:sldMkLst>
          <pc:docMk/>
          <pc:sldMk cId="3756493950" sldId="2147473544"/>
        </pc:sldMkLst>
      </pc:sldChg>
      <pc:sldChg chg="add del">
        <pc:chgData name="Bastien Chassagnol" userId="9556babb-c02f-4c37-838a-8ab53642e849" providerId="ADAL" clId="{52B185F2-9AE0-4227-BCCD-C129B14C5E2B}" dt="2023-12-09T12:16:55.535" v="51109" actId="47"/>
        <pc:sldMkLst>
          <pc:docMk/>
          <pc:sldMk cId="32414806" sldId="2147473545"/>
        </pc:sldMkLst>
      </pc:sldChg>
      <pc:sldChg chg="delSp modSp add del mod">
        <pc:chgData name="Bastien Chassagnol" userId="9556babb-c02f-4c37-838a-8ab53642e849" providerId="ADAL" clId="{52B185F2-9AE0-4227-BCCD-C129B14C5E2B}" dt="2023-12-06T20:05:23.431" v="42508" actId="2696"/>
        <pc:sldMkLst>
          <pc:docMk/>
          <pc:sldMk cId="3345061062" sldId="2147473545"/>
        </pc:sldMkLst>
      </pc:sldChg>
      <pc:sldChg chg="add del">
        <pc:chgData name="Bastien Chassagnol" userId="9556babb-c02f-4c37-838a-8ab53642e849" providerId="ADAL" clId="{52B185F2-9AE0-4227-BCCD-C129B14C5E2B}" dt="2023-12-09T12:17:02.993" v="51111" actId="47"/>
        <pc:sldMkLst>
          <pc:docMk/>
          <pc:sldMk cId="2554279660" sldId="2147473546"/>
        </pc:sldMkLst>
      </pc:sldChg>
      <pc:sldChg chg="addSp delSp modSp add del mod ord">
        <pc:chgData name="Bastien Chassagnol" userId="9556babb-c02f-4c37-838a-8ab53642e849" providerId="ADAL" clId="{52B185F2-9AE0-4227-BCCD-C129B14C5E2B}" dt="2023-12-06T20:05:23.431" v="42508" actId="2696"/>
        <pc:sldMkLst>
          <pc:docMk/>
          <pc:sldMk cId="2793666565" sldId="2147473546"/>
        </pc:sldMkLst>
      </pc:sldChg>
      <pc:sldChg chg="modSp add del">
        <pc:chgData name="Bastien Chassagnol" userId="9556babb-c02f-4c37-838a-8ab53642e849" providerId="ADAL" clId="{52B185F2-9AE0-4227-BCCD-C129B14C5E2B}" dt="2023-12-09T12:19:40.019" v="51131" actId="2696"/>
        <pc:sldMkLst>
          <pc:docMk/>
          <pc:sldMk cId="806814634" sldId="2147473547"/>
        </pc:sldMkLst>
      </pc:sldChg>
      <pc:sldChg chg="add del">
        <pc:chgData name="Bastien Chassagnol" userId="9556babb-c02f-4c37-838a-8ab53642e849" providerId="ADAL" clId="{52B185F2-9AE0-4227-BCCD-C129B14C5E2B}" dt="2023-12-02T12:14:58.511" v="28795" actId="2696"/>
        <pc:sldMkLst>
          <pc:docMk/>
          <pc:sldMk cId="1607180081" sldId="2147473547"/>
        </pc:sldMkLst>
      </pc:sldChg>
      <pc:sldChg chg="addSp delSp modSp add del mod">
        <pc:chgData name="Bastien Chassagnol" userId="9556babb-c02f-4c37-838a-8ab53642e849" providerId="ADAL" clId="{52B185F2-9AE0-4227-BCCD-C129B14C5E2B}" dt="2023-12-05T18:00:41.607" v="40234" actId="2696"/>
        <pc:sldMkLst>
          <pc:docMk/>
          <pc:sldMk cId="1555341769" sldId="2147473548"/>
        </pc:sldMkLst>
      </pc:sldChg>
      <pc:sldChg chg="add del">
        <pc:chgData name="Bastien Chassagnol" userId="9556babb-c02f-4c37-838a-8ab53642e849" providerId="ADAL" clId="{52B185F2-9AE0-4227-BCCD-C129B14C5E2B}" dt="2023-12-09T12:17:41.045" v="51113" actId="2696"/>
        <pc:sldMkLst>
          <pc:docMk/>
          <pc:sldMk cId="1656586109" sldId="2147473548"/>
        </pc:sldMkLst>
      </pc:sldChg>
      <pc:sldChg chg="add del">
        <pc:chgData name="Bastien Chassagnol" userId="9556babb-c02f-4c37-838a-8ab53642e849" providerId="ADAL" clId="{52B185F2-9AE0-4227-BCCD-C129B14C5E2B}" dt="2023-12-09T12:23:29.646" v="51211" actId="47"/>
        <pc:sldMkLst>
          <pc:docMk/>
          <pc:sldMk cId="3476113898" sldId="2147473549"/>
        </pc:sldMkLst>
      </pc:sldChg>
      <pc:sldChg chg="addSp delSp modSp add mod">
        <pc:chgData name="Bastien Chassagnol" userId="9556babb-c02f-4c37-838a-8ab53642e849" providerId="ADAL" clId="{52B185F2-9AE0-4227-BCCD-C129B14C5E2B}" dt="2023-12-09T10:12:11.446" v="49854" actId="207"/>
        <pc:sldMkLst>
          <pc:docMk/>
          <pc:sldMk cId="3050064654" sldId="2147473550"/>
        </pc:sldMkLst>
      </pc:sldChg>
      <pc:sldChg chg="addSp delSp modSp add del mod">
        <pc:chgData name="Bastien Chassagnol" userId="9556babb-c02f-4c37-838a-8ab53642e849" providerId="ADAL" clId="{52B185F2-9AE0-4227-BCCD-C129B14C5E2B}" dt="2023-12-05T18:59:18.273" v="40339" actId="2696"/>
        <pc:sldMkLst>
          <pc:docMk/>
          <pc:sldMk cId="2106432790" sldId="2147473551"/>
        </pc:sldMkLst>
      </pc:sldChg>
      <pc:sldChg chg="add del delCm">
        <pc:chgData name="Bastien Chassagnol" userId="9556babb-c02f-4c37-838a-8ab53642e849" providerId="ADAL" clId="{52B185F2-9AE0-4227-BCCD-C129B14C5E2B}" dt="2023-12-09T20:08:11.569" v="51339" actId="2696"/>
        <pc:sldMkLst>
          <pc:docMk/>
          <pc:sldMk cId="2325175258" sldId="214747355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Bastien Chassagnol" userId="9556babb-c02f-4c37-838a-8ab53642e849" providerId="ADAL" clId="{52B185F2-9AE0-4227-BCCD-C129B14C5E2B}" dt="2023-12-09T12:17:57.210" v="51117"/>
              <pc2:cmMkLst xmlns:pc2="http://schemas.microsoft.com/office/powerpoint/2019/9/main/command">
                <pc:docMk/>
                <pc:sldMk cId="2325175258" sldId="2147473551"/>
                <pc2:cmMk id="{506B8F24-61DC-4F15-949C-81F0D714F479}"/>
              </pc2:cmMkLst>
            </pc226:cmChg>
            <pc226:cmChg xmlns:pc226="http://schemas.microsoft.com/office/powerpoint/2022/06/main/command" chg="del">
              <pc226:chgData name="Bastien Chassagnol" userId="9556babb-c02f-4c37-838a-8ab53642e849" providerId="ADAL" clId="{52B185F2-9AE0-4227-BCCD-C129B14C5E2B}" dt="2023-12-09T12:17:55.551" v="51116"/>
              <pc2:cmMkLst xmlns:pc2="http://schemas.microsoft.com/office/powerpoint/2019/9/main/command">
                <pc:docMk/>
                <pc:sldMk cId="2325175258" sldId="2147473551"/>
                <pc2:cmMk id="{8E24E8E0-20D0-4619-ACD8-55CEA34AEDB2}"/>
              </pc2:cmMkLst>
            </pc226:cmChg>
          </p:ext>
        </pc:extLst>
      </pc:sldChg>
      <pc:sldChg chg="add">
        <pc:chgData name="Bastien Chassagnol" userId="9556babb-c02f-4c37-838a-8ab53642e849" providerId="ADAL" clId="{52B185F2-9AE0-4227-BCCD-C129B14C5E2B}" dt="2023-12-09T20:08:16.123" v="51340"/>
        <pc:sldMkLst>
          <pc:docMk/>
          <pc:sldMk cId="3597653000" sldId="2147473551"/>
        </pc:sldMkLst>
      </pc:sldChg>
      <pc:sldChg chg="add del">
        <pc:chgData name="Bastien Chassagnol" userId="9556babb-c02f-4c37-838a-8ab53642e849" providerId="ADAL" clId="{52B185F2-9AE0-4227-BCCD-C129B14C5E2B}" dt="2023-12-02T16:17:26.457" v="30326" actId="47"/>
        <pc:sldMkLst>
          <pc:docMk/>
          <pc:sldMk cId="1012930609" sldId="2147473552"/>
        </pc:sldMkLst>
      </pc:sldChg>
      <pc:sldChg chg="add del">
        <pc:chgData name="Bastien Chassagnol" userId="9556babb-c02f-4c37-838a-8ab53642e849" providerId="ADAL" clId="{52B185F2-9AE0-4227-BCCD-C129B14C5E2B}" dt="2023-12-02T16:17:26.457" v="30326" actId="47"/>
        <pc:sldMkLst>
          <pc:docMk/>
          <pc:sldMk cId="2563073092" sldId="2147473553"/>
        </pc:sldMkLst>
      </pc:sldChg>
      <pc:sldChg chg="addSp delSp modSp add del mod ord">
        <pc:chgData name="Bastien Chassagnol" userId="9556babb-c02f-4c37-838a-8ab53642e849" providerId="ADAL" clId="{52B185F2-9AE0-4227-BCCD-C129B14C5E2B}" dt="2023-12-05T18:59:18.273" v="40339" actId="2696"/>
        <pc:sldMkLst>
          <pc:docMk/>
          <pc:sldMk cId="9996773" sldId="2147473554"/>
        </pc:sldMkLst>
      </pc:sldChg>
      <pc:sldChg chg="add del delCm">
        <pc:chgData name="Bastien Chassagnol" userId="9556babb-c02f-4c37-838a-8ab53642e849" providerId="ADAL" clId="{52B185F2-9AE0-4227-BCCD-C129B14C5E2B}" dt="2023-12-09T12:24:07.676" v="51223" actId="47"/>
        <pc:sldMkLst>
          <pc:docMk/>
          <pc:sldMk cId="2820546686" sldId="214747355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Bastien Chassagnol" userId="9556babb-c02f-4c37-838a-8ab53642e849" providerId="ADAL" clId="{52B185F2-9AE0-4227-BCCD-C129B14C5E2B}" dt="2023-12-09T12:18:18.875" v="51119"/>
              <pc2:cmMkLst xmlns:pc2="http://schemas.microsoft.com/office/powerpoint/2019/9/main/command">
                <pc:docMk/>
                <pc:sldMk cId="2820546686" sldId="2147473554"/>
                <pc2:cmMk id="{2F37F2B5-6AFB-4F69-B543-C409B560F5B2}"/>
              </pc2:cmMkLst>
            </pc226:cmChg>
          </p:ext>
        </pc:extLst>
      </pc:sldChg>
      <pc:sldChg chg="addSp delSp modSp add del mod">
        <pc:chgData name="Bastien Chassagnol" userId="9556babb-c02f-4c37-838a-8ab53642e849" providerId="ADAL" clId="{52B185F2-9AE0-4227-BCCD-C129B14C5E2B}" dt="2023-12-05T18:59:18.273" v="40339" actId="2696"/>
        <pc:sldMkLst>
          <pc:docMk/>
          <pc:sldMk cId="1566544938" sldId="2147473555"/>
        </pc:sldMkLst>
      </pc:sldChg>
      <pc:sldChg chg="add del delCm">
        <pc:chgData name="Bastien Chassagnol" userId="9556babb-c02f-4c37-838a-8ab53642e849" providerId="ADAL" clId="{52B185F2-9AE0-4227-BCCD-C129B14C5E2B}" dt="2023-12-09T12:18:54.061" v="51125" actId="47"/>
        <pc:sldMkLst>
          <pc:docMk/>
          <pc:sldMk cId="2506266767" sldId="214747355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Bastien Chassagnol" userId="9556babb-c02f-4c37-838a-8ab53642e849" providerId="ADAL" clId="{52B185F2-9AE0-4227-BCCD-C129B14C5E2B}" dt="2023-12-09T12:18:31.508" v="51121"/>
              <pc2:cmMkLst xmlns:pc2="http://schemas.microsoft.com/office/powerpoint/2019/9/main/command">
                <pc:docMk/>
                <pc:sldMk cId="2506266767" sldId="2147473555"/>
                <pc2:cmMk id="{D5314077-8A80-484D-8D16-7F847B6E1169}"/>
              </pc2:cmMkLst>
            </pc226:cmChg>
          </p:ext>
        </pc:extLst>
      </pc:sldChg>
      <pc:sldChg chg="addSp modSp add del">
        <pc:chgData name="Bastien Chassagnol" userId="9556babb-c02f-4c37-838a-8ab53642e849" providerId="ADAL" clId="{52B185F2-9AE0-4227-BCCD-C129B14C5E2B}" dt="2023-12-09T12:23:49.626" v="51217" actId="47"/>
        <pc:sldMkLst>
          <pc:docMk/>
          <pc:sldMk cId="250003431" sldId="2147473556"/>
        </pc:sldMkLst>
      </pc:sldChg>
      <pc:sldChg chg="addSp delSp modSp add mod ord delCm">
        <pc:chgData name="Bastien Chassagnol" userId="9556babb-c02f-4c37-838a-8ab53642e849" providerId="ADAL" clId="{52B185F2-9AE0-4227-BCCD-C129B14C5E2B}" dt="2023-12-12T11:39:34.205" v="55399"/>
        <pc:sldMkLst>
          <pc:docMk/>
          <pc:sldMk cId="1948794561" sldId="21474735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Bastien Chassagnol" userId="9556babb-c02f-4c37-838a-8ab53642e849" providerId="ADAL" clId="{52B185F2-9AE0-4227-BCCD-C129B14C5E2B}" dt="2023-12-09T10:16:15.381" v="49907"/>
              <pc2:cmMkLst xmlns:pc2="http://schemas.microsoft.com/office/powerpoint/2019/9/main/command">
                <pc:docMk/>
                <pc:sldMk cId="1948794561" sldId="2147473557"/>
                <pc2:cmMk id="{5257503F-38D0-4F15-B01B-4040FFEADF73}"/>
              </pc2:cmMkLst>
            </pc226:cmChg>
          </p:ext>
        </pc:extLst>
      </pc:sldChg>
      <pc:sldChg chg="addSp delSp modSp add mod">
        <pc:chgData name="Bastien Chassagnol" userId="9556babb-c02f-4c37-838a-8ab53642e849" providerId="ADAL" clId="{52B185F2-9AE0-4227-BCCD-C129B14C5E2B}" dt="2023-12-09T10:28:22.691" v="50085"/>
        <pc:sldMkLst>
          <pc:docMk/>
          <pc:sldMk cId="971987299" sldId="2147473558"/>
        </pc:sldMkLst>
      </pc:sldChg>
      <pc:sldChg chg="addSp delSp modSp add mod">
        <pc:chgData name="Bastien Chassagnol" userId="9556babb-c02f-4c37-838a-8ab53642e849" providerId="ADAL" clId="{52B185F2-9AE0-4227-BCCD-C129B14C5E2B}" dt="2023-12-09T10:28:20.662" v="50084"/>
        <pc:sldMkLst>
          <pc:docMk/>
          <pc:sldMk cId="2817579383" sldId="2147473559"/>
        </pc:sldMkLst>
      </pc:sldChg>
      <pc:sldChg chg="addSp delSp modSp add mod ord">
        <pc:chgData name="Bastien Chassagnol" userId="9556babb-c02f-4c37-838a-8ab53642e849" providerId="ADAL" clId="{52B185F2-9AE0-4227-BCCD-C129B14C5E2B}" dt="2023-12-09T10:28:15.678" v="50082"/>
        <pc:sldMkLst>
          <pc:docMk/>
          <pc:sldMk cId="4285825983" sldId="2147473560"/>
        </pc:sldMkLst>
      </pc:sldChg>
      <pc:sldChg chg="addSp delSp modSp add del mod ord">
        <pc:chgData name="Bastien Chassagnol" userId="9556babb-c02f-4c37-838a-8ab53642e849" providerId="ADAL" clId="{52B185F2-9AE0-4227-BCCD-C129B14C5E2B}" dt="2023-12-09T12:27:30.046" v="51245" actId="47"/>
        <pc:sldMkLst>
          <pc:docMk/>
          <pc:sldMk cId="2427906643" sldId="2147473561"/>
        </pc:sldMkLst>
      </pc:sldChg>
      <pc:sldChg chg="add del">
        <pc:chgData name="Bastien Chassagnol" userId="9556babb-c02f-4c37-838a-8ab53642e849" providerId="ADAL" clId="{52B185F2-9AE0-4227-BCCD-C129B14C5E2B}" dt="2023-12-02T19:04:21.944" v="33503" actId="2696"/>
        <pc:sldMkLst>
          <pc:docMk/>
          <pc:sldMk cId="2210832482" sldId="2147473562"/>
        </pc:sldMkLst>
      </pc:sldChg>
      <pc:sldChg chg="addSp delSp modSp add del mod">
        <pc:chgData name="Bastien Chassagnol" userId="9556babb-c02f-4c37-838a-8ab53642e849" providerId="ADAL" clId="{52B185F2-9AE0-4227-BCCD-C129B14C5E2B}" dt="2023-12-02T19:04:11.194" v="33501" actId="2696"/>
        <pc:sldMkLst>
          <pc:docMk/>
          <pc:sldMk cId="3539618868" sldId="2147473562"/>
        </pc:sldMkLst>
      </pc:sldChg>
      <pc:sldChg chg="addSp delSp modSp add del mod">
        <pc:chgData name="Bastien Chassagnol" userId="9556babb-c02f-4c37-838a-8ab53642e849" providerId="ADAL" clId="{52B185F2-9AE0-4227-BCCD-C129B14C5E2B}" dt="2023-12-02T20:45:27.919" v="34804" actId="2696"/>
        <pc:sldMkLst>
          <pc:docMk/>
          <pc:sldMk cId="1857386455" sldId="2147473563"/>
        </pc:sldMkLst>
      </pc:sldChg>
      <pc:sldChg chg="add del">
        <pc:chgData name="Bastien Chassagnol" userId="9556babb-c02f-4c37-838a-8ab53642e849" providerId="ADAL" clId="{52B185F2-9AE0-4227-BCCD-C129B14C5E2B}" dt="2023-12-09T12:19:56.817" v="51132" actId="47"/>
        <pc:sldMkLst>
          <pc:docMk/>
          <pc:sldMk cId="3564150125" sldId="2147473563"/>
        </pc:sldMkLst>
      </pc:sldChg>
      <pc:sldChg chg="add del ord">
        <pc:chgData name="Bastien Chassagnol" userId="9556babb-c02f-4c37-838a-8ab53642e849" providerId="ADAL" clId="{52B185F2-9AE0-4227-BCCD-C129B14C5E2B}" dt="2023-12-09T12:21:54.894" v="51203" actId="47"/>
        <pc:sldMkLst>
          <pc:docMk/>
          <pc:sldMk cId="1215448360" sldId="2147473564"/>
        </pc:sldMkLst>
      </pc:sldChg>
      <pc:sldChg chg="add del">
        <pc:chgData name="Bastien Chassagnol" userId="9556babb-c02f-4c37-838a-8ab53642e849" providerId="ADAL" clId="{52B185F2-9AE0-4227-BCCD-C129B14C5E2B}" dt="2023-12-06T20:27:25.864" v="42839" actId="2696"/>
        <pc:sldMkLst>
          <pc:docMk/>
          <pc:sldMk cId="2826058449" sldId="2147473565"/>
        </pc:sldMkLst>
      </pc:sldChg>
      <pc:sldChg chg="add del">
        <pc:chgData name="Bastien Chassagnol" userId="9556babb-c02f-4c37-838a-8ab53642e849" providerId="ADAL" clId="{52B185F2-9AE0-4227-BCCD-C129B14C5E2B}" dt="2023-12-09T12:26:21.306" v="51235" actId="2696"/>
        <pc:sldMkLst>
          <pc:docMk/>
          <pc:sldMk cId="2852929007" sldId="2147473565"/>
        </pc:sldMkLst>
      </pc:sldChg>
      <pc:sldChg chg="add del">
        <pc:chgData name="Bastien Chassagnol" userId="9556babb-c02f-4c37-838a-8ab53642e849" providerId="ADAL" clId="{52B185F2-9AE0-4227-BCCD-C129B14C5E2B}" dt="2023-12-06T20:26:57.826" v="42837" actId="2696"/>
        <pc:sldMkLst>
          <pc:docMk/>
          <pc:sldMk cId="2947299698" sldId="2147473565"/>
        </pc:sldMkLst>
      </pc:sldChg>
      <pc:sldChg chg="add del ord">
        <pc:chgData name="Bastien Chassagnol" userId="9556babb-c02f-4c37-838a-8ab53642e849" providerId="ADAL" clId="{52B185F2-9AE0-4227-BCCD-C129B14C5E2B}" dt="2023-12-09T12:29:26.699" v="51275" actId="2696"/>
        <pc:sldMkLst>
          <pc:docMk/>
          <pc:sldMk cId="3960544060" sldId="2147473565"/>
        </pc:sldMkLst>
      </pc:sldChg>
      <pc:sldChg chg="addSp delSp modSp add del mod">
        <pc:chgData name="Bastien Chassagnol" userId="9556babb-c02f-4c37-838a-8ab53642e849" providerId="ADAL" clId="{52B185F2-9AE0-4227-BCCD-C129B14C5E2B}" dt="2023-12-06T20:26:21.297" v="42835" actId="2696"/>
        <pc:sldMkLst>
          <pc:docMk/>
          <pc:sldMk cId="4228884577" sldId="2147473565"/>
        </pc:sldMkLst>
      </pc:sldChg>
      <pc:sldChg chg="addSp delSp modSp add mod ord">
        <pc:chgData name="Bastien Chassagnol" userId="9556babb-c02f-4c37-838a-8ab53642e849" providerId="ADAL" clId="{52B185F2-9AE0-4227-BCCD-C129B14C5E2B}" dt="2023-12-09T10:34:36.200" v="50126" actId="207"/>
        <pc:sldMkLst>
          <pc:docMk/>
          <pc:sldMk cId="1385995408" sldId="2147473566"/>
        </pc:sldMkLst>
      </pc:sldChg>
      <pc:sldChg chg="add del">
        <pc:chgData name="Bastien Chassagnol" userId="9556babb-c02f-4c37-838a-8ab53642e849" providerId="ADAL" clId="{52B185F2-9AE0-4227-BCCD-C129B14C5E2B}" dt="2023-12-02T19:04:56.719" v="33508"/>
        <pc:sldMkLst>
          <pc:docMk/>
          <pc:sldMk cId="3139182632" sldId="2147473566"/>
        </pc:sldMkLst>
      </pc:sldChg>
      <pc:sldChg chg="add del">
        <pc:chgData name="Bastien Chassagnol" userId="9556babb-c02f-4c37-838a-8ab53642e849" providerId="ADAL" clId="{52B185F2-9AE0-4227-BCCD-C129B14C5E2B}" dt="2023-12-02T19:06:49.585" v="33528"/>
        <pc:sldMkLst>
          <pc:docMk/>
          <pc:sldMk cId="3828389086" sldId="2147473566"/>
        </pc:sldMkLst>
      </pc:sldChg>
      <pc:sldChg chg="add del">
        <pc:chgData name="Bastien Chassagnol" userId="9556babb-c02f-4c37-838a-8ab53642e849" providerId="ADAL" clId="{52B185F2-9AE0-4227-BCCD-C129B14C5E2B}" dt="2023-12-02T19:06:48.972" v="33527"/>
        <pc:sldMkLst>
          <pc:docMk/>
          <pc:sldMk cId="2200693246" sldId="2147473567"/>
        </pc:sldMkLst>
      </pc:sldChg>
      <pc:sldChg chg="add del ord">
        <pc:chgData name="Bastien Chassagnol" userId="9556babb-c02f-4c37-838a-8ab53642e849" providerId="ADAL" clId="{52B185F2-9AE0-4227-BCCD-C129B14C5E2B}" dt="2023-12-09T12:27:12.567" v="51244" actId="2696"/>
        <pc:sldMkLst>
          <pc:docMk/>
          <pc:sldMk cId="3516275619" sldId="2147473567"/>
        </pc:sldMkLst>
      </pc:sldChg>
      <pc:sldChg chg="addSp delSp modSp add mod ord">
        <pc:chgData name="Bastien Chassagnol" userId="9556babb-c02f-4c37-838a-8ab53642e849" providerId="ADAL" clId="{52B185F2-9AE0-4227-BCCD-C129B14C5E2B}" dt="2023-12-09T10:18:24.353" v="49927" actId="207"/>
        <pc:sldMkLst>
          <pc:docMk/>
          <pc:sldMk cId="952971643" sldId="2147473568"/>
        </pc:sldMkLst>
      </pc:sldChg>
      <pc:sldChg chg="add del">
        <pc:chgData name="Bastien Chassagnol" userId="9556babb-c02f-4c37-838a-8ab53642e849" providerId="ADAL" clId="{52B185F2-9AE0-4227-BCCD-C129B14C5E2B}" dt="2023-12-03T16:29:29.489" v="37487" actId="47"/>
        <pc:sldMkLst>
          <pc:docMk/>
          <pc:sldMk cId="4030997819" sldId="2147473569"/>
        </pc:sldMkLst>
      </pc:sldChg>
      <pc:sldChg chg="modSp add del mod">
        <pc:chgData name="Bastien Chassagnol" userId="9556babb-c02f-4c37-838a-8ab53642e849" providerId="ADAL" clId="{52B185F2-9AE0-4227-BCCD-C129B14C5E2B}" dt="2023-12-03T16:29:29.489" v="37487" actId="47"/>
        <pc:sldMkLst>
          <pc:docMk/>
          <pc:sldMk cId="898331713" sldId="2147473570"/>
        </pc:sldMkLst>
      </pc:sldChg>
      <pc:sldChg chg="addSp delSp modSp add mod">
        <pc:chgData name="Bastien Chassagnol" userId="9556babb-c02f-4c37-838a-8ab53642e849" providerId="ADAL" clId="{52B185F2-9AE0-4227-BCCD-C129B14C5E2B}" dt="2023-12-09T10:19:02.980" v="49933" actId="207"/>
        <pc:sldMkLst>
          <pc:docMk/>
          <pc:sldMk cId="1478058831" sldId="2147473571"/>
        </pc:sldMkLst>
      </pc:sldChg>
      <pc:sldChg chg="addSp delSp modSp add mod">
        <pc:chgData name="Bastien Chassagnol" userId="9556babb-c02f-4c37-838a-8ab53642e849" providerId="ADAL" clId="{52B185F2-9AE0-4227-BCCD-C129B14C5E2B}" dt="2023-12-09T10:18:45.193" v="49930" actId="207"/>
        <pc:sldMkLst>
          <pc:docMk/>
          <pc:sldMk cId="3874013768" sldId="2147473572"/>
        </pc:sldMkLst>
      </pc:sldChg>
      <pc:sldChg chg="add del ord">
        <pc:chgData name="Bastien Chassagnol" userId="9556babb-c02f-4c37-838a-8ab53642e849" providerId="ADAL" clId="{52B185F2-9AE0-4227-BCCD-C129B14C5E2B}" dt="2023-12-09T12:24:11.158" v="51224" actId="47"/>
        <pc:sldMkLst>
          <pc:docMk/>
          <pc:sldMk cId="3463189269" sldId="2147473573"/>
        </pc:sldMkLst>
      </pc:sldChg>
      <pc:sldChg chg="addSp delSp modSp add mod">
        <pc:chgData name="Bastien Chassagnol" userId="9556babb-c02f-4c37-838a-8ab53642e849" providerId="ADAL" clId="{52B185F2-9AE0-4227-BCCD-C129B14C5E2B}" dt="2023-12-09T10:41:19.707" v="50232"/>
        <pc:sldMkLst>
          <pc:docMk/>
          <pc:sldMk cId="2895224847" sldId="2147473574"/>
        </pc:sldMkLst>
      </pc:sldChg>
      <pc:sldChg chg="add del">
        <pc:chgData name="Bastien Chassagnol" userId="9556babb-c02f-4c37-838a-8ab53642e849" providerId="ADAL" clId="{52B185F2-9AE0-4227-BCCD-C129B14C5E2B}" dt="2023-12-06T10:48:21.900" v="41016" actId="47"/>
        <pc:sldMkLst>
          <pc:docMk/>
          <pc:sldMk cId="2398856189" sldId="2147473575"/>
        </pc:sldMkLst>
      </pc:sldChg>
      <pc:sldChg chg="add del">
        <pc:chgData name="Bastien Chassagnol" userId="9556babb-c02f-4c37-838a-8ab53642e849" providerId="ADAL" clId="{52B185F2-9AE0-4227-BCCD-C129B14C5E2B}" dt="2023-12-06T10:43:16.203" v="40964" actId="2696"/>
        <pc:sldMkLst>
          <pc:docMk/>
          <pc:sldMk cId="3061493776" sldId="2147473575"/>
        </pc:sldMkLst>
      </pc:sldChg>
      <pc:sldChg chg="addSp delSp modSp add mod ord">
        <pc:chgData name="Bastien Chassagnol" userId="9556babb-c02f-4c37-838a-8ab53642e849" providerId="ADAL" clId="{52B185F2-9AE0-4227-BCCD-C129B14C5E2B}" dt="2023-12-09T18:53:45.998" v="51334" actId="207"/>
        <pc:sldMkLst>
          <pc:docMk/>
          <pc:sldMk cId="1979421545" sldId="2147473576"/>
        </pc:sldMkLst>
      </pc:sldChg>
      <pc:sldChg chg="add del">
        <pc:chgData name="Bastien Chassagnol" userId="9556babb-c02f-4c37-838a-8ab53642e849" providerId="ADAL" clId="{52B185F2-9AE0-4227-BCCD-C129B14C5E2B}" dt="2023-12-09T12:26:00.671" v="51232" actId="2696"/>
        <pc:sldMkLst>
          <pc:docMk/>
          <pc:sldMk cId="30677661" sldId="2147473577"/>
        </pc:sldMkLst>
      </pc:sldChg>
      <pc:sldChg chg="delSp modSp add del mod">
        <pc:chgData name="Bastien Chassagnol" userId="9556babb-c02f-4c37-838a-8ab53642e849" providerId="ADAL" clId="{52B185F2-9AE0-4227-BCCD-C129B14C5E2B}" dt="2023-12-05T19:30:47.136" v="40415" actId="2696"/>
        <pc:sldMkLst>
          <pc:docMk/>
          <pc:sldMk cId="1047398350" sldId="2147473577"/>
        </pc:sldMkLst>
      </pc:sldChg>
      <pc:sldChg chg="add">
        <pc:chgData name="Bastien Chassagnol" userId="9556babb-c02f-4c37-838a-8ab53642e849" providerId="ADAL" clId="{52B185F2-9AE0-4227-BCCD-C129B14C5E2B}" dt="2023-12-09T12:26:05.456" v="51233"/>
        <pc:sldMkLst>
          <pc:docMk/>
          <pc:sldMk cId="3500763758" sldId="2147473577"/>
        </pc:sldMkLst>
      </pc:sldChg>
      <pc:sldChg chg="add">
        <pc:chgData name="Bastien Chassagnol" userId="9556babb-c02f-4c37-838a-8ab53642e849" providerId="ADAL" clId="{52B185F2-9AE0-4227-BCCD-C129B14C5E2B}" dt="2023-12-09T12:26:05.456" v="51233"/>
        <pc:sldMkLst>
          <pc:docMk/>
          <pc:sldMk cId="93259198" sldId="2147473578"/>
        </pc:sldMkLst>
      </pc:sldChg>
      <pc:sldChg chg="addSp delSp modSp add del mod">
        <pc:chgData name="Bastien Chassagnol" userId="9556babb-c02f-4c37-838a-8ab53642e849" providerId="ADAL" clId="{52B185F2-9AE0-4227-BCCD-C129B14C5E2B}" dt="2023-12-05T19:30:47.136" v="40415" actId="2696"/>
        <pc:sldMkLst>
          <pc:docMk/>
          <pc:sldMk cId="3200742056" sldId="2147473578"/>
        </pc:sldMkLst>
      </pc:sldChg>
      <pc:sldChg chg="add del">
        <pc:chgData name="Bastien Chassagnol" userId="9556babb-c02f-4c37-838a-8ab53642e849" providerId="ADAL" clId="{52B185F2-9AE0-4227-BCCD-C129B14C5E2B}" dt="2023-12-09T12:26:00.671" v="51232" actId="2696"/>
        <pc:sldMkLst>
          <pc:docMk/>
          <pc:sldMk cId="4165802735" sldId="2147473578"/>
        </pc:sldMkLst>
      </pc:sldChg>
      <pc:sldChg chg="add">
        <pc:chgData name="Bastien Chassagnol" userId="9556babb-c02f-4c37-838a-8ab53642e849" providerId="ADAL" clId="{52B185F2-9AE0-4227-BCCD-C129B14C5E2B}" dt="2023-12-09T12:26:05.456" v="51233"/>
        <pc:sldMkLst>
          <pc:docMk/>
          <pc:sldMk cId="37349049" sldId="2147473579"/>
        </pc:sldMkLst>
      </pc:sldChg>
      <pc:sldChg chg="add del">
        <pc:chgData name="Bastien Chassagnol" userId="9556babb-c02f-4c37-838a-8ab53642e849" providerId="ADAL" clId="{52B185F2-9AE0-4227-BCCD-C129B14C5E2B}" dt="2023-12-09T12:26:00.671" v="51232" actId="2696"/>
        <pc:sldMkLst>
          <pc:docMk/>
          <pc:sldMk cId="502786677" sldId="2147473579"/>
        </pc:sldMkLst>
      </pc:sldChg>
      <pc:sldChg chg="addSp delSp modSp add del mod">
        <pc:chgData name="Bastien Chassagnol" userId="9556babb-c02f-4c37-838a-8ab53642e849" providerId="ADAL" clId="{52B185F2-9AE0-4227-BCCD-C129B14C5E2B}" dt="2023-12-05T19:30:47.136" v="40415" actId="2696"/>
        <pc:sldMkLst>
          <pc:docMk/>
          <pc:sldMk cId="3336841859" sldId="2147473579"/>
        </pc:sldMkLst>
      </pc:sldChg>
      <pc:sldChg chg="addSp delSp modSp add del mod ord">
        <pc:chgData name="Bastien Chassagnol" userId="9556babb-c02f-4c37-838a-8ab53642e849" providerId="ADAL" clId="{52B185F2-9AE0-4227-BCCD-C129B14C5E2B}" dt="2023-12-05T19:30:47.136" v="40415" actId="2696"/>
        <pc:sldMkLst>
          <pc:docMk/>
          <pc:sldMk cId="1552389945" sldId="2147473580"/>
        </pc:sldMkLst>
      </pc:sldChg>
      <pc:sldChg chg="add">
        <pc:chgData name="Bastien Chassagnol" userId="9556babb-c02f-4c37-838a-8ab53642e849" providerId="ADAL" clId="{52B185F2-9AE0-4227-BCCD-C129B14C5E2B}" dt="2023-12-09T12:26:05.456" v="51233"/>
        <pc:sldMkLst>
          <pc:docMk/>
          <pc:sldMk cId="2228954273" sldId="2147473580"/>
        </pc:sldMkLst>
      </pc:sldChg>
      <pc:sldChg chg="add del">
        <pc:chgData name="Bastien Chassagnol" userId="9556babb-c02f-4c37-838a-8ab53642e849" providerId="ADAL" clId="{52B185F2-9AE0-4227-BCCD-C129B14C5E2B}" dt="2023-12-09T12:26:00.671" v="51232" actId="2696"/>
        <pc:sldMkLst>
          <pc:docMk/>
          <pc:sldMk cId="4280381283" sldId="2147473580"/>
        </pc:sldMkLst>
      </pc:sldChg>
      <pc:sldChg chg="add del">
        <pc:chgData name="Bastien Chassagnol" userId="9556babb-c02f-4c37-838a-8ab53642e849" providerId="ADAL" clId="{52B185F2-9AE0-4227-BCCD-C129B14C5E2B}" dt="2023-12-09T12:20:29.120" v="51135" actId="2696"/>
        <pc:sldMkLst>
          <pc:docMk/>
          <pc:sldMk cId="728800417" sldId="2147473581"/>
        </pc:sldMkLst>
      </pc:sldChg>
      <pc:sldChg chg="addSp delSp modSp add del mod ord">
        <pc:chgData name="Bastien Chassagnol" userId="9556babb-c02f-4c37-838a-8ab53642e849" providerId="ADAL" clId="{52B185F2-9AE0-4227-BCCD-C129B14C5E2B}" dt="2023-12-08T19:55:42.736" v="48909" actId="2696"/>
        <pc:sldMkLst>
          <pc:docMk/>
          <pc:sldMk cId="4217588394" sldId="2147473581"/>
        </pc:sldMkLst>
      </pc:sldChg>
      <pc:sldChg chg="addSp delSp modSp add mod">
        <pc:chgData name="Bastien Chassagnol" userId="9556babb-c02f-4c37-838a-8ab53642e849" providerId="ADAL" clId="{52B185F2-9AE0-4227-BCCD-C129B14C5E2B}" dt="2023-12-12T09:27:54.621" v="54625"/>
        <pc:sldMkLst>
          <pc:docMk/>
          <pc:sldMk cId="3360132267" sldId="2147473582"/>
        </pc:sldMkLst>
      </pc:sldChg>
      <pc:sldChg chg="addSp delSp modSp add mod">
        <pc:chgData name="Bastien Chassagnol" userId="9556babb-c02f-4c37-838a-8ab53642e849" providerId="ADAL" clId="{52B185F2-9AE0-4227-BCCD-C129B14C5E2B}" dt="2023-12-12T09:27:58.315" v="54627"/>
        <pc:sldMkLst>
          <pc:docMk/>
          <pc:sldMk cId="1210991823" sldId="2147473583"/>
        </pc:sldMkLst>
      </pc:sldChg>
      <pc:sldChg chg="add del">
        <pc:chgData name="Bastien Chassagnol" userId="9556babb-c02f-4c37-838a-8ab53642e849" providerId="ADAL" clId="{52B185F2-9AE0-4227-BCCD-C129B14C5E2B}" dt="2023-12-03T16:41:48.545" v="37649" actId="2696"/>
        <pc:sldMkLst>
          <pc:docMk/>
          <pc:sldMk cId="288201620" sldId="2147473584"/>
        </pc:sldMkLst>
      </pc:sldChg>
      <pc:sldChg chg="add del">
        <pc:chgData name="Bastien Chassagnol" userId="9556babb-c02f-4c37-838a-8ab53642e849" providerId="ADAL" clId="{52B185F2-9AE0-4227-BCCD-C129B14C5E2B}" dt="2023-12-09T12:28:22.526" v="51256" actId="47"/>
        <pc:sldMkLst>
          <pc:docMk/>
          <pc:sldMk cId="2793414895" sldId="2147473584"/>
        </pc:sldMkLst>
      </pc:sldChg>
      <pc:sldChg chg="add">
        <pc:chgData name="Bastien Chassagnol" userId="9556babb-c02f-4c37-838a-8ab53642e849" providerId="ADAL" clId="{52B185F2-9AE0-4227-BCCD-C129B14C5E2B}" dt="2023-12-03T17:30:52.825" v="38692"/>
        <pc:sldMkLst>
          <pc:docMk/>
          <pc:sldMk cId="1212396811" sldId="2147473585"/>
        </pc:sldMkLst>
      </pc:sldChg>
      <pc:sldChg chg="addSp delSp modSp add mod ord">
        <pc:chgData name="Bastien Chassagnol" userId="9556babb-c02f-4c37-838a-8ab53642e849" providerId="ADAL" clId="{52B185F2-9AE0-4227-BCCD-C129B14C5E2B}" dt="2023-12-09T10:22:37.296" v="49974"/>
        <pc:sldMkLst>
          <pc:docMk/>
          <pc:sldMk cId="4182223847" sldId="2147473586"/>
        </pc:sldMkLst>
      </pc:sldChg>
      <pc:sldChg chg="add del">
        <pc:chgData name="Bastien Chassagnol" userId="9556babb-c02f-4c37-838a-8ab53642e849" providerId="ADAL" clId="{52B185F2-9AE0-4227-BCCD-C129B14C5E2B}" dt="2023-12-09T12:16:31.821" v="51105" actId="47"/>
        <pc:sldMkLst>
          <pc:docMk/>
          <pc:sldMk cId="2704329461" sldId="2147473587"/>
        </pc:sldMkLst>
      </pc:sldChg>
      <pc:sldChg chg="addSp delSp modSp new del mod ord">
        <pc:chgData name="Bastien Chassagnol" userId="9556babb-c02f-4c37-838a-8ab53642e849" providerId="ADAL" clId="{52B185F2-9AE0-4227-BCCD-C129B14C5E2B}" dt="2023-12-06T21:15:46.068" v="43862" actId="2696"/>
        <pc:sldMkLst>
          <pc:docMk/>
          <pc:sldMk cId="4026510804" sldId="2147473587"/>
        </pc:sldMkLst>
      </pc:sldChg>
      <pc:sldChg chg="addSp modSp new del mod ord">
        <pc:chgData name="Bastien Chassagnol" userId="9556babb-c02f-4c37-838a-8ab53642e849" providerId="ADAL" clId="{52B185F2-9AE0-4227-BCCD-C129B14C5E2B}" dt="2023-12-09T12:28:32.436" v="51258" actId="47"/>
        <pc:sldMkLst>
          <pc:docMk/>
          <pc:sldMk cId="412461974" sldId="2147473588"/>
        </pc:sldMkLst>
      </pc:sldChg>
      <pc:sldChg chg="delSp add del mod">
        <pc:chgData name="Bastien Chassagnol" userId="9556babb-c02f-4c37-838a-8ab53642e849" providerId="ADAL" clId="{52B185F2-9AE0-4227-BCCD-C129B14C5E2B}" dt="2023-12-12T10:31:11.542" v="55021" actId="2696"/>
        <pc:sldMkLst>
          <pc:docMk/>
          <pc:sldMk cId="262763431" sldId="2147473589"/>
        </pc:sldMkLst>
      </pc:sldChg>
      <pc:sldChg chg="add">
        <pc:chgData name="Bastien Chassagnol" userId="9556babb-c02f-4c37-838a-8ab53642e849" providerId="ADAL" clId="{52B185F2-9AE0-4227-BCCD-C129B14C5E2B}" dt="2023-12-12T10:31:17.925" v="55022"/>
        <pc:sldMkLst>
          <pc:docMk/>
          <pc:sldMk cId="679797904" sldId="2147473589"/>
        </pc:sldMkLst>
      </pc:sldChg>
      <pc:sldChg chg="addSp delSp modSp add del mod ord delCm">
        <pc:chgData name="Bastien Chassagnol" userId="9556babb-c02f-4c37-838a-8ab53642e849" providerId="ADAL" clId="{52B185F2-9AE0-4227-BCCD-C129B14C5E2B}" dt="2023-12-10T20:28:57.064" v="53630" actId="2696"/>
        <pc:sldMkLst>
          <pc:docMk/>
          <pc:sldMk cId="4079650119" sldId="214747358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Bastien Chassagnol" userId="9556babb-c02f-4c37-838a-8ab53642e849" providerId="ADAL" clId="{52B185F2-9AE0-4227-BCCD-C129B14C5E2B}" dt="2023-12-09T10:16:22.884" v="49909"/>
              <pc2:cmMkLst xmlns:pc2="http://schemas.microsoft.com/office/powerpoint/2019/9/main/command">
                <pc:docMk/>
                <pc:sldMk cId="4079650119" sldId="2147473589"/>
                <pc2:cmMk id="{D1EB500D-5973-4929-84DF-583F7E507968}"/>
              </pc2:cmMkLst>
            </pc226:cmChg>
          </p:ext>
        </pc:extLst>
      </pc:sldChg>
      <pc:sldChg chg="addSp delSp modSp add mod ord">
        <pc:chgData name="Bastien Chassagnol" userId="9556babb-c02f-4c37-838a-8ab53642e849" providerId="ADAL" clId="{52B185F2-9AE0-4227-BCCD-C129B14C5E2B}" dt="2023-12-09T10:17:25.447" v="49920" actId="207"/>
        <pc:sldMkLst>
          <pc:docMk/>
          <pc:sldMk cId="279021645" sldId="2147473590"/>
        </pc:sldMkLst>
      </pc:sldChg>
      <pc:sldChg chg="addSp delSp modSp add mod ord">
        <pc:chgData name="Bastien Chassagnol" userId="9556babb-c02f-4c37-838a-8ab53642e849" providerId="ADAL" clId="{52B185F2-9AE0-4227-BCCD-C129B14C5E2B}" dt="2023-12-11T11:36:03.513" v="53694" actId="12789"/>
        <pc:sldMkLst>
          <pc:docMk/>
          <pc:sldMk cId="3819865283" sldId="2147473591"/>
        </pc:sldMkLst>
      </pc:sldChg>
      <pc:sldChg chg="addSp delSp modSp add mod">
        <pc:chgData name="Bastien Chassagnol" userId="9556babb-c02f-4c37-838a-8ab53642e849" providerId="ADAL" clId="{52B185F2-9AE0-4227-BCCD-C129B14C5E2B}" dt="2023-12-12T11:43:47.482" v="55471" actId="1076"/>
        <pc:sldMkLst>
          <pc:docMk/>
          <pc:sldMk cId="974634427" sldId="2147473592"/>
        </pc:sldMkLst>
      </pc:sldChg>
      <pc:sldChg chg="addSp modSp add del">
        <pc:chgData name="Bastien Chassagnol" userId="9556babb-c02f-4c37-838a-8ab53642e849" providerId="ADAL" clId="{52B185F2-9AE0-4227-BCCD-C129B14C5E2B}" dt="2023-12-06T10:43:08.548" v="40963" actId="47"/>
        <pc:sldMkLst>
          <pc:docMk/>
          <pc:sldMk cId="3799654644" sldId="2147473593"/>
        </pc:sldMkLst>
      </pc:sldChg>
      <pc:sldChg chg="addSp delSp modSp add del mod ord">
        <pc:chgData name="Bastien Chassagnol" userId="9556babb-c02f-4c37-838a-8ab53642e849" providerId="ADAL" clId="{52B185F2-9AE0-4227-BCCD-C129B14C5E2B}" dt="2023-12-06T21:15:46.068" v="43862" actId="2696"/>
        <pc:sldMkLst>
          <pc:docMk/>
          <pc:sldMk cId="123139582" sldId="2147473594"/>
        </pc:sldMkLst>
      </pc:sldChg>
      <pc:sldChg chg="addSp modSp add del mod">
        <pc:chgData name="Bastien Chassagnol" userId="9556babb-c02f-4c37-838a-8ab53642e849" providerId="ADAL" clId="{52B185F2-9AE0-4227-BCCD-C129B14C5E2B}" dt="2023-12-06T14:43:13.255" v="42353" actId="2696"/>
        <pc:sldMkLst>
          <pc:docMk/>
          <pc:sldMk cId="2967012339" sldId="2147473594"/>
        </pc:sldMkLst>
      </pc:sldChg>
      <pc:sldChg chg="add del">
        <pc:chgData name="Bastien Chassagnol" userId="9556babb-c02f-4c37-838a-8ab53642e849" providerId="ADAL" clId="{52B185F2-9AE0-4227-BCCD-C129B14C5E2B}" dt="2023-12-09T12:16:34.455" v="51106" actId="2696"/>
        <pc:sldMkLst>
          <pc:docMk/>
          <pc:sldMk cId="3599203578" sldId="2147473594"/>
        </pc:sldMkLst>
      </pc:sldChg>
      <pc:sldChg chg="add">
        <pc:chgData name="Bastien Chassagnol" userId="9556babb-c02f-4c37-838a-8ab53642e849" providerId="ADAL" clId="{52B185F2-9AE0-4227-BCCD-C129B14C5E2B}" dt="2023-12-09T12:26:26.705" v="51236"/>
        <pc:sldMkLst>
          <pc:docMk/>
          <pc:sldMk cId="584569994" sldId="2147473595"/>
        </pc:sldMkLst>
      </pc:sldChg>
      <pc:sldChg chg="add del">
        <pc:chgData name="Bastien Chassagnol" userId="9556babb-c02f-4c37-838a-8ab53642e849" providerId="ADAL" clId="{52B185F2-9AE0-4227-BCCD-C129B14C5E2B}" dt="2023-12-06T20:27:25.864" v="42839" actId="2696"/>
        <pc:sldMkLst>
          <pc:docMk/>
          <pc:sldMk cId="1696788354" sldId="2147473595"/>
        </pc:sldMkLst>
      </pc:sldChg>
      <pc:sldChg chg="add del">
        <pc:chgData name="Bastien Chassagnol" userId="9556babb-c02f-4c37-838a-8ab53642e849" providerId="ADAL" clId="{52B185F2-9AE0-4227-BCCD-C129B14C5E2B}" dt="2023-12-09T12:26:21.306" v="51235" actId="2696"/>
        <pc:sldMkLst>
          <pc:docMk/>
          <pc:sldMk cId="2389270031" sldId="2147473595"/>
        </pc:sldMkLst>
      </pc:sldChg>
      <pc:sldChg chg="addSp delSp modSp add del mod">
        <pc:chgData name="Bastien Chassagnol" userId="9556babb-c02f-4c37-838a-8ab53642e849" providerId="ADAL" clId="{52B185F2-9AE0-4227-BCCD-C129B14C5E2B}" dt="2023-12-06T20:26:21.297" v="42835" actId="2696"/>
        <pc:sldMkLst>
          <pc:docMk/>
          <pc:sldMk cId="4090568868" sldId="2147473595"/>
        </pc:sldMkLst>
      </pc:sldChg>
      <pc:sldChg chg="add del">
        <pc:chgData name="Bastien Chassagnol" userId="9556babb-c02f-4c37-838a-8ab53642e849" providerId="ADAL" clId="{52B185F2-9AE0-4227-BCCD-C129B14C5E2B}" dt="2023-12-06T20:26:57.826" v="42837" actId="2696"/>
        <pc:sldMkLst>
          <pc:docMk/>
          <pc:sldMk cId="4154609376" sldId="2147473595"/>
        </pc:sldMkLst>
      </pc:sldChg>
      <pc:sldChg chg="delSp modSp add del mod">
        <pc:chgData name="Bastien Chassagnol" userId="9556babb-c02f-4c37-838a-8ab53642e849" providerId="ADAL" clId="{52B185F2-9AE0-4227-BCCD-C129B14C5E2B}" dt="2023-12-06T20:39:27.597" v="43124" actId="47"/>
        <pc:sldMkLst>
          <pc:docMk/>
          <pc:sldMk cId="3065716693" sldId="2147473596"/>
        </pc:sldMkLst>
      </pc:sldChg>
      <pc:sldChg chg="delSp modSp add del mod">
        <pc:chgData name="Bastien Chassagnol" userId="9556babb-c02f-4c37-838a-8ab53642e849" providerId="ADAL" clId="{52B185F2-9AE0-4227-BCCD-C129B14C5E2B}" dt="2023-12-06T20:05:23.431" v="42508" actId="2696"/>
        <pc:sldMkLst>
          <pc:docMk/>
          <pc:sldMk cId="1876026193" sldId="2147473597"/>
        </pc:sldMkLst>
      </pc:sldChg>
      <pc:sldChg chg="add">
        <pc:chgData name="Bastien Chassagnol" userId="9556babb-c02f-4c37-838a-8ab53642e849" providerId="ADAL" clId="{52B185F2-9AE0-4227-BCCD-C129B14C5E2B}" dt="2023-12-06T20:05:40.628" v="42509"/>
        <pc:sldMkLst>
          <pc:docMk/>
          <pc:sldMk cId="3761544232" sldId="2147473597"/>
        </pc:sldMkLst>
      </pc:sldChg>
      <pc:sldChg chg="addSp delSp modSp add mod">
        <pc:chgData name="Bastien Chassagnol" userId="9556babb-c02f-4c37-838a-8ab53642e849" providerId="ADAL" clId="{52B185F2-9AE0-4227-BCCD-C129B14C5E2B}" dt="2023-12-09T10:07:24.771" v="49750"/>
        <pc:sldMkLst>
          <pc:docMk/>
          <pc:sldMk cId="1720314375" sldId="2147473598"/>
        </pc:sldMkLst>
      </pc:sldChg>
      <pc:sldChg chg="addSp delSp modSp add del mod">
        <pc:chgData name="Bastien Chassagnol" userId="9556babb-c02f-4c37-838a-8ab53642e849" providerId="ADAL" clId="{52B185F2-9AE0-4227-BCCD-C129B14C5E2B}" dt="2023-12-09T18:26:10.585" v="51289" actId="2696"/>
        <pc:sldMkLst>
          <pc:docMk/>
          <pc:sldMk cId="1945982302" sldId="2147473599"/>
        </pc:sldMkLst>
      </pc:sldChg>
      <pc:sldChg chg="add">
        <pc:chgData name="Bastien Chassagnol" userId="9556babb-c02f-4c37-838a-8ab53642e849" providerId="ADAL" clId="{52B185F2-9AE0-4227-BCCD-C129B14C5E2B}" dt="2023-12-09T18:26:12.937" v="51290"/>
        <pc:sldMkLst>
          <pc:docMk/>
          <pc:sldMk cId="2580298966" sldId="2147473599"/>
        </pc:sldMkLst>
      </pc:sldChg>
      <pc:sldChg chg="addSp delSp modSp add del mod">
        <pc:chgData name="Bastien Chassagnol" userId="9556babb-c02f-4c37-838a-8ab53642e849" providerId="ADAL" clId="{52B185F2-9AE0-4227-BCCD-C129B14C5E2B}" dt="2023-12-09T18:26:10.585" v="51289" actId="2696"/>
        <pc:sldMkLst>
          <pc:docMk/>
          <pc:sldMk cId="131878855" sldId="2147473600"/>
        </pc:sldMkLst>
      </pc:sldChg>
      <pc:sldChg chg="add">
        <pc:chgData name="Bastien Chassagnol" userId="9556babb-c02f-4c37-838a-8ab53642e849" providerId="ADAL" clId="{52B185F2-9AE0-4227-BCCD-C129B14C5E2B}" dt="2023-12-09T18:26:12.937" v="51290"/>
        <pc:sldMkLst>
          <pc:docMk/>
          <pc:sldMk cId="1222796831" sldId="2147473600"/>
        </pc:sldMkLst>
      </pc:sldChg>
      <pc:sldChg chg="addSp delSp modSp add mod">
        <pc:chgData name="Bastien Chassagnol" userId="9556babb-c02f-4c37-838a-8ab53642e849" providerId="ADAL" clId="{52B185F2-9AE0-4227-BCCD-C129B14C5E2B}" dt="2023-12-10T20:17:42.237" v="53625" actId="1076"/>
        <pc:sldMkLst>
          <pc:docMk/>
          <pc:sldMk cId="3786875881" sldId="2147473601"/>
        </pc:sldMkLst>
      </pc:sldChg>
      <pc:sldChg chg="addSp delSp modSp add mod ord delCm">
        <pc:chgData name="Bastien Chassagnol" userId="9556babb-c02f-4c37-838a-8ab53642e849" providerId="ADAL" clId="{52B185F2-9AE0-4227-BCCD-C129B14C5E2B}" dt="2023-12-09T10:14:57.140" v="49893" actId="207"/>
        <pc:sldMkLst>
          <pc:docMk/>
          <pc:sldMk cId="383773721" sldId="214747360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Bastien Chassagnol" userId="9556babb-c02f-4c37-838a-8ab53642e849" providerId="ADAL" clId="{52B185F2-9AE0-4227-BCCD-C129B14C5E2B}" dt="2023-12-09T10:14:31.354" v="49888"/>
              <pc2:cmMkLst xmlns:pc2="http://schemas.microsoft.com/office/powerpoint/2019/9/main/command">
                <pc:docMk/>
                <pc:sldMk cId="383773721" sldId="2147473602"/>
                <pc2:cmMk id="{BCC6FC2B-B5CF-4E4A-BE63-0A011ADA96DD}"/>
              </pc2:cmMkLst>
            </pc226:cmChg>
          </p:ext>
        </pc:extLst>
      </pc:sldChg>
      <pc:sldChg chg="addSp delSp modSp add mod">
        <pc:chgData name="Bastien Chassagnol" userId="9556babb-c02f-4c37-838a-8ab53642e849" providerId="ADAL" clId="{52B185F2-9AE0-4227-BCCD-C129B14C5E2B}" dt="2023-12-09T10:13:43.199" v="49881" actId="207"/>
        <pc:sldMkLst>
          <pc:docMk/>
          <pc:sldMk cId="3019408463" sldId="2147473603"/>
        </pc:sldMkLst>
      </pc:sldChg>
      <pc:sldChg chg="addSp delSp modSp add mod">
        <pc:chgData name="Bastien Chassagnol" userId="9556babb-c02f-4c37-838a-8ab53642e849" providerId="ADAL" clId="{52B185F2-9AE0-4227-BCCD-C129B14C5E2B}" dt="2023-12-09T10:13:57.277" v="49884"/>
        <pc:sldMkLst>
          <pc:docMk/>
          <pc:sldMk cId="1327313765" sldId="2147473604"/>
        </pc:sldMkLst>
      </pc:sldChg>
      <pc:sldChg chg="add del">
        <pc:chgData name="Bastien Chassagnol" userId="9556babb-c02f-4c37-838a-8ab53642e849" providerId="ADAL" clId="{52B185F2-9AE0-4227-BCCD-C129B14C5E2B}" dt="2023-12-11T12:30:44.598" v="53784" actId="47"/>
        <pc:sldMkLst>
          <pc:docMk/>
          <pc:sldMk cId="1278091247" sldId="2147473605"/>
        </pc:sldMkLst>
      </pc:sldChg>
      <pc:sldChg chg="addSp delSp modSp add del mod">
        <pc:chgData name="Bastien Chassagnol" userId="9556babb-c02f-4c37-838a-8ab53642e849" providerId="ADAL" clId="{52B185F2-9AE0-4227-BCCD-C129B14C5E2B}" dt="2023-12-10T20:17:56.011" v="53626" actId="2696"/>
        <pc:sldMkLst>
          <pc:docMk/>
          <pc:sldMk cId="1524309769" sldId="2147473605"/>
        </pc:sldMkLst>
      </pc:sldChg>
      <pc:sldChg chg="addSp delSp modSp add mod">
        <pc:chgData name="Bastien Chassagnol" userId="9556babb-c02f-4c37-838a-8ab53642e849" providerId="ADAL" clId="{52B185F2-9AE0-4227-BCCD-C129B14C5E2B}" dt="2023-12-12T09:27:46.232" v="54623" actId="6549"/>
        <pc:sldMkLst>
          <pc:docMk/>
          <pc:sldMk cId="3346098129" sldId="2147473606"/>
        </pc:sldMkLst>
      </pc:sldChg>
      <pc:sldChg chg="addSp delSp modSp add mod">
        <pc:chgData name="Bastien Chassagnol" userId="9556babb-c02f-4c37-838a-8ab53642e849" providerId="ADAL" clId="{52B185F2-9AE0-4227-BCCD-C129B14C5E2B}" dt="2023-12-09T10:24:43.259" v="50027"/>
        <pc:sldMkLst>
          <pc:docMk/>
          <pc:sldMk cId="2297287694" sldId="2147473607"/>
        </pc:sldMkLst>
      </pc:sldChg>
      <pc:sldChg chg="addSp delSp modSp add mod ord">
        <pc:chgData name="Bastien Chassagnol" userId="9556babb-c02f-4c37-838a-8ab53642e849" providerId="ADAL" clId="{52B185F2-9AE0-4227-BCCD-C129B14C5E2B}" dt="2023-12-09T10:26:35.767" v="50065" actId="1076"/>
        <pc:sldMkLst>
          <pc:docMk/>
          <pc:sldMk cId="3366268035" sldId="2147473608"/>
        </pc:sldMkLst>
      </pc:sldChg>
      <pc:sldChg chg="addSp delSp modSp add mod ord">
        <pc:chgData name="Bastien Chassagnol" userId="9556babb-c02f-4c37-838a-8ab53642e849" providerId="ADAL" clId="{52B185F2-9AE0-4227-BCCD-C129B14C5E2B}" dt="2023-12-12T11:43:21.839" v="55469" actId="6549"/>
        <pc:sldMkLst>
          <pc:docMk/>
          <pc:sldMk cId="1043532643" sldId="2147473609"/>
        </pc:sldMkLst>
      </pc:sldChg>
      <pc:sldChg chg="add">
        <pc:chgData name="Bastien Chassagnol" userId="9556babb-c02f-4c37-838a-8ab53642e849" providerId="ADAL" clId="{52B185F2-9AE0-4227-BCCD-C129B14C5E2B}" dt="2023-12-09T20:08:31.348" v="51341"/>
        <pc:sldMkLst>
          <pc:docMk/>
          <pc:sldMk cId="124005915" sldId="2147473610"/>
        </pc:sldMkLst>
      </pc:sldChg>
      <pc:sldChg chg="delSp modSp add mod ord">
        <pc:chgData name="Bastien Chassagnol" userId="9556babb-c02f-4c37-838a-8ab53642e849" providerId="ADAL" clId="{52B185F2-9AE0-4227-BCCD-C129B14C5E2B}" dt="2023-12-12T11:13:15.762" v="55308"/>
        <pc:sldMkLst>
          <pc:docMk/>
          <pc:sldMk cId="3352401669" sldId="2147473611"/>
        </pc:sldMkLst>
      </pc:sldChg>
      <pc:sldChg chg="add">
        <pc:chgData name="Bastien Chassagnol" userId="9556babb-c02f-4c37-838a-8ab53642e849" providerId="ADAL" clId="{52B185F2-9AE0-4227-BCCD-C129B14C5E2B}" dt="2023-12-09T20:09:12.148" v="51342"/>
        <pc:sldMkLst>
          <pc:docMk/>
          <pc:sldMk cId="2462521714" sldId="2147473612"/>
        </pc:sldMkLst>
      </pc:sldChg>
      <pc:sldChg chg="add">
        <pc:chgData name="Bastien Chassagnol" userId="9556babb-c02f-4c37-838a-8ab53642e849" providerId="ADAL" clId="{52B185F2-9AE0-4227-BCCD-C129B14C5E2B}" dt="2023-12-09T20:09:12.148" v="51342"/>
        <pc:sldMkLst>
          <pc:docMk/>
          <pc:sldMk cId="2290486718" sldId="2147473613"/>
        </pc:sldMkLst>
      </pc:sldChg>
      <pc:sldChg chg="add">
        <pc:chgData name="Bastien Chassagnol" userId="9556babb-c02f-4c37-838a-8ab53642e849" providerId="ADAL" clId="{52B185F2-9AE0-4227-BCCD-C129B14C5E2B}" dt="2023-12-12T10:34:48.268" v="55032"/>
        <pc:sldMkLst>
          <pc:docMk/>
          <pc:sldMk cId="170270853" sldId="2147473614"/>
        </pc:sldMkLst>
      </pc:sldChg>
      <pc:sldChg chg="addSp modSp new del mod ord">
        <pc:chgData name="Bastien Chassagnol" userId="9556babb-c02f-4c37-838a-8ab53642e849" providerId="ADAL" clId="{52B185F2-9AE0-4227-BCCD-C129B14C5E2B}" dt="2023-12-12T10:34:45.754" v="55031" actId="2696"/>
        <pc:sldMkLst>
          <pc:docMk/>
          <pc:sldMk cId="2609084772" sldId="2147473614"/>
        </pc:sldMkLst>
      </pc:sldChg>
      <pc:sldChg chg="addSp delSp modSp new mod ord">
        <pc:chgData name="Bastien Chassagnol" userId="9556babb-c02f-4c37-838a-8ab53642e849" providerId="ADAL" clId="{52B185F2-9AE0-4227-BCCD-C129B14C5E2B}" dt="2023-12-12T10:52:29.886" v="55231" actId="20577"/>
        <pc:sldMkLst>
          <pc:docMk/>
          <pc:sldMk cId="2914902845" sldId="2147473615"/>
        </pc:sldMkLst>
      </pc:sldChg>
      <pc:sldChg chg="addSp delSp modSp new mod">
        <pc:chgData name="Bastien Chassagnol" userId="9556babb-c02f-4c37-838a-8ab53642e849" providerId="ADAL" clId="{52B185F2-9AE0-4227-BCCD-C129B14C5E2B}" dt="2023-12-09T20:34:12.860" v="52543" actId="732"/>
        <pc:sldMkLst>
          <pc:docMk/>
          <pc:sldMk cId="2781837650" sldId="2147473616"/>
        </pc:sldMkLst>
      </pc:sldChg>
      <pc:sldChg chg="addSp delSp modSp add mod">
        <pc:chgData name="Bastien Chassagnol" userId="9556babb-c02f-4c37-838a-8ab53642e849" providerId="ADAL" clId="{52B185F2-9AE0-4227-BCCD-C129B14C5E2B}" dt="2023-12-09T20:37:45.519" v="52714" actId="14100"/>
        <pc:sldMkLst>
          <pc:docMk/>
          <pc:sldMk cId="1473572731" sldId="2147473617"/>
        </pc:sldMkLst>
      </pc:sldChg>
      <pc:sldChg chg="addSp delSp modSp add mod">
        <pc:chgData name="Bastien Chassagnol" userId="9556babb-c02f-4c37-838a-8ab53642e849" providerId="ADAL" clId="{52B185F2-9AE0-4227-BCCD-C129B14C5E2B}" dt="2023-12-12T10:01:09.069" v="54630" actId="1076"/>
        <pc:sldMkLst>
          <pc:docMk/>
          <pc:sldMk cId="933194420" sldId="2147473618"/>
        </pc:sldMkLst>
      </pc:sldChg>
      <pc:sldChg chg="addSp delSp modSp new mod ord">
        <pc:chgData name="Bastien Chassagnol" userId="9556babb-c02f-4c37-838a-8ab53642e849" providerId="ADAL" clId="{52B185F2-9AE0-4227-BCCD-C129B14C5E2B}" dt="2023-12-12T11:17:15.100" v="55396" actId="114"/>
        <pc:sldMkLst>
          <pc:docMk/>
          <pc:sldMk cId="3194855202" sldId="2147473619"/>
        </pc:sldMkLst>
      </pc:sldChg>
      <pc:sldChg chg="addSp delSp modSp new mod">
        <pc:chgData name="Bastien Chassagnol" userId="9556babb-c02f-4c37-838a-8ab53642e849" providerId="ADAL" clId="{52B185F2-9AE0-4227-BCCD-C129B14C5E2B}" dt="2023-12-10T09:56:17.392" v="53415" actId="478"/>
        <pc:sldMkLst>
          <pc:docMk/>
          <pc:sldMk cId="1541898321" sldId="2147473620"/>
        </pc:sldMkLst>
      </pc:sldChg>
      <pc:sldChg chg="delSp modSp add del mod">
        <pc:chgData name="Bastien Chassagnol" userId="9556babb-c02f-4c37-838a-8ab53642e849" providerId="ADAL" clId="{52B185F2-9AE0-4227-BCCD-C129B14C5E2B}" dt="2023-12-10T09:43:06.952" v="53380" actId="47"/>
        <pc:sldMkLst>
          <pc:docMk/>
          <pc:sldMk cId="2351329147" sldId="2147473620"/>
        </pc:sldMkLst>
      </pc:sldChg>
      <pc:sldChg chg="addSp delSp modSp add del mod ord">
        <pc:chgData name="Bastien Chassagnol" userId="9556babb-c02f-4c37-838a-8ab53642e849" providerId="ADAL" clId="{52B185F2-9AE0-4227-BCCD-C129B14C5E2B}" dt="2023-12-12T10:34:45.754" v="55031" actId="2696"/>
        <pc:sldMkLst>
          <pc:docMk/>
          <pc:sldMk cId="2273178452" sldId="2147473621"/>
        </pc:sldMkLst>
      </pc:sldChg>
      <pc:sldChg chg="add">
        <pc:chgData name="Bastien Chassagnol" userId="9556babb-c02f-4c37-838a-8ab53642e849" providerId="ADAL" clId="{52B185F2-9AE0-4227-BCCD-C129B14C5E2B}" dt="2023-12-12T10:34:48.268" v="55032"/>
        <pc:sldMkLst>
          <pc:docMk/>
          <pc:sldMk cId="3033900783" sldId="2147473621"/>
        </pc:sldMkLst>
      </pc:sldChg>
      <pc:sldChg chg="addSp delSp modSp add mod ord">
        <pc:chgData name="Bastien Chassagnol" userId="9556babb-c02f-4c37-838a-8ab53642e849" providerId="ADAL" clId="{52B185F2-9AE0-4227-BCCD-C129B14C5E2B}" dt="2023-12-12T10:47:06.280" v="55205" actId="1076"/>
        <pc:sldMkLst>
          <pc:docMk/>
          <pc:sldMk cId="358098809" sldId="2147473622"/>
        </pc:sldMkLst>
      </pc:sldChg>
      <pc:sldChg chg="modSp add del mod">
        <pc:chgData name="Bastien Chassagnol" userId="9556babb-c02f-4c37-838a-8ab53642e849" providerId="ADAL" clId="{52B185F2-9AE0-4227-BCCD-C129B14C5E2B}" dt="2023-12-11T17:56:13.960" v="54232" actId="2696"/>
        <pc:sldMkLst>
          <pc:docMk/>
          <pc:sldMk cId="2169806892" sldId="2147473623"/>
        </pc:sldMkLst>
      </pc:sldChg>
      <pc:sldChg chg="add">
        <pc:chgData name="Bastien Chassagnol" userId="9556babb-c02f-4c37-838a-8ab53642e849" providerId="ADAL" clId="{52B185F2-9AE0-4227-BCCD-C129B14C5E2B}" dt="2023-12-11T17:56:29.805" v="54233"/>
        <pc:sldMkLst>
          <pc:docMk/>
          <pc:sldMk cId="4199004579" sldId="2147473623"/>
        </pc:sldMkLst>
      </pc:sldChg>
      <pc:sldChg chg="modSp new mod ord">
        <pc:chgData name="Bastien Chassagnol" userId="9556babb-c02f-4c37-838a-8ab53642e849" providerId="ADAL" clId="{52B185F2-9AE0-4227-BCCD-C129B14C5E2B}" dt="2023-12-12T09:25:55.791" v="54584" actId="1076"/>
        <pc:sldMkLst>
          <pc:docMk/>
          <pc:sldMk cId="2259140597" sldId="2147473624"/>
        </pc:sldMkLst>
      </pc:sldChg>
      <pc:sldChg chg="addSp delSp modSp add mod">
        <pc:chgData name="Bastien Chassagnol" userId="9556babb-c02f-4c37-838a-8ab53642e849" providerId="ADAL" clId="{52B185F2-9AE0-4227-BCCD-C129B14C5E2B}" dt="2023-12-12T09:27:14.886" v="54598" actId="1076"/>
        <pc:sldMkLst>
          <pc:docMk/>
          <pc:sldMk cId="33533917" sldId="2147473625"/>
        </pc:sldMkLst>
      </pc:sldChg>
      <pc:sldChg chg="delSp modSp add mod">
        <pc:chgData name="Bastien Chassagnol" userId="9556babb-c02f-4c37-838a-8ab53642e849" providerId="ADAL" clId="{52B185F2-9AE0-4227-BCCD-C129B14C5E2B}" dt="2023-12-12T11:12:43.942" v="55306" actId="1076"/>
        <pc:sldMkLst>
          <pc:docMk/>
          <pc:sldMk cId="3129463548" sldId="2147473626"/>
        </pc:sldMkLst>
      </pc:sldChg>
      <pc:sldChg chg="add">
        <pc:chgData name="Bastien Chassagnol" userId="9556babb-c02f-4c37-838a-8ab53642e849" providerId="ADAL" clId="{52B185F2-9AE0-4227-BCCD-C129B14C5E2B}" dt="2023-12-12T10:35:03.814" v="55034"/>
        <pc:sldMkLst>
          <pc:docMk/>
          <pc:sldMk cId="313014402" sldId="2147473627"/>
        </pc:sldMkLst>
      </pc:sldChg>
      <pc:sldChg chg="addSp delSp modSp new del mod">
        <pc:chgData name="Bastien Chassagnol" userId="9556babb-c02f-4c37-838a-8ab53642e849" providerId="ADAL" clId="{52B185F2-9AE0-4227-BCCD-C129B14C5E2B}" dt="2023-12-12T10:34:59.198" v="55033" actId="2696"/>
        <pc:sldMkLst>
          <pc:docMk/>
          <pc:sldMk cId="2695998395" sldId="2147473627"/>
        </pc:sldMkLst>
      </pc:sldChg>
      <pc:sldChg chg="addSp delSp modSp add del mod">
        <pc:chgData name="Bastien Chassagnol" userId="9556babb-c02f-4c37-838a-8ab53642e849" providerId="ADAL" clId="{52B185F2-9AE0-4227-BCCD-C129B14C5E2B}" dt="2023-12-12T10:34:59.198" v="55033" actId="2696"/>
        <pc:sldMkLst>
          <pc:docMk/>
          <pc:sldMk cId="1417085038" sldId="2147473628"/>
        </pc:sldMkLst>
      </pc:sldChg>
      <pc:sldChg chg="add">
        <pc:chgData name="Bastien Chassagnol" userId="9556babb-c02f-4c37-838a-8ab53642e849" providerId="ADAL" clId="{52B185F2-9AE0-4227-BCCD-C129B14C5E2B}" dt="2023-12-12T10:35:03.814" v="55034"/>
        <pc:sldMkLst>
          <pc:docMk/>
          <pc:sldMk cId="4024460405" sldId="2147473628"/>
        </pc:sldMkLst>
      </pc:sldChg>
      <pc:sldChg chg="new del">
        <pc:chgData name="Bastien Chassagnol" userId="9556babb-c02f-4c37-838a-8ab53642e849" providerId="ADAL" clId="{52B185F2-9AE0-4227-BCCD-C129B14C5E2B}" dt="2023-12-12T10:13:29.724" v="54908" actId="47"/>
        <pc:sldMkLst>
          <pc:docMk/>
          <pc:sldMk cId="3285853699" sldId="2147473629"/>
        </pc:sldMkLst>
      </pc:sldChg>
      <pc:sldChg chg="addSp delSp modSp add mod ord">
        <pc:chgData name="Bastien Chassagnol" userId="9556babb-c02f-4c37-838a-8ab53642e849" providerId="ADAL" clId="{52B185F2-9AE0-4227-BCCD-C129B14C5E2B}" dt="2023-12-12T10:14:00.811" v="54954" actId="20577"/>
        <pc:sldMkLst>
          <pc:docMk/>
          <pc:sldMk cId="967097004" sldId="2147473630"/>
        </pc:sldMkLst>
      </pc:sldChg>
      <pc:sldChg chg="addSp delSp modSp add mod">
        <pc:chgData name="Bastien Chassagnol" userId="9556babb-c02f-4c37-838a-8ab53642e849" providerId="ADAL" clId="{52B185F2-9AE0-4227-BCCD-C129B14C5E2B}" dt="2023-12-12T10:14:47.006" v="55016" actId="1076"/>
        <pc:sldMkLst>
          <pc:docMk/>
          <pc:sldMk cId="3525425782" sldId="2147473631"/>
        </pc:sldMkLst>
      </pc:sldChg>
      <pc:sldChg chg="modSp add mod">
        <pc:chgData name="Bastien Chassagnol" userId="9556babb-c02f-4c37-838a-8ab53642e849" providerId="ADAL" clId="{52B185F2-9AE0-4227-BCCD-C129B14C5E2B}" dt="2023-12-12T10:53:25.447" v="55250" actId="313"/>
        <pc:sldMkLst>
          <pc:docMk/>
          <pc:sldMk cId="3592973542" sldId="2147473632"/>
        </pc:sldMkLst>
      </pc:sldChg>
      <pc:sldChg chg="addSp delSp modSp new mod">
        <pc:chgData name="Bastien Chassagnol" userId="9556babb-c02f-4c37-838a-8ab53642e849" providerId="ADAL" clId="{52B185F2-9AE0-4227-BCCD-C129B14C5E2B}" dt="2023-12-12T10:57:15.906" v="55301" actId="1076"/>
        <pc:sldMkLst>
          <pc:docMk/>
          <pc:sldMk cId="3384126838" sldId="2147473633"/>
        </pc:sldMkLst>
      </pc:sldChg>
      <pc:sldChg chg="addSp delSp modSp new mod">
        <pc:chgData name="Bastien Chassagnol" userId="9556babb-c02f-4c37-838a-8ab53642e849" providerId="ADAL" clId="{52B185F2-9AE0-4227-BCCD-C129B14C5E2B}" dt="2023-12-23T10:55:14.477" v="56450" actId="1076"/>
        <pc:sldMkLst>
          <pc:docMk/>
          <pc:sldMk cId="2369157489" sldId="2147473634"/>
        </pc:sldMkLst>
      </pc:sldChg>
      <pc:sldMasterChg chg="delSldLayout">
        <pc:chgData name="Bastien Chassagnol" userId="9556babb-c02f-4c37-838a-8ab53642e849" providerId="ADAL" clId="{52B185F2-9AE0-4227-BCCD-C129B14C5E2B}" dt="2023-11-20T21:02:25.880" v="7833" actId="47"/>
        <pc:sldMasterMkLst>
          <pc:docMk/>
          <pc:sldMasterMk cId="0" sldId="2147483648"/>
        </pc:sldMasterMkLst>
        <pc:sldLayoutChg chg="del">
          <pc:chgData name="Bastien Chassagnol" userId="9556babb-c02f-4c37-838a-8ab53642e849" providerId="ADAL" clId="{52B185F2-9AE0-4227-BCCD-C129B14C5E2B}" dt="2023-11-18T17:01:28.927" v="1180" actId="2696"/>
          <pc:sldLayoutMkLst>
            <pc:docMk/>
            <pc:sldMasterMk cId="0" sldId="2147483648"/>
            <pc:sldLayoutMk cId="894938222" sldId="2147483676"/>
          </pc:sldLayoutMkLst>
        </pc:sldLayoutChg>
        <pc:sldLayoutChg chg="del">
          <pc:chgData name="Bastien Chassagnol" userId="9556babb-c02f-4c37-838a-8ab53642e849" providerId="ADAL" clId="{52B185F2-9AE0-4227-BCCD-C129B14C5E2B}" dt="2023-11-16T12:15:26.601" v="98" actId="2696"/>
          <pc:sldLayoutMkLst>
            <pc:docMk/>
            <pc:sldMasterMk cId="0" sldId="2147483648"/>
            <pc:sldLayoutMk cId="2317576971" sldId="2147483676"/>
          </pc:sldLayoutMkLst>
        </pc:sldLayoutChg>
        <pc:sldLayoutChg chg="del">
          <pc:chgData name="Bastien Chassagnol" userId="9556babb-c02f-4c37-838a-8ab53642e849" providerId="ADAL" clId="{52B185F2-9AE0-4227-BCCD-C129B14C5E2B}" dt="2023-11-19T22:09:10.517" v="6208" actId="47"/>
          <pc:sldLayoutMkLst>
            <pc:docMk/>
            <pc:sldMasterMk cId="0" sldId="2147483648"/>
            <pc:sldLayoutMk cId="3377757925" sldId="2147483708"/>
          </pc:sldLayoutMkLst>
        </pc:sldLayoutChg>
        <pc:sldLayoutChg chg="del">
          <pc:chgData name="Bastien Chassagnol" userId="9556babb-c02f-4c37-838a-8ab53642e849" providerId="ADAL" clId="{52B185F2-9AE0-4227-BCCD-C129B14C5E2B}" dt="2023-11-18T17:05:58.816" v="1219" actId="47"/>
          <pc:sldLayoutMkLst>
            <pc:docMk/>
            <pc:sldMasterMk cId="0" sldId="2147483648"/>
            <pc:sldLayoutMk cId="2144689014" sldId="2147483709"/>
          </pc:sldLayoutMkLst>
        </pc:sldLayoutChg>
        <pc:sldLayoutChg chg="del">
          <pc:chgData name="Bastien Chassagnol" userId="9556babb-c02f-4c37-838a-8ab53642e849" providerId="ADAL" clId="{52B185F2-9AE0-4227-BCCD-C129B14C5E2B}" dt="2023-11-20T18:39:00.079" v="6896" actId="47"/>
          <pc:sldLayoutMkLst>
            <pc:docMk/>
            <pc:sldMasterMk cId="0" sldId="2147483648"/>
            <pc:sldLayoutMk cId="217829391" sldId="2147483751"/>
          </pc:sldLayoutMkLst>
        </pc:sldLayoutChg>
        <pc:sldLayoutChg chg="del">
          <pc:chgData name="Bastien Chassagnol" userId="9556babb-c02f-4c37-838a-8ab53642e849" providerId="ADAL" clId="{52B185F2-9AE0-4227-BCCD-C129B14C5E2B}" dt="2023-11-20T18:41:52.589" v="6919" actId="2696"/>
          <pc:sldLayoutMkLst>
            <pc:docMk/>
            <pc:sldMasterMk cId="0" sldId="2147483648"/>
            <pc:sldLayoutMk cId="315616553" sldId="2147483752"/>
          </pc:sldLayoutMkLst>
        </pc:sldLayoutChg>
        <pc:sldLayoutChg chg="del">
          <pc:chgData name="Bastien Chassagnol" userId="9556babb-c02f-4c37-838a-8ab53642e849" providerId="ADAL" clId="{52B185F2-9AE0-4227-BCCD-C129B14C5E2B}" dt="2023-11-18T16:52:31.009" v="1103" actId="2696"/>
          <pc:sldLayoutMkLst>
            <pc:docMk/>
            <pc:sldMasterMk cId="0" sldId="2147483648"/>
            <pc:sldLayoutMk cId="3145959967" sldId="2147483753"/>
          </pc:sldLayoutMkLst>
        </pc:sldLayoutChg>
        <pc:sldLayoutChg chg="del">
          <pc:chgData name="Bastien Chassagnol" userId="9556babb-c02f-4c37-838a-8ab53642e849" providerId="ADAL" clId="{52B185F2-9AE0-4227-BCCD-C129B14C5E2B}" dt="2023-11-18T09:52:48.011" v="489" actId="18676"/>
          <pc:sldLayoutMkLst>
            <pc:docMk/>
            <pc:sldMasterMk cId="0" sldId="2147483648"/>
            <pc:sldLayoutMk cId="2215460799" sldId="2147483754"/>
          </pc:sldLayoutMkLst>
        </pc:sldLayoutChg>
        <pc:sldLayoutChg chg="del">
          <pc:chgData name="Bastien Chassagnol" userId="9556babb-c02f-4c37-838a-8ab53642e849" providerId="ADAL" clId="{52B185F2-9AE0-4227-BCCD-C129B14C5E2B}" dt="2023-11-16T15:48:39.004" v="410" actId="47"/>
          <pc:sldLayoutMkLst>
            <pc:docMk/>
            <pc:sldMasterMk cId="0" sldId="2147483648"/>
            <pc:sldLayoutMk cId="2187322240" sldId="2147483755"/>
          </pc:sldLayoutMkLst>
        </pc:sldLayoutChg>
        <pc:sldLayoutChg chg="del">
          <pc:chgData name="Bastien Chassagnol" userId="9556babb-c02f-4c37-838a-8ab53642e849" providerId="ADAL" clId="{52B185F2-9AE0-4227-BCCD-C129B14C5E2B}" dt="2023-11-20T21:02:25.880" v="7833" actId="47"/>
          <pc:sldLayoutMkLst>
            <pc:docMk/>
            <pc:sldMasterMk cId="0" sldId="2147483648"/>
            <pc:sldLayoutMk cId="3524853946" sldId="2147483756"/>
          </pc:sldLayoutMkLst>
        </pc:sldLayoutChg>
        <pc:sldLayoutChg chg="del">
          <pc:chgData name="Bastien Chassagnol" userId="9556babb-c02f-4c37-838a-8ab53642e849" providerId="ADAL" clId="{52B185F2-9AE0-4227-BCCD-C129B14C5E2B}" dt="2023-11-19T20:56:09.426" v="5935" actId="47"/>
          <pc:sldLayoutMkLst>
            <pc:docMk/>
            <pc:sldMasterMk cId="0" sldId="2147483648"/>
            <pc:sldLayoutMk cId="3625301609" sldId="2147483757"/>
          </pc:sldLayoutMkLst>
        </pc:sldLayoutChg>
        <pc:sldLayoutChg chg="del">
          <pc:chgData name="Bastien Chassagnol" userId="9556babb-c02f-4c37-838a-8ab53642e849" providerId="ADAL" clId="{52B185F2-9AE0-4227-BCCD-C129B14C5E2B}" dt="2023-11-18T16:45:56.704" v="1071" actId="47"/>
          <pc:sldLayoutMkLst>
            <pc:docMk/>
            <pc:sldMasterMk cId="0" sldId="2147483648"/>
            <pc:sldLayoutMk cId="2834353614" sldId="2147483758"/>
          </pc:sldLayoutMkLst>
        </pc:sldLayoutChg>
        <pc:sldLayoutChg chg="del">
          <pc:chgData name="Bastien Chassagnol" userId="9556babb-c02f-4c37-838a-8ab53642e849" providerId="ADAL" clId="{52B185F2-9AE0-4227-BCCD-C129B14C5E2B}" dt="2023-11-18T15:26:34.994" v="776" actId="47"/>
          <pc:sldLayoutMkLst>
            <pc:docMk/>
            <pc:sldMasterMk cId="0" sldId="2147483648"/>
            <pc:sldLayoutMk cId="4233500808" sldId="2147483781"/>
          </pc:sldLayoutMkLst>
        </pc:sldLayoutChg>
        <pc:sldLayoutChg chg="del">
          <pc:chgData name="Bastien Chassagnol" userId="9556babb-c02f-4c37-838a-8ab53642e849" providerId="ADAL" clId="{52B185F2-9AE0-4227-BCCD-C129B14C5E2B}" dt="2023-11-19T12:03:30.122" v="3186" actId="2696"/>
          <pc:sldLayoutMkLst>
            <pc:docMk/>
            <pc:sldMasterMk cId="0" sldId="2147483648"/>
            <pc:sldLayoutMk cId="764387566" sldId="2147483782"/>
          </pc:sldLayoutMkLst>
        </pc:sldLayoutChg>
        <pc:sldLayoutChg chg="del">
          <pc:chgData name="Bastien Chassagnol" userId="9556babb-c02f-4c37-838a-8ab53642e849" providerId="ADAL" clId="{52B185F2-9AE0-4227-BCCD-C129B14C5E2B}" dt="2023-11-18T10:04:54.687" v="513" actId="47"/>
          <pc:sldLayoutMkLst>
            <pc:docMk/>
            <pc:sldMasterMk cId="0" sldId="2147483648"/>
            <pc:sldLayoutMk cId="3412099745" sldId="2147483783"/>
          </pc:sldLayoutMkLst>
        </pc:sldLayoutChg>
        <pc:sldLayoutChg chg="del">
          <pc:chgData name="Bastien Chassagnol" userId="9556babb-c02f-4c37-838a-8ab53642e849" providerId="ADAL" clId="{52B185F2-9AE0-4227-BCCD-C129B14C5E2B}" dt="2023-11-18T10:26:50.579" v="544" actId="47"/>
          <pc:sldLayoutMkLst>
            <pc:docMk/>
            <pc:sldMasterMk cId="0" sldId="2147483648"/>
            <pc:sldLayoutMk cId="3714827347" sldId="2147483784"/>
          </pc:sldLayoutMkLst>
        </pc:sldLayoutChg>
        <pc:sldLayoutChg chg="del">
          <pc:chgData name="Bastien Chassagnol" userId="9556babb-c02f-4c37-838a-8ab53642e849" providerId="ADAL" clId="{52B185F2-9AE0-4227-BCCD-C129B14C5E2B}" dt="2023-11-19T15:38:28.220" v="4524" actId="47"/>
          <pc:sldLayoutMkLst>
            <pc:docMk/>
            <pc:sldMasterMk cId="0" sldId="2147483648"/>
            <pc:sldLayoutMk cId="4225727364" sldId="2147483810"/>
          </pc:sldLayoutMkLst>
        </pc:sldLayoutChg>
        <pc:sldLayoutChg chg="del">
          <pc:chgData name="Bastien Chassagnol" userId="9556babb-c02f-4c37-838a-8ab53642e849" providerId="ADAL" clId="{52B185F2-9AE0-4227-BCCD-C129B14C5E2B}" dt="2023-11-19T12:03:00.402" v="3183" actId="2696"/>
          <pc:sldLayoutMkLst>
            <pc:docMk/>
            <pc:sldMasterMk cId="0" sldId="2147483648"/>
            <pc:sldLayoutMk cId="3070472998" sldId="2147483811"/>
          </pc:sldLayoutMkLst>
        </pc:sldLayoutChg>
        <pc:sldLayoutChg chg="del">
          <pc:chgData name="Bastien Chassagnol" userId="9556babb-c02f-4c37-838a-8ab53642e849" providerId="ADAL" clId="{52B185F2-9AE0-4227-BCCD-C129B14C5E2B}" dt="2023-11-19T12:07:05.918" v="3332" actId="47"/>
          <pc:sldLayoutMkLst>
            <pc:docMk/>
            <pc:sldMasterMk cId="0" sldId="2147483648"/>
            <pc:sldLayoutMk cId="775312671" sldId="2147483812"/>
          </pc:sldLayoutMkLst>
        </pc:sldLayoutChg>
        <pc:sldLayoutChg chg="del">
          <pc:chgData name="Bastien Chassagnol" userId="9556babb-c02f-4c37-838a-8ab53642e849" providerId="ADAL" clId="{52B185F2-9AE0-4227-BCCD-C129B14C5E2B}" dt="2023-11-19T19:58:57.890" v="5173" actId="47"/>
          <pc:sldLayoutMkLst>
            <pc:docMk/>
            <pc:sldMasterMk cId="0" sldId="2147483648"/>
            <pc:sldLayoutMk cId="3039856338" sldId="2147483877"/>
          </pc:sldLayoutMkLst>
        </pc:sldLayoutChg>
      </pc:sldMasterChg>
      <pc:sldMasterChg chg="del delSldLayout">
        <pc:chgData name="Bastien Chassagnol" userId="9556babb-c02f-4c37-838a-8ab53642e849" providerId="ADAL" clId="{52B185F2-9AE0-4227-BCCD-C129B14C5E2B}" dt="2023-11-20T21:02:25.880" v="7833" actId="47"/>
        <pc:sldMasterMkLst>
          <pc:docMk/>
          <pc:sldMasterMk cId="1773936696" sldId="2147483677"/>
        </pc:sldMasterMkLst>
        <pc:sldLayoutChg chg="del">
          <pc:chgData name="Bastien Chassagnol" userId="9556babb-c02f-4c37-838a-8ab53642e849" providerId="ADAL" clId="{52B185F2-9AE0-4227-BCCD-C129B14C5E2B}" dt="2023-11-20T21:02:25.880" v="7833" actId="47"/>
          <pc:sldLayoutMkLst>
            <pc:docMk/>
            <pc:sldMasterMk cId="1773936696" sldId="2147483677"/>
            <pc:sldLayoutMk cId="3404079423" sldId="2147483678"/>
          </pc:sldLayoutMkLst>
        </pc:sldLayoutChg>
        <pc:sldLayoutChg chg="del">
          <pc:chgData name="Bastien Chassagnol" userId="9556babb-c02f-4c37-838a-8ab53642e849" providerId="ADAL" clId="{52B185F2-9AE0-4227-BCCD-C129B14C5E2B}" dt="2023-11-20T21:02:25.880" v="7833" actId="47"/>
          <pc:sldLayoutMkLst>
            <pc:docMk/>
            <pc:sldMasterMk cId="1773936696" sldId="2147483677"/>
            <pc:sldLayoutMk cId="3060573590" sldId="2147483679"/>
          </pc:sldLayoutMkLst>
        </pc:sldLayoutChg>
        <pc:sldLayoutChg chg="del">
          <pc:chgData name="Bastien Chassagnol" userId="9556babb-c02f-4c37-838a-8ab53642e849" providerId="ADAL" clId="{52B185F2-9AE0-4227-BCCD-C129B14C5E2B}" dt="2023-11-20T21:02:25.880" v="7833" actId="47"/>
          <pc:sldLayoutMkLst>
            <pc:docMk/>
            <pc:sldMasterMk cId="1773936696" sldId="2147483677"/>
            <pc:sldLayoutMk cId="1664810999" sldId="2147483680"/>
          </pc:sldLayoutMkLst>
        </pc:sldLayoutChg>
        <pc:sldLayoutChg chg="del">
          <pc:chgData name="Bastien Chassagnol" userId="9556babb-c02f-4c37-838a-8ab53642e849" providerId="ADAL" clId="{52B185F2-9AE0-4227-BCCD-C129B14C5E2B}" dt="2023-11-20T21:02:25.880" v="7833" actId="47"/>
          <pc:sldLayoutMkLst>
            <pc:docMk/>
            <pc:sldMasterMk cId="1773936696" sldId="2147483677"/>
            <pc:sldLayoutMk cId="1989350572" sldId="2147483681"/>
          </pc:sldLayoutMkLst>
        </pc:sldLayoutChg>
        <pc:sldLayoutChg chg="del">
          <pc:chgData name="Bastien Chassagnol" userId="9556babb-c02f-4c37-838a-8ab53642e849" providerId="ADAL" clId="{52B185F2-9AE0-4227-BCCD-C129B14C5E2B}" dt="2023-11-20T21:02:25.880" v="7833" actId="47"/>
          <pc:sldLayoutMkLst>
            <pc:docMk/>
            <pc:sldMasterMk cId="1773936696" sldId="2147483677"/>
            <pc:sldLayoutMk cId="1592716425" sldId="2147483682"/>
          </pc:sldLayoutMkLst>
        </pc:sldLayoutChg>
        <pc:sldLayoutChg chg="del">
          <pc:chgData name="Bastien Chassagnol" userId="9556babb-c02f-4c37-838a-8ab53642e849" providerId="ADAL" clId="{52B185F2-9AE0-4227-BCCD-C129B14C5E2B}" dt="2023-11-20T21:02:25.880" v="7833" actId="47"/>
          <pc:sldLayoutMkLst>
            <pc:docMk/>
            <pc:sldMasterMk cId="1773936696" sldId="2147483677"/>
            <pc:sldLayoutMk cId="3712642110" sldId="2147483683"/>
          </pc:sldLayoutMkLst>
        </pc:sldLayoutChg>
        <pc:sldLayoutChg chg="del">
          <pc:chgData name="Bastien Chassagnol" userId="9556babb-c02f-4c37-838a-8ab53642e849" providerId="ADAL" clId="{52B185F2-9AE0-4227-BCCD-C129B14C5E2B}" dt="2023-11-20T21:02:25.880" v="7833" actId="47"/>
          <pc:sldLayoutMkLst>
            <pc:docMk/>
            <pc:sldMasterMk cId="1773936696" sldId="2147483677"/>
            <pc:sldLayoutMk cId="3622291513" sldId="2147483684"/>
          </pc:sldLayoutMkLst>
        </pc:sldLayoutChg>
        <pc:sldLayoutChg chg="del">
          <pc:chgData name="Bastien Chassagnol" userId="9556babb-c02f-4c37-838a-8ab53642e849" providerId="ADAL" clId="{52B185F2-9AE0-4227-BCCD-C129B14C5E2B}" dt="2023-11-20T21:02:25.880" v="7833" actId="47"/>
          <pc:sldLayoutMkLst>
            <pc:docMk/>
            <pc:sldMasterMk cId="1773936696" sldId="2147483677"/>
            <pc:sldLayoutMk cId="451497458" sldId="2147483685"/>
          </pc:sldLayoutMkLst>
        </pc:sldLayoutChg>
        <pc:sldLayoutChg chg="del">
          <pc:chgData name="Bastien Chassagnol" userId="9556babb-c02f-4c37-838a-8ab53642e849" providerId="ADAL" clId="{52B185F2-9AE0-4227-BCCD-C129B14C5E2B}" dt="2023-11-20T21:02:25.880" v="7833" actId="47"/>
          <pc:sldLayoutMkLst>
            <pc:docMk/>
            <pc:sldMasterMk cId="1773936696" sldId="2147483677"/>
            <pc:sldLayoutMk cId="1402191883" sldId="2147483686"/>
          </pc:sldLayoutMkLst>
        </pc:sldLayoutChg>
        <pc:sldLayoutChg chg="del">
          <pc:chgData name="Bastien Chassagnol" userId="9556babb-c02f-4c37-838a-8ab53642e849" providerId="ADAL" clId="{52B185F2-9AE0-4227-BCCD-C129B14C5E2B}" dt="2023-11-20T21:02:25.880" v="7833" actId="47"/>
          <pc:sldLayoutMkLst>
            <pc:docMk/>
            <pc:sldMasterMk cId="1773936696" sldId="2147483677"/>
            <pc:sldLayoutMk cId="3270745696" sldId="2147483687"/>
          </pc:sldLayoutMkLst>
        </pc:sldLayoutChg>
        <pc:sldLayoutChg chg="del">
          <pc:chgData name="Bastien Chassagnol" userId="9556babb-c02f-4c37-838a-8ab53642e849" providerId="ADAL" clId="{52B185F2-9AE0-4227-BCCD-C129B14C5E2B}" dt="2023-11-20T21:02:25.880" v="7833" actId="47"/>
          <pc:sldLayoutMkLst>
            <pc:docMk/>
            <pc:sldMasterMk cId="1773936696" sldId="2147483677"/>
            <pc:sldLayoutMk cId="3845500965" sldId="2147483688"/>
          </pc:sldLayoutMkLst>
        </pc:sldLayoutChg>
        <pc:sldLayoutChg chg="del">
          <pc:chgData name="Bastien Chassagnol" userId="9556babb-c02f-4c37-838a-8ab53642e849" providerId="ADAL" clId="{52B185F2-9AE0-4227-BCCD-C129B14C5E2B}" dt="2023-11-20T21:02:25.880" v="7833" actId="47"/>
          <pc:sldLayoutMkLst>
            <pc:docMk/>
            <pc:sldMasterMk cId="1773936696" sldId="2147483677"/>
            <pc:sldLayoutMk cId="597526258" sldId="2147483689"/>
          </pc:sldLayoutMkLst>
        </pc:sldLayoutChg>
        <pc:sldLayoutChg chg="del">
          <pc:chgData name="Bastien Chassagnol" userId="9556babb-c02f-4c37-838a-8ab53642e849" providerId="ADAL" clId="{52B185F2-9AE0-4227-BCCD-C129B14C5E2B}" dt="2023-11-20T21:02:25.880" v="7833" actId="47"/>
          <pc:sldLayoutMkLst>
            <pc:docMk/>
            <pc:sldMasterMk cId="1773936696" sldId="2147483677"/>
            <pc:sldLayoutMk cId="3488817099" sldId="2147483690"/>
          </pc:sldLayoutMkLst>
        </pc:sldLayoutChg>
        <pc:sldLayoutChg chg="del">
          <pc:chgData name="Bastien Chassagnol" userId="9556babb-c02f-4c37-838a-8ab53642e849" providerId="ADAL" clId="{52B185F2-9AE0-4227-BCCD-C129B14C5E2B}" dt="2023-11-20T21:02:25.880" v="7833" actId="47"/>
          <pc:sldLayoutMkLst>
            <pc:docMk/>
            <pc:sldMasterMk cId="1773936696" sldId="2147483677"/>
            <pc:sldLayoutMk cId="4001931745" sldId="2147483691"/>
          </pc:sldLayoutMkLst>
        </pc:sldLayoutChg>
        <pc:sldLayoutChg chg="del">
          <pc:chgData name="Bastien Chassagnol" userId="9556babb-c02f-4c37-838a-8ab53642e849" providerId="ADAL" clId="{52B185F2-9AE0-4227-BCCD-C129B14C5E2B}" dt="2023-11-20T21:02:25.880" v="7833" actId="47"/>
          <pc:sldLayoutMkLst>
            <pc:docMk/>
            <pc:sldMasterMk cId="1773936696" sldId="2147483677"/>
            <pc:sldLayoutMk cId="4032609226" sldId="2147483692"/>
          </pc:sldLayoutMkLst>
        </pc:sldLayoutChg>
        <pc:sldLayoutChg chg="del">
          <pc:chgData name="Bastien Chassagnol" userId="9556babb-c02f-4c37-838a-8ab53642e849" providerId="ADAL" clId="{52B185F2-9AE0-4227-BCCD-C129B14C5E2B}" dt="2023-11-19T19:50:10.324" v="5022" actId="47"/>
          <pc:sldLayoutMkLst>
            <pc:docMk/>
            <pc:sldMasterMk cId="1773936696" sldId="2147483677"/>
            <pc:sldLayoutMk cId="1111145169" sldId="2147483693"/>
          </pc:sldLayoutMkLst>
        </pc:sldLayoutChg>
        <pc:sldLayoutChg chg="del">
          <pc:chgData name="Bastien Chassagnol" userId="9556babb-c02f-4c37-838a-8ab53642e849" providerId="ADAL" clId="{52B185F2-9AE0-4227-BCCD-C129B14C5E2B}" dt="2023-11-18T10:08:48.470" v="520" actId="47"/>
          <pc:sldLayoutMkLst>
            <pc:docMk/>
            <pc:sldMasterMk cId="1773936696" sldId="2147483677"/>
            <pc:sldLayoutMk cId="1614186003" sldId="2147483809"/>
          </pc:sldLayoutMkLst>
        </pc:sldLayoutChg>
        <pc:sldLayoutChg chg="del">
          <pc:chgData name="Bastien Chassagnol" userId="9556babb-c02f-4c37-838a-8ab53642e849" providerId="ADAL" clId="{52B185F2-9AE0-4227-BCCD-C129B14C5E2B}" dt="2023-11-19T20:54:43.971" v="5904" actId="47"/>
          <pc:sldLayoutMkLst>
            <pc:docMk/>
            <pc:sldMasterMk cId="1773936696" sldId="2147483677"/>
            <pc:sldLayoutMk cId="146933675" sldId="2147483877"/>
          </pc:sldLayoutMkLst>
        </pc:sldLayoutChg>
        <pc:sldLayoutChg chg="del">
          <pc:chgData name="Bastien Chassagnol" userId="9556babb-c02f-4c37-838a-8ab53642e849" providerId="ADAL" clId="{52B185F2-9AE0-4227-BCCD-C129B14C5E2B}" dt="2023-11-19T19:41:23.556" v="4899" actId="47"/>
          <pc:sldLayoutMkLst>
            <pc:docMk/>
            <pc:sldMasterMk cId="1773936696" sldId="2147483677"/>
            <pc:sldLayoutMk cId="653192706" sldId="2147483878"/>
          </pc:sldLayoutMkLst>
        </pc:sldLayoutChg>
      </pc:sldMasterChg>
      <pc:sldMasterChg chg="del delSldLayout">
        <pc:chgData name="Bastien Chassagnol" userId="9556babb-c02f-4c37-838a-8ab53642e849" providerId="ADAL" clId="{52B185F2-9AE0-4227-BCCD-C129B14C5E2B}" dt="2023-12-02T10:58:50.437" v="28415" actId="2696"/>
        <pc:sldMasterMkLst>
          <pc:docMk/>
          <pc:sldMasterMk cId="2245803743" sldId="2147483694"/>
        </pc:sldMasterMkLst>
        <pc:sldLayoutChg chg="del">
          <pc:chgData name="Bastien Chassagnol" userId="9556babb-c02f-4c37-838a-8ab53642e849" providerId="ADAL" clId="{52B185F2-9AE0-4227-BCCD-C129B14C5E2B}" dt="2023-12-02T10:58:50.437" v="28415" actId="2696"/>
          <pc:sldLayoutMkLst>
            <pc:docMk/>
            <pc:sldMasterMk cId="2245803743" sldId="2147483694"/>
            <pc:sldLayoutMk cId="215494552" sldId="2147483695"/>
          </pc:sldLayoutMkLst>
        </pc:sldLayoutChg>
        <pc:sldLayoutChg chg="del">
          <pc:chgData name="Bastien Chassagnol" userId="9556babb-c02f-4c37-838a-8ab53642e849" providerId="ADAL" clId="{52B185F2-9AE0-4227-BCCD-C129B14C5E2B}" dt="2023-12-02T10:58:50.437" v="28415" actId="2696"/>
          <pc:sldLayoutMkLst>
            <pc:docMk/>
            <pc:sldMasterMk cId="2245803743" sldId="2147483694"/>
            <pc:sldLayoutMk cId="814962875" sldId="2147483696"/>
          </pc:sldLayoutMkLst>
        </pc:sldLayoutChg>
        <pc:sldLayoutChg chg="del">
          <pc:chgData name="Bastien Chassagnol" userId="9556babb-c02f-4c37-838a-8ab53642e849" providerId="ADAL" clId="{52B185F2-9AE0-4227-BCCD-C129B14C5E2B}" dt="2023-12-02T10:58:50.437" v="28415" actId="2696"/>
          <pc:sldLayoutMkLst>
            <pc:docMk/>
            <pc:sldMasterMk cId="2245803743" sldId="2147483694"/>
            <pc:sldLayoutMk cId="2929105834" sldId="2147483697"/>
          </pc:sldLayoutMkLst>
        </pc:sldLayoutChg>
        <pc:sldLayoutChg chg="del">
          <pc:chgData name="Bastien Chassagnol" userId="9556babb-c02f-4c37-838a-8ab53642e849" providerId="ADAL" clId="{52B185F2-9AE0-4227-BCCD-C129B14C5E2B}" dt="2023-12-02T10:58:50.437" v="28415" actId="2696"/>
          <pc:sldLayoutMkLst>
            <pc:docMk/>
            <pc:sldMasterMk cId="2245803743" sldId="2147483694"/>
            <pc:sldLayoutMk cId="196562738" sldId="2147483698"/>
          </pc:sldLayoutMkLst>
        </pc:sldLayoutChg>
        <pc:sldLayoutChg chg="del">
          <pc:chgData name="Bastien Chassagnol" userId="9556babb-c02f-4c37-838a-8ab53642e849" providerId="ADAL" clId="{52B185F2-9AE0-4227-BCCD-C129B14C5E2B}" dt="2023-12-02T10:58:50.437" v="28415" actId="2696"/>
          <pc:sldLayoutMkLst>
            <pc:docMk/>
            <pc:sldMasterMk cId="2245803743" sldId="2147483694"/>
            <pc:sldLayoutMk cId="1000941103" sldId="2147483699"/>
          </pc:sldLayoutMkLst>
        </pc:sldLayoutChg>
        <pc:sldLayoutChg chg="del">
          <pc:chgData name="Bastien Chassagnol" userId="9556babb-c02f-4c37-838a-8ab53642e849" providerId="ADAL" clId="{52B185F2-9AE0-4227-BCCD-C129B14C5E2B}" dt="2023-12-02T10:58:50.437" v="28415" actId="2696"/>
          <pc:sldLayoutMkLst>
            <pc:docMk/>
            <pc:sldMasterMk cId="2245803743" sldId="2147483694"/>
            <pc:sldLayoutMk cId="2734554066" sldId="2147483700"/>
          </pc:sldLayoutMkLst>
        </pc:sldLayoutChg>
        <pc:sldLayoutChg chg="del">
          <pc:chgData name="Bastien Chassagnol" userId="9556babb-c02f-4c37-838a-8ab53642e849" providerId="ADAL" clId="{52B185F2-9AE0-4227-BCCD-C129B14C5E2B}" dt="2023-12-02T10:58:50.437" v="28415" actId="2696"/>
          <pc:sldLayoutMkLst>
            <pc:docMk/>
            <pc:sldMasterMk cId="2245803743" sldId="2147483694"/>
            <pc:sldLayoutMk cId="3825975608" sldId="2147483701"/>
          </pc:sldLayoutMkLst>
        </pc:sldLayoutChg>
        <pc:sldLayoutChg chg="del">
          <pc:chgData name="Bastien Chassagnol" userId="9556babb-c02f-4c37-838a-8ab53642e849" providerId="ADAL" clId="{52B185F2-9AE0-4227-BCCD-C129B14C5E2B}" dt="2023-12-02T10:58:50.437" v="28415" actId="2696"/>
          <pc:sldLayoutMkLst>
            <pc:docMk/>
            <pc:sldMasterMk cId="2245803743" sldId="2147483694"/>
            <pc:sldLayoutMk cId="3903499436" sldId="2147483702"/>
          </pc:sldLayoutMkLst>
        </pc:sldLayoutChg>
        <pc:sldLayoutChg chg="del">
          <pc:chgData name="Bastien Chassagnol" userId="9556babb-c02f-4c37-838a-8ab53642e849" providerId="ADAL" clId="{52B185F2-9AE0-4227-BCCD-C129B14C5E2B}" dt="2023-12-02T10:58:50.437" v="28415" actId="2696"/>
          <pc:sldLayoutMkLst>
            <pc:docMk/>
            <pc:sldMasterMk cId="2245803743" sldId="2147483694"/>
            <pc:sldLayoutMk cId="2595567085" sldId="2147483703"/>
          </pc:sldLayoutMkLst>
        </pc:sldLayoutChg>
        <pc:sldLayoutChg chg="del">
          <pc:chgData name="Bastien Chassagnol" userId="9556babb-c02f-4c37-838a-8ab53642e849" providerId="ADAL" clId="{52B185F2-9AE0-4227-BCCD-C129B14C5E2B}" dt="2023-12-02T10:58:50.437" v="28415" actId="2696"/>
          <pc:sldLayoutMkLst>
            <pc:docMk/>
            <pc:sldMasterMk cId="2245803743" sldId="2147483694"/>
            <pc:sldLayoutMk cId="1214142557" sldId="2147483704"/>
          </pc:sldLayoutMkLst>
        </pc:sldLayoutChg>
        <pc:sldLayoutChg chg="del">
          <pc:chgData name="Bastien Chassagnol" userId="9556babb-c02f-4c37-838a-8ab53642e849" providerId="ADAL" clId="{52B185F2-9AE0-4227-BCCD-C129B14C5E2B}" dt="2023-12-02T10:58:50.437" v="28415" actId="2696"/>
          <pc:sldLayoutMkLst>
            <pc:docMk/>
            <pc:sldMasterMk cId="2245803743" sldId="2147483694"/>
            <pc:sldLayoutMk cId="1160078720" sldId="2147483705"/>
          </pc:sldLayoutMkLst>
        </pc:sldLayoutChg>
        <pc:sldLayoutChg chg="del">
          <pc:chgData name="Bastien Chassagnol" userId="9556babb-c02f-4c37-838a-8ab53642e849" providerId="ADAL" clId="{52B185F2-9AE0-4227-BCCD-C129B14C5E2B}" dt="2023-12-02T10:58:50.437" v="28415" actId="2696"/>
          <pc:sldLayoutMkLst>
            <pc:docMk/>
            <pc:sldMasterMk cId="2245803743" sldId="2147483694"/>
            <pc:sldLayoutMk cId="1400518449" sldId="2147483706"/>
          </pc:sldLayoutMkLst>
        </pc:sldLayoutChg>
        <pc:sldLayoutChg chg="del">
          <pc:chgData name="Bastien Chassagnol" userId="9556babb-c02f-4c37-838a-8ab53642e849" providerId="ADAL" clId="{52B185F2-9AE0-4227-BCCD-C129B14C5E2B}" dt="2023-12-02T10:58:42.567" v="28413" actId="2696"/>
          <pc:sldLayoutMkLst>
            <pc:docMk/>
            <pc:sldMasterMk cId="2245803743" sldId="2147483694"/>
            <pc:sldLayoutMk cId="3246121813" sldId="2147483707"/>
          </pc:sldLayoutMkLst>
        </pc:sldLayoutChg>
        <pc:sldLayoutChg chg="del">
          <pc:chgData name="Bastien Chassagnol" userId="9556babb-c02f-4c37-838a-8ab53642e849" providerId="ADAL" clId="{52B185F2-9AE0-4227-BCCD-C129B14C5E2B}" dt="2023-11-19T15:58:14.938" v="4777" actId="2696"/>
          <pc:sldLayoutMkLst>
            <pc:docMk/>
            <pc:sldMasterMk cId="2245803743" sldId="2147483694"/>
            <pc:sldLayoutMk cId="3043688739" sldId="2147483725"/>
          </pc:sldLayoutMkLst>
        </pc:sldLayoutChg>
        <pc:sldLayoutChg chg="del">
          <pc:chgData name="Bastien Chassagnol" userId="9556babb-c02f-4c37-838a-8ab53642e849" providerId="ADAL" clId="{52B185F2-9AE0-4227-BCCD-C129B14C5E2B}" dt="2023-11-19T16:02:59.537" v="4865" actId="47"/>
          <pc:sldLayoutMkLst>
            <pc:docMk/>
            <pc:sldMasterMk cId="2245803743" sldId="2147483694"/>
            <pc:sldLayoutMk cId="1813151601" sldId="2147483726"/>
          </pc:sldLayoutMkLst>
        </pc:sldLayoutChg>
        <pc:sldLayoutChg chg="del">
          <pc:chgData name="Bastien Chassagnol" userId="9556babb-c02f-4c37-838a-8ab53642e849" providerId="ADAL" clId="{52B185F2-9AE0-4227-BCCD-C129B14C5E2B}" dt="2023-11-18T17:04:45.654" v="1198" actId="2696"/>
          <pc:sldLayoutMkLst>
            <pc:docMk/>
            <pc:sldMasterMk cId="2245803743" sldId="2147483694"/>
            <pc:sldLayoutMk cId="2603476251" sldId="2147483727"/>
          </pc:sldLayoutMkLst>
        </pc:sldLayoutChg>
      </pc:sldMasterChg>
      <pc:sldMasterChg chg="del delSldLayout">
        <pc:chgData name="Bastien Chassagnol" userId="9556babb-c02f-4c37-838a-8ab53642e849" providerId="ADAL" clId="{52B185F2-9AE0-4227-BCCD-C129B14C5E2B}" dt="2023-11-18T17:04:45.654" v="1198" actId="2696"/>
        <pc:sldMasterMkLst>
          <pc:docMk/>
          <pc:sldMasterMk cId="4261647848" sldId="2147483710"/>
        </pc:sldMasterMkLst>
        <pc:sldLayoutChg chg="del">
          <pc:chgData name="Bastien Chassagnol" userId="9556babb-c02f-4c37-838a-8ab53642e849" providerId="ADAL" clId="{52B185F2-9AE0-4227-BCCD-C129B14C5E2B}" dt="2023-11-18T17:04:45.654" v="1198" actId="2696"/>
          <pc:sldLayoutMkLst>
            <pc:docMk/>
            <pc:sldMasterMk cId="4261647848" sldId="2147483710"/>
            <pc:sldLayoutMk cId="4024358467" sldId="2147483711"/>
          </pc:sldLayoutMkLst>
        </pc:sldLayoutChg>
        <pc:sldLayoutChg chg="del">
          <pc:chgData name="Bastien Chassagnol" userId="9556babb-c02f-4c37-838a-8ab53642e849" providerId="ADAL" clId="{52B185F2-9AE0-4227-BCCD-C129B14C5E2B}" dt="2023-11-18T17:04:45.654" v="1198" actId="2696"/>
          <pc:sldLayoutMkLst>
            <pc:docMk/>
            <pc:sldMasterMk cId="4261647848" sldId="2147483710"/>
            <pc:sldLayoutMk cId="515259565" sldId="2147483712"/>
          </pc:sldLayoutMkLst>
        </pc:sldLayoutChg>
        <pc:sldLayoutChg chg="del">
          <pc:chgData name="Bastien Chassagnol" userId="9556babb-c02f-4c37-838a-8ab53642e849" providerId="ADAL" clId="{52B185F2-9AE0-4227-BCCD-C129B14C5E2B}" dt="2023-11-18T17:04:45.654" v="1198" actId="2696"/>
          <pc:sldLayoutMkLst>
            <pc:docMk/>
            <pc:sldMasterMk cId="4261647848" sldId="2147483710"/>
            <pc:sldLayoutMk cId="3133297748" sldId="2147483713"/>
          </pc:sldLayoutMkLst>
        </pc:sldLayoutChg>
        <pc:sldLayoutChg chg="del">
          <pc:chgData name="Bastien Chassagnol" userId="9556babb-c02f-4c37-838a-8ab53642e849" providerId="ADAL" clId="{52B185F2-9AE0-4227-BCCD-C129B14C5E2B}" dt="2023-11-18T17:04:45.654" v="1198" actId="2696"/>
          <pc:sldLayoutMkLst>
            <pc:docMk/>
            <pc:sldMasterMk cId="4261647848" sldId="2147483710"/>
            <pc:sldLayoutMk cId="1906814740" sldId="2147483714"/>
          </pc:sldLayoutMkLst>
        </pc:sldLayoutChg>
        <pc:sldLayoutChg chg="del">
          <pc:chgData name="Bastien Chassagnol" userId="9556babb-c02f-4c37-838a-8ab53642e849" providerId="ADAL" clId="{52B185F2-9AE0-4227-BCCD-C129B14C5E2B}" dt="2023-11-18T17:04:45.654" v="1198" actId="2696"/>
          <pc:sldLayoutMkLst>
            <pc:docMk/>
            <pc:sldMasterMk cId="4261647848" sldId="2147483710"/>
            <pc:sldLayoutMk cId="3978413586" sldId="2147483715"/>
          </pc:sldLayoutMkLst>
        </pc:sldLayoutChg>
        <pc:sldLayoutChg chg="del">
          <pc:chgData name="Bastien Chassagnol" userId="9556babb-c02f-4c37-838a-8ab53642e849" providerId="ADAL" clId="{52B185F2-9AE0-4227-BCCD-C129B14C5E2B}" dt="2023-11-18T17:04:45.654" v="1198" actId="2696"/>
          <pc:sldLayoutMkLst>
            <pc:docMk/>
            <pc:sldMasterMk cId="4261647848" sldId="2147483710"/>
            <pc:sldLayoutMk cId="1317209586" sldId="2147483716"/>
          </pc:sldLayoutMkLst>
        </pc:sldLayoutChg>
        <pc:sldLayoutChg chg="del">
          <pc:chgData name="Bastien Chassagnol" userId="9556babb-c02f-4c37-838a-8ab53642e849" providerId="ADAL" clId="{52B185F2-9AE0-4227-BCCD-C129B14C5E2B}" dt="2023-11-18T17:04:45.654" v="1198" actId="2696"/>
          <pc:sldLayoutMkLst>
            <pc:docMk/>
            <pc:sldMasterMk cId="4261647848" sldId="2147483710"/>
            <pc:sldLayoutMk cId="2034868226" sldId="2147483717"/>
          </pc:sldLayoutMkLst>
        </pc:sldLayoutChg>
        <pc:sldLayoutChg chg="del">
          <pc:chgData name="Bastien Chassagnol" userId="9556babb-c02f-4c37-838a-8ab53642e849" providerId="ADAL" clId="{52B185F2-9AE0-4227-BCCD-C129B14C5E2B}" dt="2023-11-18T17:04:45.654" v="1198" actId="2696"/>
          <pc:sldLayoutMkLst>
            <pc:docMk/>
            <pc:sldMasterMk cId="4261647848" sldId="2147483710"/>
            <pc:sldLayoutMk cId="3429501447" sldId="2147483718"/>
          </pc:sldLayoutMkLst>
        </pc:sldLayoutChg>
        <pc:sldLayoutChg chg="del">
          <pc:chgData name="Bastien Chassagnol" userId="9556babb-c02f-4c37-838a-8ab53642e849" providerId="ADAL" clId="{52B185F2-9AE0-4227-BCCD-C129B14C5E2B}" dt="2023-11-18T17:04:45.654" v="1198" actId="2696"/>
          <pc:sldLayoutMkLst>
            <pc:docMk/>
            <pc:sldMasterMk cId="4261647848" sldId="2147483710"/>
            <pc:sldLayoutMk cId="466795738" sldId="2147483719"/>
          </pc:sldLayoutMkLst>
        </pc:sldLayoutChg>
        <pc:sldLayoutChg chg="del">
          <pc:chgData name="Bastien Chassagnol" userId="9556babb-c02f-4c37-838a-8ab53642e849" providerId="ADAL" clId="{52B185F2-9AE0-4227-BCCD-C129B14C5E2B}" dt="2023-11-18T17:04:45.654" v="1198" actId="2696"/>
          <pc:sldLayoutMkLst>
            <pc:docMk/>
            <pc:sldMasterMk cId="4261647848" sldId="2147483710"/>
            <pc:sldLayoutMk cId="2713858626" sldId="2147483720"/>
          </pc:sldLayoutMkLst>
        </pc:sldLayoutChg>
        <pc:sldLayoutChg chg="del">
          <pc:chgData name="Bastien Chassagnol" userId="9556babb-c02f-4c37-838a-8ab53642e849" providerId="ADAL" clId="{52B185F2-9AE0-4227-BCCD-C129B14C5E2B}" dt="2023-11-18T17:04:45.654" v="1198" actId="2696"/>
          <pc:sldLayoutMkLst>
            <pc:docMk/>
            <pc:sldMasterMk cId="4261647848" sldId="2147483710"/>
            <pc:sldLayoutMk cId="185342710" sldId="2147483721"/>
          </pc:sldLayoutMkLst>
        </pc:sldLayoutChg>
        <pc:sldLayoutChg chg="del">
          <pc:chgData name="Bastien Chassagnol" userId="9556babb-c02f-4c37-838a-8ab53642e849" providerId="ADAL" clId="{52B185F2-9AE0-4227-BCCD-C129B14C5E2B}" dt="2023-11-18T17:04:45.654" v="1198" actId="2696"/>
          <pc:sldLayoutMkLst>
            <pc:docMk/>
            <pc:sldMasterMk cId="4261647848" sldId="2147483710"/>
            <pc:sldLayoutMk cId="1561448029" sldId="2147483722"/>
          </pc:sldLayoutMkLst>
        </pc:sldLayoutChg>
        <pc:sldLayoutChg chg="del">
          <pc:chgData name="Bastien Chassagnol" userId="9556babb-c02f-4c37-838a-8ab53642e849" providerId="ADAL" clId="{52B185F2-9AE0-4227-BCCD-C129B14C5E2B}" dt="2023-11-18T17:04:45.654" v="1198" actId="2696"/>
          <pc:sldLayoutMkLst>
            <pc:docMk/>
            <pc:sldMasterMk cId="4261647848" sldId="2147483710"/>
            <pc:sldLayoutMk cId="582966852" sldId="2147483723"/>
          </pc:sldLayoutMkLst>
        </pc:sldLayoutChg>
        <pc:sldLayoutChg chg="del">
          <pc:chgData name="Bastien Chassagnol" userId="9556babb-c02f-4c37-838a-8ab53642e849" providerId="ADAL" clId="{52B185F2-9AE0-4227-BCCD-C129B14C5E2B}" dt="2023-11-18T17:04:45.654" v="1198" actId="2696"/>
          <pc:sldLayoutMkLst>
            <pc:docMk/>
            <pc:sldMasterMk cId="4261647848" sldId="2147483710"/>
            <pc:sldLayoutMk cId="1773636639" sldId="2147483724"/>
          </pc:sldLayoutMkLst>
        </pc:sldLayoutChg>
      </pc:sldMasterChg>
      <pc:sldMasterChg chg="del delSldLayout">
        <pc:chgData name="Bastien Chassagnol" userId="9556babb-c02f-4c37-838a-8ab53642e849" providerId="ADAL" clId="{52B185F2-9AE0-4227-BCCD-C129B14C5E2B}" dt="2023-11-20T18:28:03.159" v="6692" actId="47"/>
        <pc:sldMasterMkLst>
          <pc:docMk/>
          <pc:sldMasterMk cId="383832193" sldId="2147483728"/>
        </pc:sldMasterMkLst>
        <pc:sldLayoutChg chg="del">
          <pc:chgData name="Bastien Chassagnol" userId="9556babb-c02f-4c37-838a-8ab53642e849" providerId="ADAL" clId="{52B185F2-9AE0-4227-BCCD-C129B14C5E2B}" dt="2023-11-20T18:28:03.159" v="6692" actId="47"/>
          <pc:sldLayoutMkLst>
            <pc:docMk/>
            <pc:sldMasterMk cId="383832193" sldId="2147483728"/>
            <pc:sldLayoutMk cId="910369988" sldId="2147483729"/>
          </pc:sldLayoutMkLst>
        </pc:sldLayoutChg>
        <pc:sldLayoutChg chg="del">
          <pc:chgData name="Bastien Chassagnol" userId="9556babb-c02f-4c37-838a-8ab53642e849" providerId="ADAL" clId="{52B185F2-9AE0-4227-BCCD-C129B14C5E2B}" dt="2023-11-20T18:28:03.159" v="6692" actId="47"/>
          <pc:sldLayoutMkLst>
            <pc:docMk/>
            <pc:sldMasterMk cId="383832193" sldId="2147483728"/>
            <pc:sldLayoutMk cId="84606102" sldId="2147483730"/>
          </pc:sldLayoutMkLst>
        </pc:sldLayoutChg>
        <pc:sldLayoutChg chg="del">
          <pc:chgData name="Bastien Chassagnol" userId="9556babb-c02f-4c37-838a-8ab53642e849" providerId="ADAL" clId="{52B185F2-9AE0-4227-BCCD-C129B14C5E2B}" dt="2023-11-20T18:28:03.159" v="6692" actId="47"/>
          <pc:sldLayoutMkLst>
            <pc:docMk/>
            <pc:sldMasterMk cId="383832193" sldId="2147483728"/>
            <pc:sldLayoutMk cId="1472074845" sldId="2147483731"/>
          </pc:sldLayoutMkLst>
        </pc:sldLayoutChg>
        <pc:sldLayoutChg chg="del">
          <pc:chgData name="Bastien Chassagnol" userId="9556babb-c02f-4c37-838a-8ab53642e849" providerId="ADAL" clId="{52B185F2-9AE0-4227-BCCD-C129B14C5E2B}" dt="2023-11-20T18:28:03.159" v="6692" actId="47"/>
          <pc:sldLayoutMkLst>
            <pc:docMk/>
            <pc:sldMasterMk cId="383832193" sldId="2147483728"/>
            <pc:sldLayoutMk cId="2417287676" sldId="2147483732"/>
          </pc:sldLayoutMkLst>
        </pc:sldLayoutChg>
        <pc:sldLayoutChg chg="del">
          <pc:chgData name="Bastien Chassagnol" userId="9556babb-c02f-4c37-838a-8ab53642e849" providerId="ADAL" clId="{52B185F2-9AE0-4227-BCCD-C129B14C5E2B}" dt="2023-11-20T18:28:03.159" v="6692" actId="47"/>
          <pc:sldLayoutMkLst>
            <pc:docMk/>
            <pc:sldMasterMk cId="383832193" sldId="2147483728"/>
            <pc:sldLayoutMk cId="1466779733" sldId="2147483733"/>
          </pc:sldLayoutMkLst>
        </pc:sldLayoutChg>
        <pc:sldLayoutChg chg="del">
          <pc:chgData name="Bastien Chassagnol" userId="9556babb-c02f-4c37-838a-8ab53642e849" providerId="ADAL" clId="{52B185F2-9AE0-4227-BCCD-C129B14C5E2B}" dt="2023-11-20T18:28:03.159" v="6692" actId="47"/>
          <pc:sldLayoutMkLst>
            <pc:docMk/>
            <pc:sldMasterMk cId="383832193" sldId="2147483728"/>
            <pc:sldLayoutMk cId="3817496004" sldId="2147483734"/>
          </pc:sldLayoutMkLst>
        </pc:sldLayoutChg>
        <pc:sldLayoutChg chg="del">
          <pc:chgData name="Bastien Chassagnol" userId="9556babb-c02f-4c37-838a-8ab53642e849" providerId="ADAL" clId="{52B185F2-9AE0-4227-BCCD-C129B14C5E2B}" dt="2023-11-20T18:28:03.159" v="6692" actId="47"/>
          <pc:sldLayoutMkLst>
            <pc:docMk/>
            <pc:sldMasterMk cId="383832193" sldId="2147483728"/>
            <pc:sldLayoutMk cId="3052393812" sldId="2147483735"/>
          </pc:sldLayoutMkLst>
        </pc:sldLayoutChg>
        <pc:sldLayoutChg chg="del">
          <pc:chgData name="Bastien Chassagnol" userId="9556babb-c02f-4c37-838a-8ab53642e849" providerId="ADAL" clId="{52B185F2-9AE0-4227-BCCD-C129B14C5E2B}" dt="2023-11-20T18:28:03.159" v="6692" actId="47"/>
          <pc:sldLayoutMkLst>
            <pc:docMk/>
            <pc:sldMasterMk cId="383832193" sldId="2147483728"/>
            <pc:sldLayoutMk cId="2070354034" sldId="2147483736"/>
          </pc:sldLayoutMkLst>
        </pc:sldLayoutChg>
        <pc:sldLayoutChg chg="del">
          <pc:chgData name="Bastien Chassagnol" userId="9556babb-c02f-4c37-838a-8ab53642e849" providerId="ADAL" clId="{52B185F2-9AE0-4227-BCCD-C129B14C5E2B}" dt="2023-11-20T18:28:03.159" v="6692" actId="47"/>
          <pc:sldLayoutMkLst>
            <pc:docMk/>
            <pc:sldMasterMk cId="383832193" sldId="2147483728"/>
            <pc:sldLayoutMk cId="1077321766" sldId="2147483737"/>
          </pc:sldLayoutMkLst>
        </pc:sldLayoutChg>
        <pc:sldLayoutChg chg="del">
          <pc:chgData name="Bastien Chassagnol" userId="9556babb-c02f-4c37-838a-8ab53642e849" providerId="ADAL" clId="{52B185F2-9AE0-4227-BCCD-C129B14C5E2B}" dt="2023-11-20T18:28:03.159" v="6692" actId="47"/>
          <pc:sldLayoutMkLst>
            <pc:docMk/>
            <pc:sldMasterMk cId="383832193" sldId="2147483728"/>
            <pc:sldLayoutMk cId="492577505" sldId="2147483738"/>
          </pc:sldLayoutMkLst>
        </pc:sldLayoutChg>
        <pc:sldLayoutChg chg="del">
          <pc:chgData name="Bastien Chassagnol" userId="9556babb-c02f-4c37-838a-8ab53642e849" providerId="ADAL" clId="{52B185F2-9AE0-4227-BCCD-C129B14C5E2B}" dt="2023-11-20T18:28:03.159" v="6692" actId="47"/>
          <pc:sldLayoutMkLst>
            <pc:docMk/>
            <pc:sldMasterMk cId="383832193" sldId="2147483728"/>
            <pc:sldLayoutMk cId="3104070435" sldId="2147483739"/>
          </pc:sldLayoutMkLst>
        </pc:sldLayoutChg>
        <pc:sldLayoutChg chg="del">
          <pc:chgData name="Bastien Chassagnol" userId="9556babb-c02f-4c37-838a-8ab53642e849" providerId="ADAL" clId="{52B185F2-9AE0-4227-BCCD-C129B14C5E2B}" dt="2023-11-20T18:28:03.159" v="6692" actId="47"/>
          <pc:sldLayoutMkLst>
            <pc:docMk/>
            <pc:sldMasterMk cId="383832193" sldId="2147483728"/>
            <pc:sldLayoutMk cId="3460346789" sldId="2147483740"/>
          </pc:sldLayoutMkLst>
        </pc:sldLayoutChg>
        <pc:sldLayoutChg chg="del">
          <pc:chgData name="Bastien Chassagnol" userId="9556babb-c02f-4c37-838a-8ab53642e849" providerId="ADAL" clId="{52B185F2-9AE0-4227-BCCD-C129B14C5E2B}" dt="2023-11-20T18:28:03.159" v="6692" actId="47"/>
          <pc:sldLayoutMkLst>
            <pc:docMk/>
            <pc:sldMasterMk cId="383832193" sldId="2147483728"/>
            <pc:sldLayoutMk cId="1503925447" sldId="2147483741"/>
          </pc:sldLayoutMkLst>
        </pc:sldLayoutChg>
        <pc:sldLayoutChg chg="del">
          <pc:chgData name="Bastien Chassagnol" userId="9556babb-c02f-4c37-838a-8ab53642e849" providerId="ADAL" clId="{52B185F2-9AE0-4227-BCCD-C129B14C5E2B}" dt="2023-11-20T18:28:03.159" v="6692" actId="47"/>
          <pc:sldLayoutMkLst>
            <pc:docMk/>
            <pc:sldMasterMk cId="383832193" sldId="2147483728"/>
            <pc:sldLayoutMk cId="4275381679" sldId="2147483742"/>
          </pc:sldLayoutMkLst>
        </pc:sldLayoutChg>
        <pc:sldLayoutChg chg="del">
          <pc:chgData name="Bastien Chassagnol" userId="9556babb-c02f-4c37-838a-8ab53642e849" providerId="ADAL" clId="{52B185F2-9AE0-4227-BCCD-C129B14C5E2B}" dt="2023-11-20T18:28:03.159" v="6692" actId="47"/>
          <pc:sldLayoutMkLst>
            <pc:docMk/>
            <pc:sldMasterMk cId="383832193" sldId="2147483728"/>
            <pc:sldLayoutMk cId="3227820817" sldId="2147483743"/>
          </pc:sldLayoutMkLst>
        </pc:sldLayoutChg>
        <pc:sldLayoutChg chg="del">
          <pc:chgData name="Bastien Chassagnol" userId="9556babb-c02f-4c37-838a-8ab53642e849" providerId="ADAL" clId="{52B185F2-9AE0-4227-BCCD-C129B14C5E2B}" dt="2023-11-20T18:28:03.159" v="6692" actId="47"/>
          <pc:sldLayoutMkLst>
            <pc:docMk/>
            <pc:sldMasterMk cId="383832193" sldId="2147483728"/>
            <pc:sldLayoutMk cId="4281584905" sldId="2147483744"/>
          </pc:sldLayoutMkLst>
        </pc:sldLayoutChg>
      </pc:sldMasterChg>
      <pc:sldMasterChg chg="del delSldLayout">
        <pc:chgData name="Bastien Chassagnol" userId="9556babb-c02f-4c37-838a-8ab53642e849" providerId="ADAL" clId="{52B185F2-9AE0-4227-BCCD-C129B14C5E2B}" dt="2023-11-20T21:29:31.893" v="8190" actId="2696"/>
        <pc:sldMasterMkLst>
          <pc:docMk/>
          <pc:sldMasterMk cId="2920002259" sldId="2147483745"/>
        </pc:sldMasterMkLst>
        <pc:sldLayoutChg chg="del">
          <pc:chgData name="Bastien Chassagnol" userId="9556babb-c02f-4c37-838a-8ab53642e849" providerId="ADAL" clId="{52B185F2-9AE0-4227-BCCD-C129B14C5E2B}" dt="2023-11-20T21:29:31.893" v="8190" actId="2696"/>
          <pc:sldLayoutMkLst>
            <pc:docMk/>
            <pc:sldMasterMk cId="2920002259" sldId="2147483745"/>
            <pc:sldLayoutMk cId="37455581" sldId="2147483746"/>
          </pc:sldLayoutMkLst>
        </pc:sldLayoutChg>
        <pc:sldLayoutChg chg="del">
          <pc:chgData name="Bastien Chassagnol" userId="9556babb-c02f-4c37-838a-8ab53642e849" providerId="ADAL" clId="{52B185F2-9AE0-4227-BCCD-C129B14C5E2B}" dt="2023-11-20T21:29:31.893" v="8190" actId="2696"/>
          <pc:sldLayoutMkLst>
            <pc:docMk/>
            <pc:sldMasterMk cId="2920002259" sldId="2147483745"/>
            <pc:sldLayoutMk cId="3018311386" sldId="2147483747"/>
          </pc:sldLayoutMkLst>
        </pc:sldLayoutChg>
        <pc:sldLayoutChg chg="del">
          <pc:chgData name="Bastien Chassagnol" userId="9556babb-c02f-4c37-838a-8ab53642e849" providerId="ADAL" clId="{52B185F2-9AE0-4227-BCCD-C129B14C5E2B}" dt="2023-11-20T21:29:31.893" v="8190" actId="2696"/>
          <pc:sldLayoutMkLst>
            <pc:docMk/>
            <pc:sldMasterMk cId="2920002259" sldId="2147483745"/>
            <pc:sldLayoutMk cId="4250388558" sldId="2147483748"/>
          </pc:sldLayoutMkLst>
        </pc:sldLayoutChg>
        <pc:sldLayoutChg chg="del">
          <pc:chgData name="Bastien Chassagnol" userId="9556babb-c02f-4c37-838a-8ab53642e849" providerId="ADAL" clId="{52B185F2-9AE0-4227-BCCD-C129B14C5E2B}" dt="2023-11-20T21:29:31.893" v="8190" actId="2696"/>
          <pc:sldLayoutMkLst>
            <pc:docMk/>
            <pc:sldMasterMk cId="2920002259" sldId="2147483745"/>
            <pc:sldLayoutMk cId="2716696547" sldId="2147483749"/>
          </pc:sldLayoutMkLst>
        </pc:sldLayoutChg>
        <pc:sldLayoutChg chg="del">
          <pc:chgData name="Bastien Chassagnol" userId="9556babb-c02f-4c37-838a-8ab53642e849" providerId="ADAL" clId="{52B185F2-9AE0-4227-BCCD-C129B14C5E2B}" dt="2023-11-20T21:29:31.893" v="8190" actId="2696"/>
          <pc:sldLayoutMkLst>
            <pc:docMk/>
            <pc:sldMasterMk cId="2920002259" sldId="2147483745"/>
            <pc:sldLayoutMk cId="2469616052" sldId="2147483750"/>
          </pc:sldLayoutMkLst>
        </pc:sldLayoutChg>
      </pc:sldMasterChg>
      <pc:sldMasterChg chg="del delSldLayout">
        <pc:chgData name="Bastien Chassagnol" userId="9556babb-c02f-4c37-838a-8ab53642e849" providerId="ADAL" clId="{52B185F2-9AE0-4227-BCCD-C129B14C5E2B}" dt="2023-11-18T17:00:54.614" v="1179" actId="2696"/>
        <pc:sldMasterMkLst>
          <pc:docMk/>
          <pc:sldMasterMk cId="3497333578" sldId="2147483759"/>
        </pc:sldMasterMkLst>
        <pc:sldLayoutChg chg="del">
          <pc:chgData name="Bastien Chassagnol" userId="9556babb-c02f-4c37-838a-8ab53642e849" providerId="ADAL" clId="{52B185F2-9AE0-4227-BCCD-C129B14C5E2B}" dt="2023-11-18T17:00:54.614" v="1179" actId="2696"/>
          <pc:sldLayoutMkLst>
            <pc:docMk/>
            <pc:sldMasterMk cId="3497333578" sldId="2147483759"/>
            <pc:sldLayoutMk cId="4085156495" sldId="2147483760"/>
          </pc:sldLayoutMkLst>
        </pc:sldLayoutChg>
        <pc:sldLayoutChg chg="del">
          <pc:chgData name="Bastien Chassagnol" userId="9556babb-c02f-4c37-838a-8ab53642e849" providerId="ADAL" clId="{52B185F2-9AE0-4227-BCCD-C129B14C5E2B}" dt="2023-11-18T17:00:54.614" v="1179" actId="2696"/>
          <pc:sldLayoutMkLst>
            <pc:docMk/>
            <pc:sldMasterMk cId="3497333578" sldId="2147483759"/>
            <pc:sldLayoutMk cId="3535078930" sldId="2147483761"/>
          </pc:sldLayoutMkLst>
        </pc:sldLayoutChg>
        <pc:sldLayoutChg chg="del">
          <pc:chgData name="Bastien Chassagnol" userId="9556babb-c02f-4c37-838a-8ab53642e849" providerId="ADAL" clId="{52B185F2-9AE0-4227-BCCD-C129B14C5E2B}" dt="2023-11-18T17:00:54.614" v="1179" actId="2696"/>
          <pc:sldLayoutMkLst>
            <pc:docMk/>
            <pc:sldMasterMk cId="3497333578" sldId="2147483759"/>
            <pc:sldLayoutMk cId="3067042325" sldId="2147483762"/>
          </pc:sldLayoutMkLst>
        </pc:sldLayoutChg>
        <pc:sldLayoutChg chg="del">
          <pc:chgData name="Bastien Chassagnol" userId="9556babb-c02f-4c37-838a-8ab53642e849" providerId="ADAL" clId="{52B185F2-9AE0-4227-BCCD-C129B14C5E2B}" dt="2023-11-18T17:00:54.614" v="1179" actId="2696"/>
          <pc:sldLayoutMkLst>
            <pc:docMk/>
            <pc:sldMasterMk cId="3497333578" sldId="2147483759"/>
            <pc:sldLayoutMk cId="157258327" sldId="2147483763"/>
          </pc:sldLayoutMkLst>
        </pc:sldLayoutChg>
        <pc:sldLayoutChg chg="del">
          <pc:chgData name="Bastien Chassagnol" userId="9556babb-c02f-4c37-838a-8ab53642e849" providerId="ADAL" clId="{52B185F2-9AE0-4227-BCCD-C129B14C5E2B}" dt="2023-11-18T17:00:54.614" v="1179" actId="2696"/>
          <pc:sldLayoutMkLst>
            <pc:docMk/>
            <pc:sldMasterMk cId="3497333578" sldId="2147483759"/>
            <pc:sldLayoutMk cId="2633640235" sldId="2147483764"/>
          </pc:sldLayoutMkLst>
        </pc:sldLayoutChg>
        <pc:sldLayoutChg chg="del">
          <pc:chgData name="Bastien Chassagnol" userId="9556babb-c02f-4c37-838a-8ab53642e849" providerId="ADAL" clId="{52B185F2-9AE0-4227-BCCD-C129B14C5E2B}" dt="2023-11-18T17:00:54.614" v="1179" actId="2696"/>
          <pc:sldLayoutMkLst>
            <pc:docMk/>
            <pc:sldMasterMk cId="3497333578" sldId="2147483759"/>
            <pc:sldLayoutMk cId="2458251296" sldId="2147483765"/>
          </pc:sldLayoutMkLst>
        </pc:sldLayoutChg>
        <pc:sldLayoutChg chg="del">
          <pc:chgData name="Bastien Chassagnol" userId="9556babb-c02f-4c37-838a-8ab53642e849" providerId="ADAL" clId="{52B185F2-9AE0-4227-BCCD-C129B14C5E2B}" dt="2023-11-18T17:00:54.614" v="1179" actId="2696"/>
          <pc:sldLayoutMkLst>
            <pc:docMk/>
            <pc:sldMasterMk cId="3497333578" sldId="2147483759"/>
            <pc:sldLayoutMk cId="2625012316" sldId="2147483766"/>
          </pc:sldLayoutMkLst>
        </pc:sldLayoutChg>
        <pc:sldLayoutChg chg="del">
          <pc:chgData name="Bastien Chassagnol" userId="9556babb-c02f-4c37-838a-8ab53642e849" providerId="ADAL" clId="{52B185F2-9AE0-4227-BCCD-C129B14C5E2B}" dt="2023-11-18T17:00:54.614" v="1179" actId="2696"/>
          <pc:sldLayoutMkLst>
            <pc:docMk/>
            <pc:sldMasterMk cId="3497333578" sldId="2147483759"/>
            <pc:sldLayoutMk cId="1050248929" sldId="2147483767"/>
          </pc:sldLayoutMkLst>
        </pc:sldLayoutChg>
        <pc:sldLayoutChg chg="del">
          <pc:chgData name="Bastien Chassagnol" userId="9556babb-c02f-4c37-838a-8ab53642e849" providerId="ADAL" clId="{52B185F2-9AE0-4227-BCCD-C129B14C5E2B}" dt="2023-11-18T17:00:54.614" v="1179" actId="2696"/>
          <pc:sldLayoutMkLst>
            <pc:docMk/>
            <pc:sldMasterMk cId="3497333578" sldId="2147483759"/>
            <pc:sldLayoutMk cId="2447107285" sldId="2147483768"/>
          </pc:sldLayoutMkLst>
        </pc:sldLayoutChg>
        <pc:sldLayoutChg chg="del">
          <pc:chgData name="Bastien Chassagnol" userId="9556babb-c02f-4c37-838a-8ab53642e849" providerId="ADAL" clId="{52B185F2-9AE0-4227-BCCD-C129B14C5E2B}" dt="2023-11-18T17:00:54.614" v="1179" actId="2696"/>
          <pc:sldLayoutMkLst>
            <pc:docMk/>
            <pc:sldMasterMk cId="3497333578" sldId="2147483759"/>
            <pc:sldLayoutMk cId="1718765187" sldId="2147483769"/>
          </pc:sldLayoutMkLst>
        </pc:sldLayoutChg>
        <pc:sldLayoutChg chg="del">
          <pc:chgData name="Bastien Chassagnol" userId="9556babb-c02f-4c37-838a-8ab53642e849" providerId="ADAL" clId="{52B185F2-9AE0-4227-BCCD-C129B14C5E2B}" dt="2023-11-18T17:00:54.614" v="1179" actId="2696"/>
          <pc:sldLayoutMkLst>
            <pc:docMk/>
            <pc:sldMasterMk cId="3497333578" sldId="2147483759"/>
            <pc:sldLayoutMk cId="2588194862" sldId="2147483770"/>
          </pc:sldLayoutMkLst>
        </pc:sldLayoutChg>
        <pc:sldLayoutChg chg="del">
          <pc:chgData name="Bastien Chassagnol" userId="9556babb-c02f-4c37-838a-8ab53642e849" providerId="ADAL" clId="{52B185F2-9AE0-4227-BCCD-C129B14C5E2B}" dt="2023-11-18T17:00:54.614" v="1179" actId="2696"/>
          <pc:sldLayoutMkLst>
            <pc:docMk/>
            <pc:sldMasterMk cId="3497333578" sldId="2147483759"/>
            <pc:sldLayoutMk cId="4046326493" sldId="2147483771"/>
          </pc:sldLayoutMkLst>
        </pc:sldLayoutChg>
        <pc:sldLayoutChg chg="del">
          <pc:chgData name="Bastien Chassagnol" userId="9556babb-c02f-4c37-838a-8ab53642e849" providerId="ADAL" clId="{52B185F2-9AE0-4227-BCCD-C129B14C5E2B}" dt="2023-11-18T17:00:54.614" v="1179" actId="2696"/>
          <pc:sldLayoutMkLst>
            <pc:docMk/>
            <pc:sldMasterMk cId="3497333578" sldId="2147483759"/>
            <pc:sldLayoutMk cId="1531487737" sldId="2147483772"/>
          </pc:sldLayoutMkLst>
        </pc:sldLayoutChg>
        <pc:sldLayoutChg chg="del">
          <pc:chgData name="Bastien Chassagnol" userId="9556babb-c02f-4c37-838a-8ab53642e849" providerId="ADAL" clId="{52B185F2-9AE0-4227-BCCD-C129B14C5E2B}" dt="2023-11-18T17:00:54.614" v="1179" actId="2696"/>
          <pc:sldLayoutMkLst>
            <pc:docMk/>
            <pc:sldMasterMk cId="3497333578" sldId="2147483759"/>
            <pc:sldLayoutMk cId="1351873970" sldId="2147483773"/>
          </pc:sldLayoutMkLst>
        </pc:sldLayoutChg>
        <pc:sldLayoutChg chg="del">
          <pc:chgData name="Bastien Chassagnol" userId="9556babb-c02f-4c37-838a-8ab53642e849" providerId="ADAL" clId="{52B185F2-9AE0-4227-BCCD-C129B14C5E2B}" dt="2023-11-18T17:00:54.614" v="1179" actId="2696"/>
          <pc:sldLayoutMkLst>
            <pc:docMk/>
            <pc:sldMasterMk cId="3497333578" sldId="2147483759"/>
            <pc:sldLayoutMk cId="1430707744" sldId="2147483774"/>
          </pc:sldLayoutMkLst>
        </pc:sldLayoutChg>
        <pc:sldLayoutChg chg="del">
          <pc:chgData name="Bastien Chassagnol" userId="9556babb-c02f-4c37-838a-8ab53642e849" providerId="ADAL" clId="{52B185F2-9AE0-4227-BCCD-C129B14C5E2B}" dt="2023-11-18T17:00:54.614" v="1179" actId="2696"/>
          <pc:sldLayoutMkLst>
            <pc:docMk/>
            <pc:sldMasterMk cId="3497333578" sldId="2147483759"/>
            <pc:sldLayoutMk cId="51634436" sldId="2147483775"/>
          </pc:sldLayoutMkLst>
        </pc:sldLayoutChg>
        <pc:sldLayoutChg chg="del">
          <pc:chgData name="Bastien Chassagnol" userId="9556babb-c02f-4c37-838a-8ab53642e849" providerId="ADAL" clId="{52B185F2-9AE0-4227-BCCD-C129B14C5E2B}" dt="2023-11-18T17:00:54.614" v="1179" actId="2696"/>
          <pc:sldLayoutMkLst>
            <pc:docMk/>
            <pc:sldMasterMk cId="3497333578" sldId="2147483759"/>
            <pc:sldLayoutMk cId="2949169040" sldId="2147483776"/>
          </pc:sldLayoutMkLst>
        </pc:sldLayoutChg>
        <pc:sldLayoutChg chg="del">
          <pc:chgData name="Bastien Chassagnol" userId="9556babb-c02f-4c37-838a-8ab53642e849" providerId="ADAL" clId="{52B185F2-9AE0-4227-BCCD-C129B14C5E2B}" dt="2023-11-18T17:00:54.614" v="1179" actId="2696"/>
          <pc:sldLayoutMkLst>
            <pc:docMk/>
            <pc:sldMasterMk cId="3497333578" sldId="2147483759"/>
            <pc:sldLayoutMk cId="1525964132" sldId="2147483777"/>
          </pc:sldLayoutMkLst>
        </pc:sldLayoutChg>
        <pc:sldLayoutChg chg="del">
          <pc:chgData name="Bastien Chassagnol" userId="9556babb-c02f-4c37-838a-8ab53642e849" providerId="ADAL" clId="{52B185F2-9AE0-4227-BCCD-C129B14C5E2B}" dt="2023-11-18T17:00:54.614" v="1179" actId="2696"/>
          <pc:sldLayoutMkLst>
            <pc:docMk/>
            <pc:sldMasterMk cId="3497333578" sldId="2147483759"/>
            <pc:sldLayoutMk cId="1382882080" sldId="2147483778"/>
          </pc:sldLayoutMkLst>
        </pc:sldLayoutChg>
        <pc:sldLayoutChg chg="del">
          <pc:chgData name="Bastien Chassagnol" userId="9556babb-c02f-4c37-838a-8ab53642e849" providerId="ADAL" clId="{52B185F2-9AE0-4227-BCCD-C129B14C5E2B}" dt="2023-11-18T17:00:54.614" v="1179" actId="2696"/>
          <pc:sldLayoutMkLst>
            <pc:docMk/>
            <pc:sldMasterMk cId="3497333578" sldId="2147483759"/>
            <pc:sldLayoutMk cId="1760525486" sldId="2147483779"/>
          </pc:sldLayoutMkLst>
        </pc:sldLayoutChg>
        <pc:sldLayoutChg chg="del">
          <pc:chgData name="Bastien Chassagnol" userId="9556babb-c02f-4c37-838a-8ab53642e849" providerId="ADAL" clId="{52B185F2-9AE0-4227-BCCD-C129B14C5E2B}" dt="2023-11-18T17:00:54.614" v="1179" actId="2696"/>
          <pc:sldLayoutMkLst>
            <pc:docMk/>
            <pc:sldMasterMk cId="3497333578" sldId="2147483759"/>
            <pc:sldLayoutMk cId="2677037188" sldId="2147483780"/>
          </pc:sldLayoutMkLst>
        </pc:sldLayoutChg>
      </pc:sldMasterChg>
      <pc:sldMasterChg chg="del delSldLayout">
        <pc:chgData name="Bastien Chassagnol" userId="9556babb-c02f-4c37-838a-8ab53642e849" providerId="ADAL" clId="{52B185F2-9AE0-4227-BCCD-C129B14C5E2B}" dt="2023-11-19T22:03:23.202" v="6149" actId="47"/>
        <pc:sldMasterMkLst>
          <pc:docMk/>
          <pc:sldMasterMk cId="292865864" sldId="2147483785"/>
        </pc:sldMasterMkLst>
        <pc:sldLayoutChg chg="del">
          <pc:chgData name="Bastien Chassagnol" userId="9556babb-c02f-4c37-838a-8ab53642e849" providerId="ADAL" clId="{52B185F2-9AE0-4227-BCCD-C129B14C5E2B}" dt="2023-11-19T22:03:23.202" v="6149" actId="47"/>
          <pc:sldLayoutMkLst>
            <pc:docMk/>
            <pc:sldMasterMk cId="292865864" sldId="2147483785"/>
            <pc:sldLayoutMk cId="3397566200" sldId="2147483786"/>
          </pc:sldLayoutMkLst>
        </pc:sldLayoutChg>
        <pc:sldLayoutChg chg="del">
          <pc:chgData name="Bastien Chassagnol" userId="9556babb-c02f-4c37-838a-8ab53642e849" providerId="ADAL" clId="{52B185F2-9AE0-4227-BCCD-C129B14C5E2B}" dt="2023-11-19T22:03:23.202" v="6149" actId="47"/>
          <pc:sldLayoutMkLst>
            <pc:docMk/>
            <pc:sldMasterMk cId="292865864" sldId="2147483785"/>
            <pc:sldLayoutMk cId="3934636541" sldId="2147483787"/>
          </pc:sldLayoutMkLst>
        </pc:sldLayoutChg>
        <pc:sldLayoutChg chg="del">
          <pc:chgData name="Bastien Chassagnol" userId="9556babb-c02f-4c37-838a-8ab53642e849" providerId="ADAL" clId="{52B185F2-9AE0-4227-BCCD-C129B14C5E2B}" dt="2023-11-19T22:03:23.202" v="6149" actId="47"/>
          <pc:sldLayoutMkLst>
            <pc:docMk/>
            <pc:sldMasterMk cId="292865864" sldId="2147483785"/>
            <pc:sldLayoutMk cId="523930722" sldId="2147483788"/>
          </pc:sldLayoutMkLst>
        </pc:sldLayoutChg>
        <pc:sldLayoutChg chg="del">
          <pc:chgData name="Bastien Chassagnol" userId="9556babb-c02f-4c37-838a-8ab53642e849" providerId="ADAL" clId="{52B185F2-9AE0-4227-BCCD-C129B14C5E2B}" dt="2023-11-19T22:03:23.202" v="6149" actId="47"/>
          <pc:sldLayoutMkLst>
            <pc:docMk/>
            <pc:sldMasterMk cId="292865864" sldId="2147483785"/>
            <pc:sldLayoutMk cId="3859023186" sldId="2147483789"/>
          </pc:sldLayoutMkLst>
        </pc:sldLayoutChg>
        <pc:sldLayoutChg chg="del">
          <pc:chgData name="Bastien Chassagnol" userId="9556babb-c02f-4c37-838a-8ab53642e849" providerId="ADAL" clId="{52B185F2-9AE0-4227-BCCD-C129B14C5E2B}" dt="2023-11-19T22:03:23.202" v="6149" actId="47"/>
          <pc:sldLayoutMkLst>
            <pc:docMk/>
            <pc:sldMasterMk cId="292865864" sldId="2147483785"/>
            <pc:sldLayoutMk cId="3939597666" sldId="2147483790"/>
          </pc:sldLayoutMkLst>
        </pc:sldLayoutChg>
        <pc:sldLayoutChg chg="del">
          <pc:chgData name="Bastien Chassagnol" userId="9556babb-c02f-4c37-838a-8ab53642e849" providerId="ADAL" clId="{52B185F2-9AE0-4227-BCCD-C129B14C5E2B}" dt="2023-11-19T22:03:23.202" v="6149" actId="47"/>
          <pc:sldLayoutMkLst>
            <pc:docMk/>
            <pc:sldMasterMk cId="292865864" sldId="2147483785"/>
            <pc:sldLayoutMk cId="880701929" sldId="2147483791"/>
          </pc:sldLayoutMkLst>
        </pc:sldLayoutChg>
        <pc:sldLayoutChg chg="del">
          <pc:chgData name="Bastien Chassagnol" userId="9556babb-c02f-4c37-838a-8ab53642e849" providerId="ADAL" clId="{52B185F2-9AE0-4227-BCCD-C129B14C5E2B}" dt="2023-11-19T22:03:23.202" v="6149" actId="47"/>
          <pc:sldLayoutMkLst>
            <pc:docMk/>
            <pc:sldMasterMk cId="292865864" sldId="2147483785"/>
            <pc:sldLayoutMk cId="1612463939" sldId="2147483792"/>
          </pc:sldLayoutMkLst>
        </pc:sldLayoutChg>
        <pc:sldLayoutChg chg="del">
          <pc:chgData name="Bastien Chassagnol" userId="9556babb-c02f-4c37-838a-8ab53642e849" providerId="ADAL" clId="{52B185F2-9AE0-4227-BCCD-C129B14C5E2B}" dt="2023-11-19T22:03:23.202" v="6149" actId="47"/>
          <pc:sldLayoutMkLst>
            <pc:docMk/>
            <pc:sldMasterMk cId="292865864" sldId="2147483785"/>
            <pc:sldLayoutMk cId="2754144737" sldId="2147483793"/>
          </pc:sldLayoutMkLst>
        </pc:sldLayoutChg>
        <pc:sldLayoutChg chg="del">
          <pc:chgData name="Bastien Chassagnol" userId="9556babb-c02f-4c37-838a-8ab53642e849" providerId="ADAL" clId="{52B185F2-9AE0-4227-BCCD-C129B14C5E2B}" dt="2023-11-19T22:03:23.202" v="6149" actId="47"/>
          <pc:sldLayoutMkLst>
            <pc:docMk/>
            <pc:sldMasterMk cId="292865864" sldId="2147483785"/>
            <pc:sldLayoutMk cId="3437865222" sldId="2147483794"/>
          </pc:sldLayoutMkLst>
        </pc:sldLayoutChg>
        <pc:sldLayoutChg chg="del">
          <pc:chgData name="Bastien Chassagnol" userId="9556babb-c02f-4c37-838a-8ab53642e849" providerId="ADAL" clId="{52B185F2-9AE0-4227-BCCD-C129B14C5E2B}" dt="2023-11-19T22:03:23.202" v="6149" actId="47"/>
          <pc:sldLayoutMkLst>
            <pc:docMk/>
            <pc:sldMasterMk cId="292865864" sldId="2147483785"/>
            <pc:sldLayoutMk cId="3628049923" sldId="2147483795"/>
          </pc:sldLayoutMkLst>
        </pc:sldLayoutChg>
        <pc:sldLayoutChg chg="del">
          <pc:chgData name="Bastien Chassagnol" userId="9556babb-c02f-4c37-838a-8ab53642e849" providerId="ADAL" clId="{52B185F2-9AE0-4227-BCCD-C129B14C5E2B}" dt="2023-11-19T22:03:23.202" v="6149" actId="47"/>
          <pc:sldLayoutMkLst>
            <pc:docMk/>
            <pc:sldMasterMk cId="292865864" sldId="2147483785"/>
            <pc:sldLayoutMk cId="1606663640" sldId="2147483796"/>
          </pc:sldLayoutMkLst>
        </pc:sldLayoutChg>
        <pc:sldLayoutChg chg="del">
          <pc:chgData name="Bastien Chassagnol" userId="9556babb-c02f-4c37-838a-8ab53642e849" providerId="ADAL" clId="{52B185F2-9AE0-4227-BCCD-C129B14C5E2B}" dt="2023-11-19T22:03:23.202" v="6149" actId="47"/>
          <pc:sldLayoutMkLst>
            <pc:docMk/>
            <pc:sldMasterMk cId="292865864" sldId="2147483785"/>
            <pc:sldLayoutMk cId="2536636346" sldId="2147483797"/>
          </pc:sldLayoutMkLst>
        </pc:sldLayoutChg>
        <pc:sldLayoutChg chg="del">
          <pc:chgData name="Bastien Chassagnol" userId="9556babb-c02f-4c37-838a-8ab53642e849" providerId="ADAL" clId="{52B185F2-9AE0-4227-BCCD-C129B14C5E2B}" dt="2023-11-19T22:03:23.202" v="6149" actId="47"/>
          <pc:sldLayoutMkLst>
            <pc:docMk/>
            <pc:sldMasterMk cId="292865864" sldId="2147483785"/>
            <pc:sldLayoutMk cId="3823116149" sldId="2147483798"/>
          </pc:sldLayoutMkLst>
        </pc:sldLayoutChg>
        <pc:sldLayoutChg chg="del">
          <pc:chgData name="Bastien Chassagnol" userId="9556babb-c02f-4c37-838a-8ab53642e849" providerId="ADAL" clId="{52B185F2-9AE0-4227-BCCD-C129B14C5E2B}" dt="2023-11-19T22:03:23.202" v="6149" actId="47"/>
          <pc:sldLayoutMkLst>
            <pc:docMk/>
            <pc:sldMasterMk cId="292865864" sldId="2147483785"/>
            <pc:sldLayoutMk cId="836369095" sldId="2147483799"/>
          </pc:sldLayoutMkLst>
        </pc:sldLayoutChg>
        <pc:sldLayoutChg chg="del">
          <pc:chgData name="Bastien Chassagnol" userId="9556babb-c02f-4c37-838a-8ab53642e849" providerId="ADAL" clId="{52B185F2-9AE0-4227-BCCD-C129B14C5E2B}" dt="2023-11-19T22:03:23.202" v="6149" actId="47"/>
          <pc:sldLayoutMkLst>
            <pc:docMk/>
            <pc:sldMasterMk cId="292865864" sldId="2147483785"/>
            <pc:sldLayoutMk cId="1394806632" sldId="2147483800"/>
          </pc:sldLayoutMkLst>
        </pc:sldLayoutChg>
        <pc:sldLayoutChg chg="del">
          <pc:chgData name="Bastien Chassagnol" userId="9556babb-c02f-4c37-838a-8ab53642e849" providerId="ADAL" clId="{52B185F2-9AE0-4227-BCCD-C129B14C5E2B}" dt="2023-11-19T22:03:23.202" v="6149" actId="47"/>
          <pc:sldLayoutMkLst>
            <pc:docMk/>
            <pc:sldMasterMk cId="292865864" sldId="2147483785"/>
            <pc:sldLayoutMk cId="1827247765" sldId="2147483801"/>
          </pc:sldLayoutMkLst>
        </pc:sldLayoutChg>
        <pc:sldLayoutChg chg="del">
          <pc:chgData name="Bastien Chassagnol" userId="9556babb-c02f-4c37-838a-8ab53642e849" providerId="ADAL" clId="{52B185F2-9AE0-4227-BCCD-C129B14C5E2B}" dt="2023-11-19T22:03:23.202" v="6149" actId="47"/>
          <pc:sldLayoutMkLst>
            <pc:docMk/>
            <pc:sldMasterMk cId="292865864" sldId="2147483785"/>
            <pc:sldLayoutMk cId="1400496590" sldId="2147483802"/>
          </pc:sldLayoutMkLst>
        </pc:sldLayoutChg>
        <pc:sldLayoutChg chg="del">
          <pc:chgData name="Bastien Chassagnol" userId="9556babb-c02f-4c37-838a-8ab53642e849" providerId="ADAL" clId="{52B185F2-9AE0-4227-BCCD-C129B14C5E2B}" dt="2023-11-19T22:03:23.202" v="6149" actId="47"/>
          <pc:sldLayoutMkLst>
            <pc:docMk/>
            <pc:sldMasterMk cId="292865864" sldId="2147483785"/>
            <pc:sldLayoutMk cId="4268676505" sldId="2147483803"/>
          </pc:sldLayoutMkLst>
        </pc:sldLayoutChg>
        <pc:sldLayoutChg chg="del">
          <pc:chgData name="Bastien Chassagnol" userId="9556babb-c02f-4c37-838a-8ab53642e849" providerId="ADAL" clId="{52B185F2-9AE0-4227-BCCD-C129B14C5E2B}" dt="2023-11-19T22:03:23.202" v="6149" actId="47"/>
          <pc:sldLayoutMkLst>
            <pc:docMk/>
            <pc:sldMasterMk cId="292865864" sldId="2147483785"/>
            <pc:sldLayoutMk cId="491078980" sldId="2147483804"/>
          </pc:sldLayoutMkLst>
        </pc:sldLayoutChg>
        <pc:sldLayoutChg chg="del">
          <pc:chgData name="Bastien Chassagnol" userId="9556babb-c02f-4c37-838a-8ab53642e849" providerId="ADAL" clId="{52B185F2-9AE0-4227-BCCD-C129B14C5E2B}" dt="2023-11-19T22:03:23.202" v="6149" actId="47"/>
          <pc:sldLayoutMkLst>
            <pc:docMk/>
            <pc:sldMasterMk cId="292865864" sldId="2147483785"/>
            <pc:sldLayoutMk cId="3606790225" sldId="2147483805"/>
          </pc:sldLayoutMkLst>
        </pc:sldLayoutChg>
        <pc:sldLayoutChg chg="del">
          <pc:chgData name="Bastien Chassagnol" userId="9556babb-c02f-4c37-838a-8ab53642e849" providerId="ADAL" clId="{52B185F2-9AE0-4227-BCCD-C129B14C5E2B}" dt="2023-11-19T22:03:23.202" v="6149" actId="47"/>
          <pc:sldLayoutMkLst>
            <pc:docMk/>
            <pc:sldMasterMk cId="292865864" sldId="2147483785"/>
            <pc:sldLayoutMk cId="3612276986" sldId="2147483806"/>
          </pc:sldLayoutMkLst>
        </pc:sldLayoutChg>
        <pc:sldLayoutChg chg="del">
          <pc:chgData name="Bastien Chassagnol" userId="9556babb-c02f-4c37-838a-8ab53642e849" providerId="ADAL" clId="{52B185F2-9AE0-4227-BCCD-C129B14C5E2B}" dt="2023-11-19T22:03:04.937" v="6144" actId="47"/>
          <pc:sldLayoutMkLst>
            <pc:docMk/>
            <pc:sldMasterMk cId="292865864" sldId="2147483785"/>
            <pc:sldLayoutMk cId="1733516717" sldId="2147483807"/>
          </pc:sldLayoutMkLst>
        </pc:sldLayoutChg>
        <pc:sldLayoutChg chg="del">
          <pc:chgData name="Bastien Chassagnol" userId="9556babb-c02f-4c37-838a-8ab53642e849" providerId="ADAL" clId="{52B185F2-9AE0-4227-BCCD-C129B14C5E2B}" dt="2023-11-19T22:03:23.202" v="6149" actId="47"/>
          <pc:sldLayoutMkLst>
            <pc:docMk/>
            <pc:sldMasterMk cId="292865864" sldId="2147483785"/>
            <pc:sldLayoutMk cId="2596742316" sldId="2147483808"/>
          </pc:sldLayoutMkLst>
        </pc:sldLayoutChg>
      </pc:sldMasterChg>
      <pc:sldMasterChg chg="del delSldLayout">
        <pc:chgData name="Bastien Chassagnol" userId="9556babb-c02f-4c37-838a-8ab53642e849" providerId="ADAL" clId="{52B185F2-9AE0-4227-BCCD-C129B14C5E2B}" dt="2023-11-20T20:25:52.814" v="7182" actId="47"/>
        <pc:sldMasterMkLst>
          <pc:docMk/>
          <pc:sldMasterMk cId="1283009772" sldId="2147483813"/>
        </pc:sldMasterMkLst>
        <pc:sldLayoutChg chg="del">
          <pc:chgData name="Bastien Chassagnol" userId="9556babb-c02f-4c37-838a-8ab53642e849" providerId="ADAL" clId="{52B185F2-9AE0-4227-BCCD-C129B14C5E2B}" dt="2023-11-20T20:25:52.814" v="7182" actId="47"/>
          <pc:sldLayoutMkLst>
            <pc:docMk/>
            <pc:sldMasterMk cId="1283009772" sldId="2147483813"/>
            <pc:sldLayoutMk cId="3493275656" sldId="2147483814"/>
          </pc:sldLayoutMkLst>
        </pc:sldLayoutChg>
        <pc:sldLayoutChg chg="del">
          <pc:chgData name="Bastien Chassagnol" userId="9556babb-c02f-4c37-838a-8ab53642e849" providerId="ADAL" clId="{52B185F2-9AE0-4227-BCCD-C129B14C5E2B}" dt="2023-11-20T20:25:52.814" v="7182" actId="47"/>
          <pc:sldLayoutMkLst>
            <pc:docMk/>
            <pc:sldMasterMk cId="1283009772" sldId="2147483813"/>
            <pc:sldLayoutMk cId="1477209922" sldId="2147483815"/>
          </pc:sldLayoutMkLst>
        </pc:sldLayoutChg>
        <pc:sldLayoutChg chg="del">
          <pc:chgData name="Bastien Chassagnol" userId="9556babb-c02f-4c37-838a-8ab53642e849" providerId="ADAL" clId="{52B185F2-9AE0-4227-BCCD-C129B14C5E2B}" dt="2023-11-20T20:25:52.814" v="7182" actId="47"/>
          <pc:sldLayoutMkLst>
            <pc:docMk/>
            <pc:sldMasterMk cId="1283009772" sldId="2147483813"/>
            <pc:sldLayoutMk cId="240543935" sldId="2147483816"/>
          </pc:sldLayoutMkLst>
        </pc:sldLayoutChg>
        <pc:sldLayoutChg chg="del">
          <pc:chgData name="Bastien Chassagnol" userId="9556babb-c02f-4c37-838a-8ab53642e849" providerId="ADAL" clId="{52B185F2-9AE0-4227-BCCD-C129B14C5E2B}" dt="2023-11-20T20:25:52.814" v="7182" actId="47"/>
          <pc:sldLayoutMkLst>
            <pc:docMk/>
            <pc:sldMasterMk cId="1283009772" sldId="2147483813"/>
            <pc:sldLayoutMk cId="2051665292" sldId="2147483817"/>
          </pc:sldLayoutMkLst>
        </pc:sldLayoutChg>
        <pc:sldLayoutChg chg="del">
          <pc:chgData name="Bastien Chassagnol" userId="9556babb-c02f-4c37-838a-8ab53642e849" providerId="ADAL" clId="{52B185F2-9AE0-4227-BCCD-C129B14C5E2B}" dt="2023-11-20T20:25:52.814" v="7182" actId="47"/>
          <pc:sldLayoutMkLst>
            <pc:docMk/>
            <pc:sldMasterMk cId="1283009772" sldId="2147483813"/>
            <pc:sldLayoutMk cId="196583971" sldId="2147483818"/>
          </pc:sldLayoutMkLst>
        </pc:sldLayoutChg>
        <pc:sldLayoutChg chg="del">
          <pc:chgData name="Bastien Chassagnol" userId="9556babb-c02f-4c37-838a-8ab53642e849" providerId="ADAL" clId="{52B185F2-9AE0-4227-BCCD-C129B14C5E2B}" dt="2023-11-20T20:25:52.814" v="7182" actId="47"/>
          <pc:sldLayoutMkLst>
            <pc:docMk/>
            <pc:sldMasterMk cId="1283009772" sldId="2147483813"/>
            <pc:sldLayoutMk cId="1651905108" sldId="2147483819"/>
          </pc:sldLayoutMkLst>
        </pc:sldLayoutChg>
        <pc:sldLayoutChg chg="del">
          <pc:chgData name="Bastien Chassagnol" userId="9556babb-c02f-4c37-838a-8ab53642e849" providerId="ADAL" clId="{52B185F2-9AE0-4227-BCCD-C129B14C5E2B}" dt="2023-11-20T20:25:52.814" v="7182" actId="47"/>
          <pc:sldLayoutMkLst>
            <pc:docMk/>
            <pc:sldMasterMk cId="1283009772" sldId="2147483813"/>
            <pc:sldLayoutMk cId="201585193" sldId="2147483820"/>
          </pc:sldLayoutMkLst>
        </pc:sldLayoutChg>
        <pc:sldLayoutChg chg="del">
          <pc:chgData name="Bastien Chassagnol" userId="9556babb-c02f-4c37-838a-8ab53642e849" providerId="ADAL" clId="{52B185F2-9AE0-4227-BCCD-C129B14C5E2B}" dt="2023-11-20T20:25:52.814" v="7182" actId="47"/>
          <pc:sldLayoutMkLst>
            <pc:docMk/>
            <pc:sldMasterMk cId="1283009772" sldId="2147483813"/>
            <pc:sldLayoutMk cId="2184973956" sldId="2147483821"/>
          </pc:sldLayoutMkLst>
        </pc:sldLayoutChg>
        <pc:sldLayoutChg chg="del">
          <pc:chgData name="Bastien Chassagnol" userId="9556babb-c02f-4c37-838a-8ab53642e849" providerId="ADAL" clId="{52B185F2-9AE0-4227-BCCD-C129B14C5E2B}" dt="2023-11-20T20:25:52.814" v="7182" actId="47"/>
          <pc:sldLayoutMkLst>
            <pc:docMk/>
            <pc:sldMasterMk cId="1283009772" sldId="2147483813"/>
            <pc:sldLayoutMk cId="1220272402" sldId="2147483822"/>
          </pc:sldLayoutMkLst>
        </pc:sldLayoutChg>
        <pc:sldLayoutChg chg="del">
          <pc:chgData name="Bastien Chassagnol" userId="9556babb-c02f-4c37-838a-8ab53642e849" providerId="ADAL" clId="{52B185F2-9AE0-4227-BCCD-C129B14C5E2B}" dt="2023-11-20T20:25:52.814" v="7182" actId="47"/>
          <pc:sldLayoutMkLst>
            <pc:docMk/>
            <pc:sldMasterMk cId="1283009772" sldId="2147483813"/>
            <pc:sldLayoutMk cId="1344255151" sldId="2147483823"/>
          </pc:sldLayoutMkLst>
        </pc:sldLayoutChg>
        <pc:sldLayoutChg chg="del">
          <pc:chgData name="Bastien Chassagnol" userId="9556babb-c02f-4c37-838a-8ab53642e849" providerId="ADAL" clId="{52B185F2-9AE0-4227-BCCD-C129B14C5E2B}" dt="2023-11-20T20:25:52.814" v="7182" actId="47"/>
          <pc:sldLayoutMkLst>
            <pc:docMk/>
            <pc:sldMasterMk cId="1283009772" sldId="2147483813"/>
            <pc:sldLayoutMk cId="105357075" sldId="2147483824"/>
          </pc:sldLayoutMkLst>
        </pc:sldLayoutChg>
        <pc:sldLayoutChg chg="del">
          <pc:chgData name="Bastien Chassagnol" userId="9556babb-c02f-4c37-838a-8ab53642e849" providerId="ADAL" clId="{52B185F2-9AE0-4227-BCCD-C129B14C5E2B}" dt="2023-11-20T20:25:52.814" v="7182" actId="47"/>
          <pc:sldLayoutMkLst>
            <pc:docMk/>
            <pc:sldMasterMk cId="1283009772" sldId="2147483813"/>
            <pc:sldLayoutMk cId="431802960" sldId="2147483825"/>
          </pc:sldLayoutMkLst>
        </pc:sldLayoutChg>
        <pc:sldLayoutChg chg="del">
          <pc:chgData name="Bastien Chassagnol" userId="9556babb-c02f-4c37-838a-8ab53642e849" providerId="ADAL" clId="{52B185F2-9AE0-4227-BCCD-C129B14C5E2B}" dt="2023-11-20T20:25:52.814" v="7182" actId="47"/>
          <pc:sldLayoutMkLst>
            <pc:docMk/>
            <pc:sldMasterMk cId="1283009772" sldId="2147483813"/>
            <pc:sldLayoutMk cId="61359575" sldId="2147483826"/>
          </pc:sldLayoutMkLst>
        </pc:sldLayoutChg>
        <pc:sldLayoutChg chg="del">
          <pc:chgData name="Bastien Chassagnol" userId="9556babb-c02f-4c37-838a-8ab53642e849" providerId="ADAL" clId="{52B185F2-9AE0-4227-BCCD-C129B14C5E2B}" dt="2023-11-20T20:25:52.814" v="7182" actId="47"/>
          <pc:sldLayoutMkLst>
            <pc:docMk/>
            <pc:sldMasterMk cId="1283009772" sldId="2147483813"/>
            <pc:sldLayoutMk cId="3307817505" sldId="2147483827"/>
          </pc:sldLayoutMkLst>
        </pc:sldLayoutChg>
        <pc:sldLayoutChg chg="del">
          <pc:chgData name="Bastien Chassagnol" userId="9556babb-c02f-4c37-838a-8ab53642e849" providerId="ADAL" clId="{52B185F2-9AE0-4227-BCCD-C129B14C5E2B}" dt="2023-11-19T11:24:49.773" v="2165" actId="47"/>
          <pc:sldLayoutMkLst>
            <pc:docMk/>
            <pc:sldMasterMk cId="1283009772" sldId="2147483813"/>
            <pc:sldLayoutMk cId="25365742" sldId="2147483863"/>
          </pc:sldLayoutMkLst>
        </pc:sldLayoutChg>
      </pc:sldMasterChg>
      <pc:sldMasterChg chg="add del addSldLayout delSldLayout">
        <pc:chgData name="Bastien Chassagnol" userId="9556babb-c02f-4c37-838a-8ab53642e849" providerId="ADAL" clId="{52B185F2-9AE0-4227-BCCD-C129B14C5E2B}" dt="2023-12-02T10:57:46.496" v="28406" actId="2696"/>
        <pc:sldMasterMkLst>
          <pc:docMk/>
          <pc:sldMasterMk cId="38006488" sldId="2147483828"/>
        </pc:sldMasterMkLst>
        <pc:sldLayoutChg chg="add del">
          <pc:chgData name="Bastien Chassagnol" userId="9556babb-c02f-4c37-838a-8ab53642e849" providerId="ADAL" clId="{52B185F2-9AE0-4227-BCCD-C129B14C5E2B}" dt="2023-12-02T10:57:46.496" v="28406" actId="2696"/>
          <pc:sldLayoutMkLst>
            <pc:docMk/>
            <pc:sldMasterMk cId="38006488" sldId="2147483828"/>
            <pc:sldLayoutMk cId="4137836299" sldId="2147483829"/>
          </pc:sldLayoutMkLst>
        </pc:sldLayoutChg>
        <pc:sldLayoutChg chg="add del">
          <pc:chgData name="Bastien Chassagnol" userId="9556babb-c02f-4c37-838a-8ab53642e849" providerId="ADAL" clId="{52B185F2-9AE0-4227-BCCD-C129B14C5E2B}" dt="2023-12-02T10:57:46.496" v="28406" actId="2696"/>
          <pc:sldLayoutMkLst>
            <pc:docMk/>
            <pc:sldMasterMk cId="38006488" sldId="2147483828"/>
            <pc:sldLayoutMk cId="3570893805" sldId="2147483830"/>
          </pc:sldLayoutMkLst>
        </pc:sldLayoutChg>
        <pc:sldLayoutChg chg="add del">
          <pc:chgData name="Bastien Chassagnol" userId="9556babb-c02f-4c37-838a-8ab53642e849" providerId="ADAL" clId="{52B185F2-9AE0-4227-BCCD-C129B14C5E2B}" dt="2023-12-02T10:57:46.496" v="28406" actId="2696"/>
          <pc:sldLayoutMkLst>
            <pc:docMk/>
            <pc:sldMasterMk cId="38006488" sldId="2147483828"/>
            <pc:sldLayoutMk cId="902102008" sldId="2147483831"/>
          </pc:sldLayoutMkLst>
        </pc:sldLayoutChg>
        <pc:sldLayoutChg chg="add del">
          <pc:chgData name="Bastien Chassagnol" userId="9556babb-c02f-4c37-838a-8ab53642e849" providerId="ADAL" clId="{52B185F2-9AE0-4227-BCCD-C129B14C5E2B}" dt="2023-12-02T10:57:46.496" v="28406" actId="2696"/>
          <pc:sldLayoutMkLst>
            <pc:docMk/>
            <pc:sldMasterMk cId="38006488" sldId="2147483828"/>
            <pc:sldLayoutMk cId="29140932" sldId="2147483832"/>
          </pc:sldLayoutMkLst>
        </pc:sldLayoutChg>
        <pc:sldLayoutChg chg="add del">
          <pc:chgData name="Bastien Chassagnol" userId="9556babb-c02f-4c37-838a-8ab53642e849" providerId="ADAL" clId="{52B185F2-9AE0-4227-BCCD-C129B14C5E2B}" dt="2023-12-02T10:57:46.496" v="28406" actId="2696"/>
          <pc:sldLayoutMkLst>
            <pc:docMk/>
            <pc:sldMasterMk cId="38006488" sldId="2147483828"/>
            <pc:sldLayoutMk cId="1661551788" sldId="2147483833"/>
          </pc:sldLayoutMkLst>
        </pc:sldLayoutChg>
        <pc:sldLayoutChg chg="add del">
          <pc:chgData name="Bastien Chassagnol" userId="9556babb-c02f-4c37-838a-8ab53642e849" providerId="ADAL" clId="{52B185F2-9AE0-4227-BCCD-C129B14C5E2B}" dt="2023-12-02T10:57:46.496" v="28406" actId="2696"/>
          <pc:sldLayoutMkLst>
            <pc:docMk/>
            <pc:sldMasterMk cId="38006488" sldId="2147483828"/>
            <pc:sldLayoutMk cId="3847514550" sldId="2147483834"/>
          </pc:sldLayoutMkLst>
        </pc:sldLayoutChg>
        <pc:sldLayoutChg chg="add del">
          <pc:chgData name="Bastien Chassagnol" userId="9556babb-c02f-4c37-838a-8ab53642e849" providerId="ADAL" clId="{52B185F2-9AE0-4227-BCCD-C129B14C5E2B}" dt="2023-12-02T10:57:46.496" v="28406" actId="2696"/>
          <pc:sldLayoutMkLst>
            <pc:docMk/>
            <pc:sldMasterMk cId="38006488" sldId="2147483828"/>
            <pc:sldLayoutMk cId="347567080" sldId="2147483835"/>
          </pc:sldLayoutMkLst>
        </pc:sldLayoutChg>
        <pc:sldLayoutChg chg="add del">
          <pc:chgData name="Bastien Chassagnol" userId="9556babb-c02f-4c37-838a-8ab53642e849" providerId="ADAL" clId="{52B185F2-9AE0-4227-BCCD-C129B14C5E2B}" dt="2023-12-02T10:57:46.496" v="28406" actId="2696"/>
          <pc:sldLayoutMkLst>
            <pc:docMk/>
            <pc:sldMasterMk cId="38006488" sldId="2147483828"/>
            <pc:sldLayoutMk cId="2750726721" sldId="2147483836"/>
          </pc:sldLayoutMkLst>
        </pc:sldLayoutChg>
        <pc:sldLayoutChg chg="add del">
          <pc:chgData name="Bastien Chassagnol" userId="9556babb-c02f-4c37-838a-8ab53642e849" providerId="ADAL" clId="{52B185F2-9AE0-4227-BCCD-C129B14C5E2B}" dt="2023-12-02T10:57:46.496" v="28406" actId="2696"/>
          <pc:sldLayoutMkLst>
            <pc:docMk/>
            <pc:sldMasterMk cId="38006488" sldId="2147483828"/>
            <pc:sldLayoutMk cId="3502245548" sldId="2147483837"/>
          </pc:sldLayoutMkLst>
        </pc:sldLayoutChg>
        <pc:sldLayoutChg chg="add del">
          <pc:chgData name="Bastien Chassagnol" userId="9556babb-c02f-4c37-838a-8ab53642e849" providerId="ADAL" clId="{52B185F2-9AE0-4227-BCCD-C129B14C5E2B}" dt="2023-12-02T10:57:46.496" v="28406" actId="2696"/>
          <pc:sldLayoutMkLst>
            <pc:docMk/>
            <pc:sldMasterMk cId="38006488" sldId="2147483828"/>
            <pc:sldLayoutMk cId="497887383" sldId="2147483838"/>
          </pc:sldLayoutMkLst>
        </pc:sldLayoutChg>
        <pc:sldLayoutChg chg="add del">
          <pc:chgData name="Bastien Chassagnol" userId="9556babb-c02f-4c37-838a-8ab53642e849" providerId="ADAL" clId="{52B185F2-9AE0-4227-BCCD-C129B14C5E2B}" dt="2023-12-02T10:57:46.496" v="28406" actId="2696"/>
          <pc:sldLayoutMkLst>
            <pc:docMk/>
            <pc:sldMasterMk cId="38006488" sldId="2147483828"/>
            <pc:sldLayoutMk cId="3771977027" sldId="2147483839"/>
          </pc:sldLayoutMkLst>
        </pc:sldLayoutChg>
        <pc:sldLayoutChg chg="add del">
          <pc:chgData name="Bastien Chassagnol" userId="9556babb-c02f-4c37-838a-8ab53642e849" providerId="ADAL" clId="{52B185F2-9AE0-4227-BCCD-C129B14C5E2B}" dt="2023-12-02T10:57:46.496" v="28406" actId="2696"/>
          <pc:sldLayoutMkLst>
            <pc:docMk/>
            <pc:sldMasterMk cId="38006488" sldId="2147483828"/>
            <pc:sldLayoutMk cId="4208732239" sldId="2147483840"/>
          </pc:sldLayoutMkLst>
        </pc:sldLayoutChg>
        <pc:sldLayoutChg chg="add del">
          <pc:chgData name="Bastien Chassagnol" userId="9556babb-c02f-4c37-838a-8ab53642e849" providerId="ADAL" clId="{52B185F2-9AE0-4227-BCCD-C129B14C5E2B}" dt="2023-12-02T10:57:46.496" v="28406" actId="2696"/>
          <pc:sldLayoutMkLst>
            <pc:docMk/>
            <pc:sldMasterMk cId="38006488" sldId="2147483828"/>
            <pc:sldLayoutMk cId="543845210" sldId="2147483841"/>
          </pc:sldLayoutMkLst>
        </pc:sldLayoutChg>
        <pc:sldLayoutChg chg="add del">
          <pc:chgData name="Bastien Chassagnol" userId="9556babb-c02f-4c37-838a-8ab53642e849" providerId="ADAL" clId="{52B185F2-9AE0-4227-BCCD-C129B14C5E2B}" dt="2023-12-02T10:57:46.496" v="28406" actId="2696"/>
          <pc:sldLayoutMkLst>
            <pc:docMk/>
            <pc:sldMasterMk cId="38006488" sldId="2147483828"/>
            <pc:sldLayoutMk cId="73600263" sldId="2147483842"/>
          </pc:sldLayoutMkLst>
        </pc:sldLayoutChg>
        <pc:sldLayoutChg chg="add del">
          <pc:chgData name="Bastien Chassagnol" userId="9556babb-c02f-4c37-838a-8ab53642e849" providerId="ADAL" clId="{52B185F2-9AE0-4227-BCCD-C129B14C5E2B}" dt="2023-12-02T10:57:46.496" v="28406" actId="2696"/>
          <pc:sldLayoutMkLst>
            <pc:docMk/>
            <pc:sldMasterMk cId="38006488" sldId="2147483828"/>
            <pc:sldLayoutMk cId="142584333" sldId="2147483843"/>
          </pc:sldLayoutMkLst>
        </pc:sldLayoutChg>
        <pc:sldLayoutChg chg="add del">
          <pc:chgData name="Bastien Chassagnol" userId="9556babb-c02f-4c37-838a-8ab53642e849" providerId="ADAL" clId="{52B185F2-9AE0-4227-BCCD-C129B14C5E2B}" dt="2023-12-02T10:57:46.496" v="28406" actId="2696"/>
          <pc:sldLayoutMkLst>
            <pc:docMk/>
            <pc:sldMasterMk cId="38006488" sldId="2147483828"/>
            <pc:sldLayoutMk cId="1521291893" sldId="2147483844"/>
          </pc:sldLayoutMkLst>
        </pc:sldLayoutChg>
        <pc:sldLayoutChg chg="add del">
          <pc:chgData name="Bastien Chassagnol" userId="9556babb-c02f-4c37-838a-8ab53642e849" providerId="ADAL" clId="{52B185F2-9AE0-4227-BCCD-C129B14C5E2B}" dt="2023-12-02T10:57:46.496" v="28406" actId="2696"/>
          <pc:sldLayoutMkLst>
            <pc:docMk/>
            <pc:sldMasterMk cId="38006488" sldId="2147483828"/>
            <pc:sldLayoutMk cId="3975250748" sldId="2147483845"/>
          </pc:sldLayoutMkLst>
        </pc:sldLayoutChg>
        <pc:sldLayoutChg chg="add del">
          <pc:chgData name="Bastien Chassagnol" userId="9556babb-c02f-4c37-838a-8ab53642e849" providerId="ADAL" clId="{52B185F2-9AE0-4227-BCCD-C129B14C5E2B}" dt="2023-12-02T10:57:46.496" v="28406" actId="2696"/>
          <pc:sldLayoutMkLst>
            <pc:docMk/>
            <pc:sldMasterMk cId="38006488" sldId="2147483828"/>
            <pc:sldLayoutMk cId="1877434129" sldId="2147483846"/>
          </pc:sldLayoutMkLst>
        </pc:sldLayoutChg>
        <pc:sldLayoutChg chg="add del">
          <pc:chgData name="Bastien Chassagnol" userId="9556babb-c02f-4c37-838a-8ab53642e849" providerId="ADAL" clId="{52B185F2-9AE0-4227-BCCD-C129B14C5E2B}" dt="2023-12-02T10:57:46.496" v="28406" actId="2696"/>
          <pc:sldLayoutMkLst>
            <pc:docMk/>
            <pc:sldMasterMk cId="38006488" sldId="2147483828"/>
            <pc:sldLayoutMk cId="1340204645" sldId="2147483847"/>
          </pc:sldLayoutMkLst>
        </pc:sldLayoutChg>
        <pc:sldLayoutChg chg="add del">
          <pc:chgData name="Bastien Chassagnol" userId="9556babb-c02f-4c37-838a-8ab53642e849" providerId="ADAL" clId="{52B185F2-9AE0-4227-BCCD-C129B14C5E2B}" dt="2023-12-02T10:57:46.496" v="28406" actId="2696"/>
          <pc:sldLayoutMkLst>
            <pc:docMk/>
            <pc:sldMasterMk cId="38006488" sldId="2147483828"/>
            <pc:sldLayoutMk cId="391376003" sldId="2147483848"/>
          </pc:sldLayoutMkLst>
        </pc:sldLayoutChg>
        <pc:sldLayoutChg chg="add del">
          <pc:chgData name="Bastien Chassagnol" userId="9556babb-c02f-4c37-838a-8ab53642e849" providerId="ADAL" clId="{52B185F2-9AE0-4227-BCCD-C129B14C5E2B}" dt="2023-12-02T10:57:46.496" v="28406" actId="2696"/>
          <pc:sldLayoutMkLst>
            <pc:docMk/>
            <pc:sldMasterMk cId="38006488" sldId="2147483828"/>
            <pc:sldLayoutMk cId="4053378533" sldId="2147483849"/>
          </pc:sldLayoutMkLst>
        </pc:sldLayoutChg>
        <pc:sldLayoutChg chg="add del">
          <pc:chgData name="Bastien Chassagnol" userId="9556babb-c02f-4c37-838a-8ab53642e849" providerId="ADAL" clId="{52B185F2-9AE0-4227-BCCD-C129B14C5E2B}" dt="2023-12-02T10:57:46.496" v="28406" actId="2696"/>
          <pc:sldLayoutMkLst>
            <pc:docMk/>
            <pc:sldMasterMk cId="38006488" sldId="2147483828"/>
            <pc:sldLayoutMk cId="1864324492" sldId="2147483850"/>
          </pc:sldLayoutMkLst>
        </pc:sldLayoutChg>
        <pc:sldLayoutChg chg="add del">
          <pc:chgData name="Bastien Chassagnol" userId="9556babb-c02f-4c37-838a-8ab53642e849" providerId="ADAL" clId="{52B185F2-9AE0-4227-BCCD-C129B14C5E2B}" dt="2023-12-02T10:57:46.496" v="28406" actId="2696"/>
          <pc:sldLayoutMkLst>
            <pc:docMk/>
            <pc:sldMasterMk cId="38006488" sldId="2147483828"/>
            <pc:sldLayoutMk cId="4156565083" sldId="2147483851"/>
          </pc:sldLayoutMkLst>
        </pc:sldLayoutChg>
        <pc:sldLayoutChg chg="add del">
          <pc:chgData name="Bastien Chassagnol" userId="9556babb-c02f-4c37-838a-8ab53642e849" providerId="ADAL" clId="{52B185F2-9AE0-4227-BCCD-C129B14C5E2B}" dt="2023-12-02T10:57:46.496" v="28406" actId="2696"/>
          <pc:sldLayoutMkLst>
            <pc:docMk/>
            <pc:sldMasterMk cId="38006488" sldId="2147483828"/>
            <pc:sldLayoutMk cId="3434841016" sldId="2147483852"/>
          </pc:sldLayoutMkLst>
        </pc:sldLayoutChg>
        <pc:sldLayoutChg chg="add del">
          <pc:chgData name="Bastien Chassagnol" userId="9556babb-c02f-4c37-838a-8ab53642e849" providerId="ADAL" clId="{52B185F2-9AE0-4227-BCCD-C129B14C5E2B}" dt="2023-12-02T10:57:46.496" v="28406" actId="2696"/>
          <pc:sldLayoutMkLst>
            <pc:docMk/>
            <pc:sldMasterMk cId="38006488" sldId="2147483828"/>
            <pc:sldLayoutMk cId="1865988796" sldId="2147483853"/>
          </pc:sldLayoutMkLst>
        </pc:sldLayoutChg>
        <pc:sldLayoutChg chg="add del">
          <pc:chgData name="Bastien Chassagnol" userId="9556babb-c02f-4c37-838a-8ab53642e849" providerId="ADAL" clId="{52B185F2-9AE0-4227-BCCD-C129B14C5E2B}" dt="2023-12-02T10:57:46.496" v="28406" actId="2696"/>
          <pc:sldLayoutMkLst>
            <pc:docMk/>
            <pc:sldMasterMk cId="38006488" sldId="2147483828"/>
            <pc:sldLayoutMk cId="1918454496" sldId="2147483854"/>
          </pc:sldLayoutMkLst>
        </pc:sldLayoutChg>
        <pc:sldLayoutChg chg="add del">
          <pc:chgData name="Bastien Chassagnol" userId="9556babb-c02f-4c37-838a-8ab53642e849" providerId="ADAL" clId="{52B185F2-9AE0-4227-BCCD-C129B14C5E2B}" dt="2023-12-02T10:57:46.496" v="28406" actId="2696"/>
          <pc:sldLayoutMkLst>
            <pc:docMk/>
            <pc:sldMasterMk cId="38006488" sldId="2147483828"/>
            <pc:sldLayoutMk cId="1942869563" sldId="2147483855"/>
          </pc:sldLayoutMkLst>
        </pc:sldLayoutChg>
      </pc:sldMasterChg>
      <pc:sldMasterChg chg="del delSldLayout">
        <pc:chgData name="Bastien Chassagnol" userId="9556babb-c02f-4c37-838a-8ab53642e849" providerId="ADAL" clId="{52B185F2-9AE0-4227-BCCD-C129B14C5E2B}" dt="2023-11-19T14:33:57.981" v="3773" actId="47"/>
        <pc:sldMasterMkLst>
          <pc:docMk/>
          <pc:sldMasterMk cId="2231409454" sldId="2147483856"/>
        </pc:sldMasterMkLst>
        <pc:sldLayoutChg chg="del">
          <pc:chgData name="Bastien Chassagnol" userId="9556babb-c02f-4c37-838a-8ab53642e849" providerId="ADAL" clId="{52B185F2-9AE0-4227-BCCD-C129B14C5E2B}" dt="2023-11-19T14:33:57.981" v="3773" actId="47"/>
          <pc:sldLayoutMkLst>
            <pc:docMk/>
            <pc:sldMasterMk cId="2231409454" sldId="2147483856"/>
            <pc:sldLayoutMk cId="2682488017" sldId="2147483857"/>
          </pc:sldLayoutMkLst>
        </pc:sldLayoutChg>
        <pc:sldLayoutChg chg="del">
          <pc:chgData name="Bastien Chassagnol" userId="9556babb-c02f-4c37-838a-8ab53642e849" providerId="ADAL" clId="{52B185F2-9AE0-4227-BCCD-C129B14C5E2B}" dt="2023-11-19T14:33:57.981" v="3773" actId="47"/>
          <pc:sldLayoutMkLst>
            <pc:docMk/>
            <pc:sldMasterMk cId="2231409454" sldId="2147483856"/>
            <pc:sldLayoutMk cId="2043372420" sldId="2147483858"/>
          </pc:sldLayoutMkLst>
        </pc:sldLayoutChg>
        <pc:sldLayoutChg chg="del">
          <pc:chgData name="Bastien Chassagnol" userId="9556babb-c02f-4c37-838a-8ab53642e849" providerId="ADAL" clId="{52B185F2-9AE0-4227-BCCD-C129B14C5E2B}" dt="2023-11-19T14:33:57.981" v="3773" actId="47"/>
          <pc:sldLayoutMkLst>
            <pc:docMk/>
            <pc:sldMasterMk cId="2231409454" sldId="2147483856"/>
            <pc:sldLayoutMk cId="2883736350" sldId="2147483859"/>
          </pc:sldLayoutMkLst>
        </pc:sldLayoutChg>
        <pc:sldLayoutChg chg="del">
          <pc:chgData name="Bastien Chassagnol" userId="9556babb-c02f-4c37-838a-8ab53642e849" providerId="ADAL" clId="{52B185F2-9AE0-4227-BCCD-C129B14C5E2B}" dt="2023-11-19T14:33:57.981" v="3773" actId="47"/>
          <pc:sldLayoutMkLst>
            <pc:docMk/>
            <pc:sldMasterMk cId="2231409454" sldId="2147483856"/>
            <pc:sldLayoutMk cId="2147353514" sldId="2147483860"/>
          </pc:sldLayoutMkLst>
        </pc:sldLayoutChg>
        <pc:sldLayoutChg chg="del">
          <pc:chgData name="Bastien Chassagnol" userId="9556babb-c02f-4c37-838a-8ab53642e849" providerId="ADAL" clId="{52B185F2-9AE0-4227-BCCD-C129B14C5E2B}" dt="2023-11-19T14:33:57.981" v="3773" actId="47"/>
          <pc:sldLayoutMkLst>
            <pc:docMk/>
            <pc:sldMasterMk cId="2231409454" sldId="2147483856"/>
            <pc:sldLayoutMk cId="3854628601" sldId="2147483861"/>
          </pc:sldLayoutMkLst>
        </pc:sldLayoutChg>
        <pc:sldLayoutChg chg="del">
          <pc:chgData name="Bastien Chassagnol" userId="9556babb-c02f-4c37-838a-8ab53642e849" providerId="ADAL" clId="{52B185F2-9AE0-4227-BCCD-C129B14C5E2B}" dt="2023-11-19T14:33:57.981" v="3773" actId="47"/>
          <pc:sldLayoutMkLst>
            <pc:docMk/>
            <pc:sldMasterMk cId="2231409454" sldId="2147483856"/>
            <pc:sldLayoutMk cId="4279126514" sldId="2147483862"/>
          </pc:sldLayoutMkLst>
        </pc:sldLayoutChg>
        <pc:sldLayoutChg chg="del">
          <pc:chgData name="Bastien Chassagnol" userId="9556babb-c02f-4c37-838a-8ab53642e849" providerId="ADAL" clId="{52B185F2-9AE0-4227-BCCD-C129B14C5E2B}" dt="2023-11-19T14:33:57.981" v="3773" actId="47"/>
          <pc:sldLayoutMkLst>
            <pc:docMk/>
            <pc:sldMasterMk cId="2231409454" sldId="2147483856"/>
            <pc:sldLayoutMk cId="3557061958" sldId="2147483877"/>
          </pc:sldLayoutMkLst>
        </pc:sldLayoutChg>
      </pc:sldMasterChg>
      <pc:sldMasterChg chg="del delSldLayout">
        <pc:chgData name="Bastien Chassagnol" userId="9556babb-c02f-4c37-838a-8ab53642e849" providerId="ADAL" clId="{52B185F2-9AE0-4227-BCCD-C129B14C5E2B}" dt="2023-11-25T14:11:39.112" v="10612" actId="2696"/>
        <pc:sldMasterMkLst>
          <pc:docMk/>
          <pc:sldMasterMk cId="2698230673" sldId="2147483864"/>
        </pc:sldMasterMkLst>
        <pc:sldLayoutChg chg="del">
          <pc:chgData name="Bastien Chassagnol" userId="9556babb-c02f-4c37-838a-8ab53642e849" providerId="ADAL" clId="{52B185F2-9AE0-4227-BCCD-C129B14C5E2B}" dt="2023-11-25T14:11:39.112" v="10612" actId="2696"/>
          <pc:sldLayoutMkLst>
            <pc:docMk/>
            <pc:sldMasterMk cId="2698230673" sldId="2147483864"/>
            <pc:sldLayoutMk cId="3620581327" sldId="2147483865"/>
          </pc:sldLayoutMkLst>
        </pc:sldLayoutChg>
        <pc:sldLayoutChg chg="del">
          <pc:chgData name="Bastien Chassagnol" userId="9556babb-c02f-4c37-838a-8ab53642e849" providerId="ADAL" clId="{52B185F2-9AE0-4227-BCCD-C129B14C5E2B}" dt="2023-11-25T14:11:39.112" v="10612" actId="2696"/>
          <pc:sldLayoutMkLst>
            <pc:docMk/>
            <pc:sldMasterMk cId="2698230673" sldId="2147483864"/>
            <pc:sldLayoutMk cId="1895489015" sldId="2147483866"/>
          </pc:sldLayoutMkLst>
        </pc:sldLayoutChg>
        <pc:sldLayoutChg chg="del">
          <pc:chgData name="Bastien Chassagnol" userId="9556babb-c02f-4c37-838a-8ab53642e849" providerId="ADAL" clId="{52B185F2-9AE0-4227-BCCD-C129B14C5E2B}" dt="2023-11-25T14:11:39.112" v="10612" actId="2696"/>
          <pc:sldLayoutMkLst>
            <pc:docMk/>
            <pc:sldMasterMk cId="2698230673" sldId="2147483864"/>
            <pc:sldLayoutMk cId="1004156196" sldId="2147483867"/>
          </pc:sldLayoutMkLst>
        </pc:sldLayoutChg>
        <pc:sldLayoutChg chg="del">
          <pc:chgData name="Bastien Chassagnol" userId="9556babb-c02f-4c37-838a-8ab53642e849" providerId="ADAL" clId="{52B185F2-9AE0-4227-BCCD-C129B14C5E2B}" dt="2023-11-25T14:11:39.112" v="10612" actId="2696"/>
          <pc:sldLayoutMkLst>
            <pc:docMk/>
            <pc:sldMasterMk cId="2698230673" sldId="2147483864"/>
            <pc:sldLayoutMk cId="969391781" sldId="2147483868"/>
          </pc:sldLayoutMkLst>
        </pc:sldLayoutChg>
        <pc:sldLayoutChg chg="del">
          <pc:chgData name="Bastien Chassagnol" userId="9556babb-c02f-4c37-838a-8ab53642e849" providerId="ADAL" clId="{52B185F2-9AE0-4227-BCCD-C129B14C5E2B}" dt="2023-11-25T14:11:39.112" v="10612" actId="2696"/>
          <pc:sldLayoutMkLst>
            <pc:docMk/>
            <pc:sldMasterMk cId="2698230673" sldId="2147483864"/>
            <pc:sldLayoutMk cId="4169324303" sldId="2147483869"/>
          </pc:sldLayoutMkLst>
        </pc:sldLayoutChg>
        <pc:sldLayoutChg chg="del">
          <pc:chgData name="Bastien Chassagnol" userId="9556babb-c02f-4c37-838a-8ab53642e849" providerId="ADAL" clId="{52B185F2-9AE0-4227-BCCD-C129B14C5E2B}" dt="2023-11-25T14:11:39.112" v="10612" actId="2696"/>
          <pc:sldLayoutMkLst>
            <pc:docMk/>
            <pc:sldMasterMk cId="2698230673" sldId="2147483864"/>
            <pc:sldLayoutMk cId="2033729912" sldId="2147483870"/>
          </pc:sldLayoutMkLst>
        </pc:sldLayoutChg>
        <pc:sldLayoutChg chg="del">
          <pc:chgData name="Bastien Chassagnol" userId="9556babb-c02f-4c37-838a-8ab53642e849" providerId="ADAL" clId="{52B185F2-9AE0-4227-BCCD-C129B14C5E2B}" dt="2023-11-25T14:11:39.112" v="10612" actId="2696"/>
          <pc:sldLayoutMkLst>
            <pc:docMk/>
            <pc:sldMasterMk cId="2698230673" sldId="2147483864"/>
            <pc:sldLayoutMk cId="113120633" sldId="2147483871"/>
          </pc:sldLayoutMkLst>
        </pc:sldLayoutChg>
        <pc:sldLayoutChg chg="del">
          <pc:chgData name="Bastien Chassagnol" userId="9556babb-c02f-4c37-838a-8ab53642e849" providerId="ADAL" clId="{52B185F2-9AE0-4227-BCCD-C129B14C5E2B}" dt="2023-11-25T14:11:39.112" v="10612" actId="2696"/>
          <pc:sldLayoutMkLst>
            <pc:docMk/>
            <pc:sldMasterMk cId="2698230673" sldId="2147483864"/>
            <pc:sldLayoutMk cId="1805503654" sldId="2147483872"/>
          </pc:sldLayoutMkLst>
        </pc:sldLayoutChg>
        <pc:sldLayoutChg chg="del">
          <pc:chgData name="Bastien Chassagnol" userId="9556babb-c02f-4c37-838a-8ab53642e849" providerId="ADAL" clId="{52B185F2-9AE0-4227-BCCD-C129B14C5E2B}" dt="2023-11-25T14:11:39.112" v="10612" actId="2696"/>
          <pc:sldLayoutMkLst>
            <pc:docMk/>
            <pc:sldMasterMk cId="2698230673" sldId="2147483864"/>
            <pc:sldLayoutMk cId="1292433164" sldId="2147483873"/>
          </pc:sldLayoutMkLst>
        </pc:sldLayoutChg>
        <pc:sldLayoutChg chg="del">
          <pc:chgData name="Bastien Chassagnol" userId="9556babb-c02f-4c37-838a-8ab53642e849" providerId="ADAL" clId="{52B185F2-9AE0-4227-BCCD-C129B14C5E2B}" dt="2023-11-25T14:11:39.112" v="10612" actId="2696"/>
          <pc:sldLayoutMkLst>
            <pc:docMk/>
            <pc:sldMasterMk cId="2698230673" sldId="2147483864"/>
            <pc:sldLayoutMk cId="1128392054" sldId="2147483874"/>
          </pc:sldLayoutMkLst>
        </pc:sldLayoutChg>
        <pc:sldLayoutChg chg="del">
          <pc:chgData name="Bastien Chassagnol" userId="9556babb-c02f-4c37-838a-8ab53642e849" providerId="ADAL" clId="{52B185F2-9AE0-4227-BCCD-C129B14C5E2B}" dt="2023-11-25T14:11:39.112" v="10612" actId="2696"/>
          <pc:sldLayoutMkLst>
            <pc:docMk/>
            <pc:sldMasterMk cId="2698230673" sldId="2147483864"/>
            <pc:sldLayoutMk cId="366232" sldId="2147483875"/>
          </pc:sldLayoutMkLst>
        </pc:sldLayoutChg>
        <pc:sldLayoutChg chg="del">
          <pc:chgData name="Bastien Chassagnol" userId="9556babb-c02f-4c37-838a-8ab53642e849" providerId="ADAL" clId="{52B185F2-9AE0-4227-BCCD-C129B14C5E2B}" dt="2023-11-25T14:11:39.112" v="10612" actId="2696"/>
          <pc:sldLayoutMkLst>
            <pc:docMk/>
            <pc:sldMasterMk cId="2698230673" sldId="2147483864"/>
            <pc:sldLayoutMk cId="2191307719" sldId="2147483876"/>
          </pc:sldLayoutMkLst>
        </pc:sldLayoutChg>
      </pc:sldMasterChg>
    </pc:docChg>
  </pc:docChgLst>
  <pc:docChgLst>
    <pc:chgData name="bastien CHASSAGNOL" userId="5147dea5b81ac1f3" providerId="LiveId" clId="{6CB3BEA7-3363-4A73-A581-8A50929E349D}"/>
    <pc:docChg chg="modSld">
      <pc:chgData name="bastien CHASSAGNOL" userId="5147dea5b81ac1f3" providerId="LiveId" clId="{6CB3BEA7-3363-4A73-A581-8A50929E349D}" dt="2024-10-29T10:45:46.532" v="0" actId="1076"/>
      <pc:docMkLst>
        <pc:docMk/>
      </pc:docMkLst>
      <pc:sldChg chg="modSp mod">
        <pc:chgData name="bastien CHASSAGNOL" userId="5147dea5b81ac1f3" providerId="LiveId" clId="{6CB3BEA7-3363-4A73-A581-8A50929E349D}" dt="2024-10-29T10:45:46.532" v="0" actId="1076"/>
        <pc:sldMkLst>
          <pc:docMk/>
          <pc:sldMk cId="1800023282" sldId="2147473405"/>
        </pc:sldMkLst>
      </pc:sldChg>
    </pc:docChg>
  </pc:docChgLst>
  <pc:docChgLst>
    <pc:chgData name="Bastien Chassagnol" userId="2b72e1da-8316-4899-9cd7-96aa89135663" providerId="ADAL" clId="{0D6AFE3B-89ED-49E1-B00B-4D24B022C639}"/>
    <pc:docChg chg="custSel modSld">
      <pc:chgData name="Bastien Chassagnol" userId="2b72e1da-8316-4899-9cd7-96aa89135663" providerId="ADAL" clId="{0D6AFE3B-89ED-49E1-B00B-4D24B022C639}" dt="2025-04-16T04:52:13.066" v="19"/>
      <pc:docMkLst>
        <pc:docMk/>
      </pc:docMkLst>
      <pc:sldChg chg="addSp modSp mod">
        <pc:chgData name="Bastien Chassagnol" userId="2b72e1da-8316-4899-9cd7-96aa89135663" providerId="ADAL" clId="{0D6AFE3B-89ED-49E1-B00B-4D24B022C639}" dt="2025-04-16T04:26:18.595" v="15" actId="113"/>
        <pc:sldMkLst>
          <pc:docMk/>
          <pc:sldMk cId="1506704203" sldId="2147473470"/>
        </pc:sldMkLst>
        <pc:spChg chg="add mod">
          <ac:chgData name="Bastien Chassagnol" userId="2b72e1da-8316-4899-9cd7-96aa89135663" providerId="ADAL" clId="{0D6AFE3B-89ED-49E1-B00B-4D24B022C639}" dt="2025-04-16T04:26:18.595" v="15" actId="113"/>
          <ac:spMkLst>
            <pc:docMk/>
            <pc:sldMk cId="1506704203" sldId="2147473470"/>
            <ac:spMk id="3" creationId="{2AF7BB24-1F33-5D5F-0173-53F70BA678BE}"/>
          </ac:spMkLst>
        </pc:spChg>
      </pc:sldChg>
      <pc:sldChg chg="mod modShow">
        <pc:chgData name="Bastien Chassagnol" userId="2b72e1da-8316-4899-9cd7-96aa89135663" providerId="ADAL" clId="{0D6AFE3B-89ED-49E1-B00B-4D24B022C639}" dt="2025-04-16T04:25:37.163" v="2" actId="729"/>
        <pc:sldMkLst>
          <pc:docMk/>
          <pc:sldMk cId="3664197587" sldId="2147473671"/>
        </pc:sldMkLst>
      </pc:sldChg>
      <pc:sldChg chg="mod modShow">
        <pc:chgData name="Bastien Chassagnol" userId="2b72e1da-8316-4899-9cd7-96aa89135663" providerId="ADAL" clId="{0D6AFE3B-89ED-49E1-B00B-4D24B022C639}" dt="2025-04-16T04:21:06.099" v="1" actId="729"/>
        <pc:sldMkLst>
          <pc:docMk/>
          <pc:sldMk cId="3722641980" sldId="2147473685"/>
        </pc:sldMkLst>
      </pc:sldChg>
      <pc:sldChg chg="mod modShow">
        <pc:chgData name="Bastien Chassagnol" userId="2b72e1da-8316-4899-9cd7-96aa89135663" providerId="ADAL" clId="{0D6AFE3B-89ED-49E1-B00B-4D24B022C639}" dt="2025-04-16T04:31:16.988" v="16" actId="729"/>
        <pc:sldMkLst>
          <pc:docMk/>
          <pc:sldMk cId="2569318822" sldId="2147473710"/>
        </pc:sldMkLst>
      </pc:sldChg>
      <pc:sldChg chg="addSp delSp modSp mod">
        <pc:chgData name="Bastien Chassagnol" userId="2b72e1da-8316-4899-9cd7-96aa89135663" providerId="ADAL" clId="{0D6AFE3B-89ED-49E1-B00B-4D24B022C639}" dt="2025-04-16T04:52:13.066" v="19"/>
        <pc:sldMkLst>
          <pc:docMk/>
          <pc:sldMk cId="719482926" sldId="2147473712"/>
        </pc:sldMkLst>
        <pc:spChg chg="mod">
          <ac:chgData name="Bastien Chassagnol" userId="2b72e1da-8316-4899-9cd7-96aa89135663" providerId="ADAL" clId="{0D6AFE3B-89ED-49E1-B00B-4D24B022C639}" dt="2025-04-16T04:52:13.066" v="19"/>
          <ac:spMkLst>
            <pc:docMk/>
            <pc:sldMk cId="719482926" sldId="2147473712"/>
            <ac:spMk id="5" creationId="{440BD270-4BAF-8FEA-2F79-47BAC6D0930C}"/>
          </ac:spMkLst>
        </pc:spChg>
        <pc:spChg chg="mod">
          <ac:chgData name="Bastien Chassagnol" userId="2b72e1da-8316-4899-9cd7-96aa89135663" providerId="ADAL" clId="{0D6AFE3B-89ED-49E1-B00B-4D24B022C639}" dt="2025-04-16T04:52:13.066" v="19"/>
          <ac:spMkLst>
            <pc:docMk/>
            <pc:sldMk cId="719482926" sldId="2147473712"/>
            <ac:spMk id="6" creationId="{F2E28AC0-E08F-5200-CD12-C1A406979806}"/>
          </ac:spMkLst>
        </pc:spChg>
        <pc:spChg chg="mod">
          <ac:chgData name="Bastien Chassagnol" userId="2b72e1da-8316-4899-9cd7-96aa89135663" providerId="ADAL" clId="{0D6AFE3B-89ED-49E1-B00B-4D24B022C639}" dt="2025-04-16T04:52:13.066" v="19"/>
          <ac:spMkLst>
            <pc:docMk/>
            <pc:sldMk cId="719482926" sldId="2147473712"/>
            <ac:spMk id="7" creationId="{74DCCE15-DD65-7397-172B-8F1B6F0B6890}"/>
          </ac:spMkLst>
        </pc:spChg>
        <pc:spChg chg="mod">
          <ac:chgData name="Bastien Chassagnol" userId="2b72e1da-8316-4899-9cd7-96aa89135663" providerId="ADAL" clId="{0D6AFE3B-89ED-49E1-B00B-4D24B022C639}" dt="2025-04-16T04:52:13.066" v="19"/>
          <ac:spMkLst>
            <pc:docMk/>
            <pc:sldMk cId="719482926" sldId="2147473712"/>
            <ac:spMk id="8" creationId="{7CB0875A-5C27-8C47-FFC9-BDCC9FC39888}"/>
          </ac:spMkLst>
        </pc:spChg>
        <pc:grpChg chg="add mod">
          <ac:chgData name="Bastien Chassagnol" userId="2b72e1da-8316-4899-9cd7-96aa89135663" providerId="ADAL" clId="{0D6AFE3B-89ED-49E1-B00B-4D24B022C639}" dt="2025-04-16T04:52:13.066" v="19"/>
          <ac:grpSpMkLst>
            <pc:docMk/>
            <pc:sldMk cId="719482926" sldId="2147473712"/>
            <ac:grpSpMk id="4" creationId="{6DD7B6D0-2350-8B6D-9113-AB781ED91F7E}"/>
          </ac:grpSpMkLst>
        </pc:grpChg>
        <pc:picChg chg="mod">
          <ac:chgData name="Bastien Chassagnol" userId="2b72e1da-8316-4899-9cd7-96aa89135663" providerId="ADAL" clId="{0D6AFE3B-89ED-49E1-B00B-4D24B022C639}" dt="2025-04-16T04:52:13.066" v="19"/>
          <ac:picMkLst>
            <pc:docMk/>
            <pc:sldMk cId="719482926" sldId="2147473712"/>
            <ac:picMk id="9" creationId="{763931A6-B1A4-BB90-C326-EB8EFD167247}"/>
          </ac:picMkLst>
        </pc:picChg>
      </pc:sldChg>
      <pc:sldChg chg="mod modShow">
        <pc:chgData name="Bastien Chassagnol" userId="2b72e1da-8316-4899-9cd7-96aa89135663" providerId="ADAL" clId="{0D6AFE3B-89ED-49E1-B00B-4D24B022C639}" dt="2025-04-16T04:46:16.666" v="17" actId="729"/>
        <pc:sldMkLst>
          <pc:docMk/>
          <pc:sldMk cId="2985235490" sldId="2147473722"/>
        </pc:sldMkLst>
      </pc:sldChg>
      <pc:sldChg chg="mod modShow">
        <pc:chgData name="Bastien Chassagnol" userId="2b72e1da-8316-4899-9cd7-96aa89135663" providerId="ADAL" clId="{0D6AFE3B-89ED-49E1-B00B-4D24B022C639}" dt="2025-04-16T04:15:11.438" v="0" actId="729"/>
        <pc:sldMkLst>
          <pc:docMk/>
          <pc:sldMk cId="878732847" sldId="2147473752"/>
        </pc:sldMkLst>
      </pc:sldChg>
      <pc:sldChg chg="modSp mod">
        <pc:chgData name="Bastien Chassagnol" userId="2b72e1da-8316-4899-9cd7-96aa89135663" providerId="ADAL" clId="{0D6AFE3B-89ED-49E1-B00B-4D24B022C639}" dt="2025-04-16T04:26:00.372" v="6" actId="1076"/>
        <pc:sldMkLst>
          <pc:docMk/>
          <pc:sldMk cId="3565858153" sldId="2147473759"/>
        </pc:sldMkLst>
        <pc:spChg chg="mod">
          <ac:chgData name="Bastien Chassagnol" userId="2b72e1da-8316-4899-9cd7-96aa89135663" providerId="ADAL" clId="{0D6AFE3B-89ED-49E1-B00B-4D24B022C639}" dt="2025-04-16T04:26:00.372" v="6" actId="1076"/>
          <ac:spMkLst>
            <pc:docMk/>
            <pc:sldMk cId="3565858153" sldId="2147473759"/>
            <ac:spMk id="3" creationId="{A191BB98-5F70-1A45-EA57-378E76B0FABA}"/>
          </ac:spMkLst>
        </pc:spChg>
      </pc:sldChg>
    </pc:docChg>
  </pc:docChgLst>
  <pc:docChgLst>
    <pc:chgData name="Bastien Chassagnol" userId="2b72e1da-8316-4899-9cd7-96aa89135663" providerId="ADAL" clId="{B63FB5D0-529C-4BC4-BFFB-7DBAA670EF53}"/>
    <pc:docChg chg="undo custSel addSld delSld modSld sldOrd addSection modSection">
      <pc:chgData name="Bastien Chassagnol" userId="2b72e1da-8316-4899-9cd7-96aa89135663" providerId="ADAL" clId="{B63FB5D0-529C-4BC4-BFFB-7DBAA670EF53}" dt="2025-02-04T13:53:59.401" v="782"/>
      <pc:docMkLst>
        <pc:docMk/>
      </pc:docMkLst>
      <pc:sldChg chg="del ord">
        <pc:chgData name="Bastien Chassagnol" userId="2b72e1da-8316-4899-9cd7-96aa89135663" providerId="ADAL" clId="{B63FB5D0-529C-4BC4-BFFB-7DBAA670EF53}" dt="2025-02-03T21:08:32.782" v="203" actId="47"/>
        <pc:sldMkLst>
          <pc:docMk/>
          <pc:sldMk cId="0" sldId="266"/>
        </pc:sldMkLst>
      </pc:sldChg>
      <pc:sldChg chg="add ord">
        <pc:chgData name="Bastien Chassagnol" userId="2b72e1da-8316-4899-9cd7-96aa89135663" providerId="ADAL" clId="{B63FB5D0-529C-4BC4-BFFB-7DBAA670EF53}" dt="2025-02-03T22:53:46.376" v="396"/>
        <pc:sldMkLst>
          <pc:docMk/>
          <pc:sldMk cId="0" sldId="273"/>
        </pc:sldMkLst>
      </pc:sldChg>
      <pc:sldChg chg="modSp add mod">
        <pc:chgData name="Bastien Chassagnol" userId="2b72e1da-8316-4899-9cd7-96aa89135663" providerId="ADAL" clId="{B63FB5D0-529C-4BC4-BFFB-7DBAA670EF53}" dt="2025-02-03T20:44:22.541" v="145" actId="1076"/>
        <pc:sldMkLst>
          <pc:docMk/>
          <pc:sldMk cId="1018690700" sldId="4114"/>
        </pc:sldMkLst>
      </pc:sldChg>
      <pc:sldChg chg="add">
        <pc:chgData name="Bastien Chassagnol" userId="2b72e1da-8316-4899-9cd7-96aa89135663" providerId="ADAL" clId="{B63FB5D0-529C-4BC4-BFFB-7DBAA670EF53}" dt="2025-02-03T21:04:42.169" v="194"/>
        <pc:sldMkLst>
          <pc:docMk/>
          <pc:sldMk cId="2792139176" sldId="2147377700"/>
        </pc:sldMkLst>
      </pc:sldChg>
      <pc:sldChg chg="modSp add">
        <pc:chgData name="Bastien Chassagnol" userId="2b72e1da-8316-4899-9cd7-96aa89135663" providerId="ADAL" clId="{B63FB5D0-529C-4BC4-BFFB-7DBAA670EF53}" dt="2025-02-03T21:04:42.169" v="194"/>
        <pc:sldMkLst>
          <pc:docMk/>
          <pc:sldMk cId="3835530643" sldId="2147473374"/>
        </pc:sldMkLst>
      </pc:sldChg>
      <pc:sldChg chg="add">
        <pc:chgData name="Bastien Chassagnol" userId="2b72e1da-8316-4899-9cd7-96aa89135663" providerId="ADAL" clId="{B63FB5D0-529C-4BC4-BFFB-7DBAA670EF53}" dt="2025-02-03T21:04:42.169" v="194"/>
        <pc:sldMkLst>
          <pc:docMk/>
          <pc:sldMk cId="678280974" sldId="2147473386"/>
        </pc:sldMkLst>
      </pc:sldChg>
      <pc:sldChg chg="modSp mod">
        <pc:chgData name="Bastien Chassagnol" userId="2b72e1da-8316-4899-9cd7-96aa89135663" providerId="ADAL" clId="{B63FB5D0-529C-4BC4-BFFB-7DBAA670EF53}" dt="2025-02-03T20:28:44.196" v="106" actId="1076"/>
        <pc:sldMkLst>
          <pc:docMk/>
          <pc:sldMk cId="0" sldId="2147473391"/>
        </pc:sldMkLst>
      </pc:sldChg>
      <pc:sldChg chg="del">
        <pc:chgData name="Bastien Chassagnol" userId="2b72e1da-8316-4899-9cd7-96aa89135663" providerId="ADAL" clId="{B63FB5D0-529C-4BC4-BFFB-7DBAA670EF53}" dt="2025-02-03T21:16:15.833" v="224" actId="47"/>
        <pc:sldMkLst>
          <pc:docMk/>
          <pc:sldMk cId="2876105129" sldId="2147473404"/>
        </pc:sldMkLst>
      </pc:sldChg>
      <pc:sldChg chg="ord">
        <pc:chgData name="Bastien Chassagnol" userId="2b72e1da-8316-4899-9cd7-96aa89135663" providerId="ADAL" clId="{B63FB5D0-529C-4BC4-BFFB-7DBAA670EF53}" dt="2025-02-04T13:53:45.579" v="780"/>
        <pc:sldMkLst>
          <pc:docMk/>
          <pc:sldMk cId="3420736106" sldId="2147473414"/>
        </pc:sldMkLst>
      </pc:sldChg>
      <pc:sldChg chg="modSp mod">
        <pc:chgData name="Bastien Chassagnol" userId="2b72e1da-8316-4899-9cd7-96aa89135663" providerId="ADAL" clId="{B63FB5D0-529C-4BC4-BFFB-7DBAA670EF53}" dt="2025-02-04T13:37:18.142" v="765" actId="1076"/>
        <pc:sldMkLst>
          <pc:docMk/>
          <pc:sldMk cId="2134861107" sldId="2147473433"/>
        </pc:sldMkLst>
      </pc:sldChg>
      <pc:sldChg chg="delSp modSp add mod">
        <pc:chgData name="Bastien Chassagnol" userId="2b72e1da-8316-4899-9cd7-96aa89135663" providerId="ADAL" clId="{B63FB5D0-529C-4BC4-BFFB-7DBAA670EF53}" dt="2025-02-03T23:08:43.327" v="405" actId="113"/>
        <pc:sldMkLst>
          <pc:docMk/>
          <pc:sldMk cId="3588717403" sldId="2147473439"/>
        </pc:sldMkLst>
      </pc:sldChg>
      <pc:sldChg chg="ord">
        <pc:chgData name="Bastien Chassagnol" userId="2b72e1da-8316-4899-9cd7-96aa89135663" providerId="ADAL" clId="{B63FB5D0-529C-4BC4-BFFB-7DBAA670EF53}" dt="2025-02-03T21:08:36.248" v="205"/>
        <pc:sldMkLst>
          <pc:docMk/>
          <pc:sldMk cId="319279280" sldId="2147473459"/>
        </pc:sldMkLst>
      </pc:sldChg>
      <pc:sldChg chg="ord">
        <pc:chgData name="Bastien Chassagnol" userId="2b72e1da-8316-4899-9cd7-96aa89135663" providerId="ADAL" clId="{B63FB5D0-529C-4BC4-BFFB-7DBAA670EF53}" dt="2025-02-03T21:08:19.023" v="200"/>
        <pc:sldMkLst>
          <pc:docMk/>
          <pc:sldMk cId="633971452" sldId="2147473460"/>
        </pc:sldMkLst>
      </pc:sldChg>
      <pc:sldChg chg="modSp mod">
        <pc:chgData name="Bastien Chassagnol" userId="2b72e1da-8316-4899-9cd7-96aa89135663" providerId="ADAL" clId="{B63FB5D0-529C-4BC4-BFFB-7DBAA670EF53}" dt="2025-02-03T21:04:17.731" v="193" actId="208"/>
        <pc:sldMkLst>
          <pc:docMk/>
          <pc:sldMk cId="1707875854" sldId="2147473465"/>
        </pc:sldMkLst>
      </pc:sldChg>
      <pc:sldChg chg="add">
        <pc:chgData name="Bastien Chassagnol" userId="2b72e1da-8316-4899-9cd7-96aa89135663" providerId="ADAL" clId="{B63FB5D0-529C-4BC4-BFFB-7DBAA670EF53}" dt="2025-02-03T21:04:42.169" v="194"/>
        <pc:sldMkLst>
          <pc:docMk/>
          <pc:sldMk cId="3854833320" sldId="2147473468"/>
        </pc:sldMkLst>
      </pc:sldChg>
      <pc:sldChg chg="addSp modSp mod">
        <pc:chgData name="Bastien Chassagnol" userId="2b72e1da-8316-4899-9cd7-96aa89135663" providerId="ADAL" clId="{B63FB5D0-529C-4BC4-BFFB-7DBAA670EF53}" dt="2025-02-03T21:11:19.868" v="215" actId="1076"/>
        <pc:sldMkLst>
          <pc:docMk/>
          <pc:sldMk cId="2877707653" sldId="2147473489"/>
        </pc:sldMkLst>
      </pc:sldChg>
      <pc:sldChg chg="del">
        <pc:chgData name="Bastien Chassagnol" userId="2b72e1da-8316-4899-9cd7-96aa89135663" providerId="ADAL" clId="{B63FB5D0-529C-4BC4-BFFB-7DBAA670EF53}" dt="2025-02-03T21:14:39.556" v="217" actId="47"/>
        <pc:sldMkLst>
          <pc:docMk/>
          <pc:sldMk cId="639081589" sldId="2147473504"/>
        </pc:sldMkLst>
      </pc:sldChg>
      <pc:sldChg chg="del ord">
        <pc:chgData name="Bastien Chassagnol" userId="2b72e1da-8316-4899-9cd7-96aa89135663" providerId="ADAL" clId="{B63FB5D0-529C-4BC4-BFFB-7DBAA670EF53}" dt="2025-02-03T21:16:12.793" v="223" actId="47"/>
        <pc:sldMkLst>
          <pc:docMk/>
          <pc:sldMk cId="1759577045" sldId="2147473511"/>
        </pc:sldMkLst>
      </pc:sldChg>
      <pc:sldChg chg="add">
        <pc:chgData name="Bastien Chassagnol" userId="2b72e1da-8316-4899-9cd7-96aa89135663" providerId="ADAL" clId="{B63FB5D0-529C-4BC4-BFFB-7DBAA670EF53}" dt="2025-02-03T20:43:47.411" v="111"/>
        <pc:sldMkLst>
          <pc:docMk/>
          <pc:sldMk cId="2767090626" sldId="2147473531"/>
        </pc:sldMkLst>
      </pc:sldChg>
      <pc:sldChg chg="addSp delSp modSp mod">
        <pc:chgData name="Bastien Chassagnol" userId="2b72e1da-8316-4899-9cd7-96aa89135663" providerId="ADAL" clId="{B63FB5D0-529C-4BC4-BFFB-7DBAA670EF53}" dt="2025-02-03T20:45:41.424" v="189" actId="20577"/>
        <pc:sldMkLst>
          <pc:docMk/>
          <pc:sldMk cId="1933279780" sldId="2147473532"/>
        </pc:sldMkLst>
      </pc:sldChg>
      <pc:sldChg chg="add del">
        <pc:chgData name="Bastien Chassagnol" userId="2b72e1da-8316-4899-9cd7-96aa89135663" providerId="ADAL" clId="{B63FB5D0-529C-4BC4-BFFB-7DBAA670EF53}" dt="2025-02-03T21:10:10.438" v="207"/>
        <pc:sldMkLst>
          <pc:docMk/>
          <pc:sldMk cId="2240720627" sldId="2147473535"/>
        </pc:sldMkLst>
      </pc:sldChg>
      <pc:sldChg chg="modSp mod">
        <pc:chgData name="Bastien Chassagnol" userId="2b72e1da-8316-4899-9cd7-96aa89135663" providerId="ADAL" clId="{B63FB5D0-529C-4BC4-BFFB-7DBAA670EF53}" dt="2025-02-03T21:07:00.030" v="198" actId="208"/>
        <pc:sldMkLst>
          <pc:docMk/>
          <pc:sldMk cId="3947736653" sldId="2147473543"/>
        </pc:sldMkLst>
      </pc:sldChg>
      <pc:sldChg chg="del">
        <pc:chgData name="Bastien Chassagnol" userId="2b72e1da-8316-4899-9cd7-96aa89135663" providerId="ADAL" clId="{B63FB5D0-529C-4BC4-BFFB-7DBAA670EF53}" dt="2025-02-03T20:45:13.239" v="149" actId="47"/>
        <pc:sldMkLst>
          <pc:docMk/>
          <pc:sldMk cId="3756493950" sldId="2147473544"/>
        </pc:sldMkLst>
      </pc:sldChg>
      <pc:sldChg chg="addSp modSp">
        <pc:chgData name="Bastien Chassagnol" userId="2b72e1da-8316-4899-9cd7-96aa89135663" providerId="ADAL" clId="{B63FB5D0-529C-4BC4-BFFB-7DBAA670EF53}" dt="2025-02-03T21:04:50.898" v="195"/>
        <pc:sldMkLst>
          <pc:docMk/>
          <pc:sldMk cId="1385995408" sldId="2147473566"/>
        </pc:sldMkLst>
      </pc:sldChg>
      <pc:sldChg chg="ord">
        <pc:chgData name="Bastien Chassagnol" userId="2b72e1da-8316-4899-9cd7-96aa89135663" providerId="ADAL" clId="{B63FB5D0-529C-4BC4-BFFB-7DBAA670EF53}" dt="2025-02-04T13:53:39.060" v="778"/>
        <pc:sldMkLst>
          <pc:docMk/>
          <pc:sldMk cId="952971643" sldId="2147473568"/>
        </pc:sldMkLst>
      </pc:sldChg>
      <pc:sldChg chg="ord">
        <pc:chgData name="Bastien Chassagnol" userId="2b72e1da-8316-4899-9cd7-96aa89135663" providerId="ADAL" clId="{B63FB5D0-529C-4BC4-BFFB-7DBAA670EF53}" dt="2025-02-03T21:08:19.023" v="200"/>
        <pc:sldMkLst>
          <pc:docMk/>
          <pc:sldMk cId="1979421545" sldId="2147473576"/>
        </pc:sldMkLst>
      </pc:sldChg>
      <pc:sldChg chg="ord">
        <pc:chgData name="Bastien Chassagnol" userId="2b72e1da-8316-4899-9cd7-96aa89135663" providerId="ADAL" clId="{B63FB5D0-529C-4BC4-BFFB-7DBAA670EF53}" dt="2025-02-04T13:53:39.060" v="778"/>
        <pc:sldMkLst>
          <pc:docMk/>
          <pc:sldMk cId="279021645" sldId="2147473590"/>
        </pc:sldMkLst>
      </pc:sldChg>
      <pc:sldChg chg="addSp delSp modSp mod">
        <pc:chgData name="Bastien Chassagnol" userId="2b72e1da-8316-4899-9cd7-96aa89135663" providerId="ADAL" clId="{B63FB5D0-529C-4BC4-BFFB-7DBAA670EF53}" dt="2025-02-03T22:48:14.240" v="389"/>
        <pc:sldMkLst>
          <pc:docMk/>
          <pc:sldMk cId="3786875881" sldId="2147473601"/>
        </pc:sldMkLst>
      </pc:sldChg>
      <pc:sldChg chg="modSp mod">
        <pc:chgData name="Bastien Chassagnol" userId="2b72e1da-8316-4899-9cd7-96aa89135663" providerId="ADAL" clId="{B63FB5D0-529C-4BC4-BFFB-7DBAA670EF53}" dt="2025-02-04T13:22:22.158" v="739" actId="20577"/>
        <pc:sldMkLst>
          <pc:docMk/>
          <pc:sldMk cId="1327313765" sldId="2147473604"/>
        </pc:sldMkLst>
      </pc:sldChg>
      <pc:sldChg chg="add">
        <pc:chgData name="Bastien Chassagnol" userId="2b72e1da-8316-4899-9cd7-96aa89135663" providerId="ADAL" clId="{B63FB5D0-529C-4BC4-BFFB-7DBAA670EF53}" dt="2025-02-03T21:15:58.876" v="221"/>
        <pc:sldMkLst>
          <pc:docMk/>
          <pc:sldMk cId="1836935633" sldId="2147473643"/>
        </pc:sldMkLst>
      </pc:sldChg>
      <pc:sldChg chg="delSp add mod">
        <pc:chgData name="Bastien Chassagnol" userId="2b72e1da-8316-4899-9cd7-96aa89135663" providerId="ADAL" clId="{B63FB5D0-529C-4BC4-BFFB-7DBAA670EF53}" dt="2025-02-03T21:17:01.504" v="227" actId="478"/>
        <pc:sldMkLst>
          <pc:docMk/>
          <pc:sldMk cId="3302730694" sldId="2147473664"/>
        </pc:sldMkLst>
      </pc:sldChg>
      <pc:sldChg chg="modSp add mod">
        <pc:chgData name="Bastien Chassagnol" userId="2b72e1da-8316-4899-9cd7-96aa89135663" providerId="ADAL" clId="{B63FB5D0-529C-4BC4-BFFB-7DBAA670EF53}" dt="2025-02-03T22:46:31.311" v="363" actId="113"/>
        <pc:sldMkLst>
          <pc:docMk/>
          <pc:sldMk cId="3664197587" sldId="2147473671"/>
        </pc:sldMkLst>
      </pc:sldChg>
      <pc:sldChg chg="modSp add mod">
        <pc:chgData name="Bastien Chassagnol" userId="2b72e1da-8316-4899-9cd7-96aa89135663" providerId="ADAL" clId="{B63FB5D0-529C-4BC4-BFFB-7DBAA670EF53}" dt="2025-02-03T22:48:45.939" v="392" actId="1076"/>
        <pc:sldMkLst>
          <pc:docMk/>
          <pc:sldMk cId="3662686019" sldId="2147473672"/>
        </pc:sldMkLst>
      </pc:sldChg>
      <pc:sldChg chg="add">
        <pc:chgData name="Bastien Chassagnol" userId="2b72e1da-8316-4899-9cd7-96aa89135663" providerId="ADAL" clId="{B63FB5D0-529C-4BC4-BFFB-7DBAA670EF53}" dt="2025-02-03T22:44:14.021" v="245"/>
        <pc:sldMkLst>
          <pc:docMk/>
          <pc:sldMk cId="3722641980" sldId="2147473685"/>
        </pc:sldMkLst>
      </pc:sldChg>
      <pc:sldChg chg="add">
        <pc:chgData name="Bastien Chassagnol" userId="2b72e1da-8316-4899-9cd7-96aa89135663" providerId="ADAL" clId="{B63FB5D0-529C-4BC4-BFFB-7DBAA670EF53}" dt="2025-02-03T22:49:18.615" v="393"/>
        <pc:sldMkLst>
          <pc:docMk/>
          <pc:sldMk cId="2365616457" sldId="2147473687"/>
        </pc:sldMkLst>
      </pc:sldChg>
      <pc:sldChg chg="add">
        <pc:chgData name="Bastien Chassagnol" userId="2b72e1da-8316-4899-9cd7-96aa89135663" providerId="ADAL" clId="{B63FB5D0-529C-4BC4-BFFB-7DBAA670EF53}" dt="2025-02-03T21:15:22.193" v="219"/>
        <pc:sldMkLst>
          <pc:docMk/>
          <pc:sldMk cId="26196519" sldId="2147473699"/>
        </pc:sldMkLst>
      </pc:sldChg>
      <pc:sldChg chg="add">
        <pc:chgData name="Bastien Chassagnol" userId="2b72e1da-8316-4899-9cd7-96aa89135663" providerId="ADAL" clId="{B63FB5D0-529C-4BC4-BFFB-7DBAA670EF53}" dt="2025-02-03T20:43:47.411" v="111"/>
        <pc:sldMkLst>
          <pc:docMk/>
          <pc:sldMk cId="2070172869" sldId="2147473705"/>
        </pc:sldMkLst>
      </pc:sldChg>
      <pc:sldChg chg="add">
        <pc:chgData name="Bastien Chassagnol" userId="2b72e1da-8316-4899-9cd7-96aa89135663" providerId="ADAL" clId="{B63FB5D0-529C-4BC4-BFFB-7DBAA670EF53}" dt="2025-02-03T22:49:18.615" v="393"/>
        <pc:sldMkLst>
          <pc:docMk/>
          <pc:sldMk cId="2569318822" sldId="2147473710"/>
        </pc:sldMkLst>
      </pc:sldChg>
      <pc:sldChg chg="add">
        <pc:chgData name="Bastien Chassagnol" userId="2b72e1da-8316-4899-9cd7-96aa89135663" providerId="ADAL" clId="{B63FB5D0-529C-4BC4-BFFB-7DBAA670EF53}" dt="2025-02-03T21:13:43.917" v="216"/>
        <pc:sldMkLst>
          <pc:docMk/>
          <pc:sldMk cId="1669423276" sldId="2147473711"/>
        </pc:sldMkLst>
      </pc:sldChg>
      <pc:sldChg chg="add">
        <pc:chgData name="Bastien Chassagnol" userId="2b72e1da-8316-4899-9cd7-96aa89135663" providerId="ADAL" clId="{B63FB5D0-529C-4BC4-BFFB-7DBAA670EF53}" dt="2025-02-03T21:15:22.193" v="219"/>
        <pc:sldMkLst>
          <pc:docMk/>
          <pc:sldMk cId="719482926" sldId="2147473712"/>
        </pc:sldMkLst>
      </pc:sldChg>
      <pc:sldChg chg="add">
        <pc:chgData name="Bastien Chassagnol" userId="2b72e1da-8316-4899-9cd7-96aa89135663" providerId="ADAL" clId="{B63FB5D0-529C-4BC4-BFFB-7DBAA670EF53}" dt="2025-02-03T21:14:46.107" v="218"/>
        <pc:sldMkLst>
          <pc:docMk/>
          <pc:sldMk cId="3044032509" sldId="2147473714"/>
        </pc:sldMkLst>
      </pc:sldChg>
      <pc:sldChg chg="add">
        <pc:chgData name="Bastien Chassagnol" userId="2b72e1da-8316-4899-9cd7-96aa89135663" providerId="ADAL" clId="{B63FB5D0-529C-4BC4-BFFB-7DBAA670EF53}" dt="2025-02-03T21:15:22.193" v="219"/>
        <pc:sldMkLst>
          <pc:docMk/>
          <pc:sldMk cId="2985235490" sldId="2147473722"/>
        </pc:sldMkLst>
      </pc:sldChg>
      <pc:sldChg chg="add">
        <pc:chgData name="Bastien Chassagnol" userId="2b72e1da-8316-4899-9cd7-96aa89135663" providerId="ADAL" clId="{B63FB5D0-529C-4BC4-BFFB-7DBAA670EF53}" dt="2025-02-03T22:47:07.361" v="364"/>
        <pc:sldMkLst>
          <pc:docMk/>
          <pc:sldMk cId="3583121209" sldId="2147473727"/>
        </pc:sldMkLst>
      </pc:sldChg>
      <pc:sldChg chg="add">
        <pc:chgData name="Bastien Chassagnol" userId="2b72e1da-8316-4899-9cd7-96aa89135663" providerId="ADAL" clId="{B63FB5D0-529C-4BC4-BFFB-7DBAA670EF53}" dt="2025-02-03T22:49:37.894" v="394"/>
        <pc:sldMkLst>
          <pc:docMk/>
          <pc:sldMk cId="3087349742" sldId="2147473731"/>
        </pc:sldMkLst>
      </pc:sldChg>
      <pc:sldChg chg="add">
        <pc:chgData name="Bastien Chassagnol" userId="2b72e1da-8316-4899-9cd7-96aa89135663" providerId="ADAL" clId="{B63FB5D0-529C-4BC4-BFFB-7DBAA670EF53}" dt="2025-02-03T21:16:07.167" v="222"/>
        <pc:sldMkLst>
          <pc:docMk/>
          <pc:sldMk cId="3959765049" sldId="2147473743"/>
        </pc:sldMkLst>
      </pc:sldChg>
      <pc:sldChg chg="add">
        <pc:chgData name="Bastien Chassagnol" userId="2b72e1da-8316-4899-9cd7-96aa89135663" providerId="ADAL" clId="{B63FB5D0-529C-4BC4-BFFB-7DBAA670EF53}" dt="2025-02-03T20:43:47.411" v="111"/>
        <pc:sldMkLst>
          <pc:docMk/>
          <pc:sldMk cId="928235253" sldId="2147473749"/>
        </pc:sldMkLst>
      </pc:sldChg>
      <pc:sldChg chg="add">
        <pc:chgData name="Bastien Chassagnol" userId="2b72e1da-8316-4899-9cd7-96aa89135663" providerId="ADAL" clId="{B63FB5D0-529C-4BC4-BFFB-7DBAA670EF53}" dt="2025-02-03T20:43:47.411" v="111"/>
        <pc:sldMkLst>
          <pc:docMk/>
          <pc:sldMk cId="3558485745" sldId="2147473751"/>
        </pc:sldMkLst>
      </pc:sldChg>
      <pc:sldChg chg="add ord">
        <pc:chgData name="Bastien Chassagnol" userId="2b72e1da-8316-4899-9cd7-96aa89135663" providerId="ADAL" clId="{B63FB5D0-529C-4BC4-BFFB-7DBAA670EF53}" dt="2025-02-03T20:44:34.142" v="147"/>
        <pc:sldMkLst>
          <pc:docMk/>
          <pc:sldMk cId="878732847" sldId="2147473752"/>
        </pc:sldMkLst>
      </pc:sldChg>
      <pc:sldChg chg="modSp add mod">
        <pc:chgData name="Bastien Chassagnol" userId="2b72e1da-8316-4899-9cd7-96aa89135663" providerId="ADAL" clId="{B63FB5D0-529C-4BC4-BFFB-7DBAA670EF53}" dt="2025-02-03T20:58:14.180" v="190" actId="113"/>
        <pc:sldMkLst>
          <pc:docMk/>
          <pc:sldMk cId="3152493687" sldId="2147473753"/>
        </pc:sldMkLst>
      </pc:sldChg>
      <pc:sldChg chg="add">
        <pc:chgData name="Bastien Chassagnol" userId="2b72e1da-8316-4899-9cd7-96aa89135663" providerId="ADAL" clId="{B63FB5D0-529C-4BC4-BFFB-7DBAA670EF53}" dt="2025-02-03T21:04:42.169" v="194"/>
        <pc:sldMkLst>
          <pc:docMk/>
          <pc:sldMk cId="1207829025" sldId="2147473754"/>
        </pc:sldMkLst>
      </pc:sldChg>
      <pc:sldChg chg="modSp add mod">
        <pc:chgData name="Bastien Chassagnol" userId="2b72e1da-8316-4899-9cd7-96aa89135663" providerId="ADAL" clId="{B63FB5D0-529C-4BC4-BFFB-7DBAA670EF53}" dt="2025-02-03T21:10:47.509" v="213" actId="113"/>
        <pc:sldMkLst>
          <pc:docMk/>
          <pc:sldMk cId="2952456546" sldId="2147473755"/>
        </pc:sldMkLst>
      </pc:sldChg>
      <pc:sldChg chg="add">
        <pc:chgData name="Bastien Chassagnol" userId="2b72e1da-8316-4899-9cd7-96aa89135663" providerId="ADAL" clId="{B63FB5D0-529C-4BC4-BFFB-7DBAA670EF53}" dt="2025-02-03T21:15:22.193" v="219"/>
        <pc:sldMkLst>
          <pc:docMk/>
          <pc:sldMk cId="4082745513" sldId="2147473756"/>
        </pc:sldMkLst>
      </pc:sldChg>
      <pc:sldChg chg="add">
        <pc:chgData name="Bastien Chassagnol" userId="2b72e1da-8316-4899-9cd7-96aa89135663" providerId="ADAL" clId="{B63FB5D0-529C-4BC4-BFFB-7DBAA670EF53}" dt="2025-02-03T21:17:24.342" v="228"/>
        <pc:sldMkLst>
          <pc:docMk/>
          <pc:sldMk cId="2323935292" sldId="2147473757"/>
        </pc:sldMkLst>
      </pc:sldChg>
      <pc:sldChg chg="add ord">
        <pc:chgData name="Bastien Chassagnol" userId="2b72e1da-8316-4899-9cd7-96aa89135663" providerId="ADAL" clId="{B63FB5D0-529C-4BC4-BFFB-7DBAA670EF53}" dt="2025-02-03T22:44:19.286" v="247"/>
        <pc:sldMkLst>
          <pc:docMk/>
          <pc:sldMk cId="1384717749" sldId="2147473758"/>
        </pc:sldMkLst>
      </pc:sldChg>
      <pc:sldChg chg="delSp modSp add mod">
        <pc:chgData name="Bastien Chassagnol" userId="2b72e1da-8316-4899-9cd7-96aa89135663" providerId="ADAL" clId="{B63FB5D0-529C-4BC4-BFFB-7DBAA670EF53}" dt="2025-02-03T22:40:59.769" v="244" actId="1076"/>
        <pc:sldMkLst>
          <pc:docMk/>
          <pc:sldMk cId="3565858153" sldId="2147473759"/>
        </pc:sldMkLst>
      </pc:sldChg>
      <pc:sldChg chg="modSp add mod">
        <pc:chgData name="Bastien Chassagnol" userId="2b72e1da-8316-4899-9cd7-96aa89135663" providerId="ADAL" clId="{B63FB5D0-529C-4BC4-BFFB-7DBAA670EF53}" dt="2025-02-03T22:46:23.380" v="362" actId="313"/>
        <pc:sldMkLst>
          <pc:docMk/>
          <pc:sldMk cId="743760787" sldId="2147473764"/>
        </pc:sldMkLst>
      </pc:sldChg>
      <pc:sldChg chg="add">
        <pc:chgData name="Bastien Chassagnol" userId="2b72e1da-8316-4899-9cd7-96aa89135663" providerId="ADAL" clId="{B63FB5D0-529C-4BC4-BFFB-7DBAA670EF53}" dt="2025-02-03T22:49:18.615" v="393"/>
        <pc:sldMkLst>
          <pc:docMk/>
          <pc:sldMk cId="3197337998" sldId="2147473765"/>
        </pc:sldMkLst>
      </pc:sldChg>
      <pc:sldChg chg="add">
        <pc:chgData name="Bastien Chassagnol" userId="2b72e1da-8316-4899-9cd7-96aa89135663" providerId="ADAL" clId="{B63FB5D0-529C-4BC4-BFFB-7DBAA670EF53}" dt="2025-02-03T22:49:37.894" v="394"/>
        <pc:sldMkLst>
          <pc:docMk/>
          <pc:sldMk cId="676273314" sldId="2147473766"/>
        </pc:sldMkLst>
      </pc:sldChg>
      <pc:sldChg chg="add">
        <pc:chgData name="Bastien Chassagnol" userId="2b72e1da-8316-4899-9cd7-96aa89135663" providerId="ADAL" clId="{B63FB5D0-529C-4BC4-BFFB-7DBAA670EF53}" dt="2025-02-03T23:06:19.418" v="397"/>
        <pc:sldMkLst>
          <pc:docMk/>
          <pc:sldMk cId="2017187843" sldId="2147473767"/>
        </pc:sldMkLst>
      </pc:sldChg>
      <pc:sldChg chg="add">
        <pc:chgData name="Bastien Chassagnol" userId="2b72e1da-8316-4899-9cd7-96aa89135663" providerId="ADAL" clId="{B63FB5D0-529C-4BC4-BFFB-7DBAA670EF53}" dt="2025-02-03T23:06:47.667" v="398"/>
        <pc:sldMkLst>
          <pc:docMk/>
          <pc:sldMk cId="4237274331" sldId="2147473768"/>
        </pc:sldMkLst>
      </pc:sldChg>
      <pc:sldChg chg="add">
        <pc:chgData name="Bastien Chassagnol" userId="2b72e1da-8316-4899-9cd7-96aa89135663" providerId="ADAL" clId="{B63FB5D0-529C-4BC4-BFFB-7DBAA670EF53}" dt="2025-02-03T23:09:27.032" v="406"/>
        <pc:sldMkLst>
          <pc:docMk/>
          <pc:sldMk cId="2406789134" sldId="2147473769"/>
        </pc:sldMkLst>
      </pc:sldChg>
      <pc:sldChg chg="addSp delSp modSp add mod ord">
        <pc:chgData name="Bastien Chassagnol" userId="2b72e1da-8316-4899-9cd7-96aa89135663" providerId="ADAL" clId="{B63FB5D0-529C-4BC4-BFFB-7DBAA670EF53}" dt="2025-02-04T13:53:59.401" v="782"/>
        <pc:sldMkLst>
          <pc:docMk/>
          <pc:sldMk cId="3347314500" sldId="2147473770"/>
        </pc:sldMkLst>
      </pc:sldChg>
      <pc:sldChg chg="new del">
        <pc:chgData name="Bastien Chassagnol" userId="2b72e1da-8316-4899-9cd7-96aa89135663" providerId="ADAL" clId="{B63FB5D0-529C-4BC4-BFFB-7DBAA670EF53}" dt="2025-02-03T23:14:17.305" v="481" actId="680"/>
        <pc:sldMkLst>
          <pc:docMk/>
          <pc:sldMk cId="221768251" sldId="2147473771"/>
        </pc:sldMkLst>
      </pc:sldChg>
      <pc:sldChg chg="addSp delSp modSp add mod">
        <pc:chgData name="Bastien Chassagnol" userId="2b72e1da-8316-4899-9cd7-96aa89135663" providerId="ADAL" clId="{B63FB5D0-529C-4BC4-BFFB-7DBAA670EF53}" dt="2025-02-04T13:53:11.879" v="776" actId="478"/>
        <pc:sldMkLst>
          <pc:docMk/>
          <pc:sldMk cId="702168411" sldId="2147473771"/>
        </pc:sldMkLst>
      </pc:sldChg>
      <pc:sldChg chg="addSp delSp modSp add mod">
        <pc:chgData name="Bastien Chassagnol" userId="2b72e1da-8316-4899-9cd7-96aa89135663" providerId="ADAL" clId="{B63FB5D0-529C-4BC4-BFFB-7DBAA670EF53}" dt="2025-02-04T12:42:49.353" v="725" actId="1076"/>
        <pc:sldMkLst>
          <pc:docMk/>
          <pc:sldMk cId="1024022670" sldId="2147473772"/>
        </pc:sldMkLst>
      </pc:sldChg>
      <pc:sldChg chg="addSp delSp modSp add mod ord">
        <pc:chgData name="Bastien Chassagnol" userId="2b72e1da-8316-4899-9cd7-96aa89135663" providerId="ADAL" clId="{B63FB5D0-529C-4BC4-BFFB-7DBAA670EF53}" dt="2025-02-04T13:53:59.401" v="782"/>
        <pc:sldMkLst>
          <pc:docMk/>
          <pc:sldMk cId="1300005527" sldId="2147473773"/>
        </pc:sldMkLst>
      </pc:sldChg>
    </pc:docChg>
  </pc:docChgLst>
  <pc:docChgLst>
    <pc:chgData name="bastien CHASSAGNOL" userId="5147dea5b81ac1f3" providerId="LiveId" clId="{1B2F3F17-00A0-4832-9BAD-F61550DD5051}"/>
    <pc:docChg chg="custSel delSld modSld modSection">
      <pc:chgData name="bastien CHASSAGNOL" userId="5147dea5b81ac1f3" providerId="LiveId" clId="{1B2F3F17-00A0-4832-9BAD-F61550DD5051}" dt="2024-08-01T12:58:24.671" v="635" actId="20577"/>
      <pc:docMkLst>
        <pc:docMk/>
      </pc:docMkLst>
      <pc:sldChg chg="modSp">
        <pc:chgData name="bastien CHASSAGNOL" userId="5147dea5b81ac1f3" providerId="LiveId" clId="{1B2F3F17-00A0-4832-9BAD-F61550DD5051}" dt="2024-07-31T07:47:22.744" v="23"/>
        <pc:sldMkLst>
          <pc:docMk/>
          <pc:sldMk cId="1506704203" sldId="2147473470"/>
        </pc:sldMkLst>
      </pc:sldChg>
      <pc:sldChg chg="modSp mod">
        <pc:chgData name="bastien CHASSAGNOL" userId="5147dea5b81ac1f3" providerId="LiveId" clId="{1B2F3F17-00A0-4832-9BAD-F61550DD5051}" dt="2024-08-01T12:58:24.671" v="635" actId="20577"/>
        <pc:sldMkLst>
          <pc:docMk/>
          <pc:sldMk cId="1266369384" sldId="2147473472"/>
        </pc:sldMkLst>
      </pc:sldChg>
      <pc:sldChg chg="modSp mod">
        <pc:chgData name="bastien CHASSAGNOL" userId="5147dea5b81ac1f3" providerId="LiveId" clId="{1B2F3F17-00A0-4832-9BAD-F61550DD5051}" dt="2024-08-01T12:53:31.257" v="436"/>
        <pc:sldMkLst>
          <pc:docMk/>
          <pc:sldMk cId="2259140597" sldId="2147473624"/>
        </pc:sldMkLst>
      </pc:sldChg>
      <pc:sldChg chg="del">
        <pc:chgData name="bastien CHASSAGNOL" userId="5147dea5b81ac1f3" providerId="LiveId" clId="{1B2F3F17-00A0-4832-9BAD-F61550DD5051}" dt="2024-08-01T08:49:03.169" v="24" actId="47"/>
        <pc:sldMkLst>
          <pc:docMk/>
          <pc:sldMk cId="3915814365" sldId="214747363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A47C10-2D84-4BE8-8A8D-0249E466AB0B}" type="doc">
      <dgm:prSet loTypeId="urn:microsoft.com/office/officeart/2005/8/layout/hList1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15343C9-3214-4E7D-BD32-6FCEFC61372A}">
      <dgm:prSet phldrT="[Text]" custT="1"/>
      <dgm:spPr/>
      <dgm:t>
        <a:bodyPr/>
        <a:lstStyle/>
        <a:p>
          <a:r>
            <a:rPr lang="en-GB" sz="2800" dirty="0"/>
            <a:t>Bottom-up </a:t>
          </a:r>
        </a:p>
        <a:p>
          <a:r>
            <a:rPr lang="en-GB" sz="2800" dirty="0"/>
            <a:t>(from knowledge)</a:t>
          </a:r>
        </a:p>
      </dgm:t>
    </dgm:pt>
    <dgm:pt modelId="{B99C49BF-1F41-4462-864C-6C28D9858C9B}" type="parTrans" cxnId="{41A0E7E0-34BE-49B7-988D-9B6890B2BF9C}">
      <dgm:prSet/>
      <dgm:spPr/>
      <dgm:t>
        <a:bodyPr/>
        <a:lstStyle/>
        <a:p>
          <a:endParaRPr lang="en-GB"/>
        </a:p>
      </dgm:t>
    </dgm:pt>
    <dgm:pt modelId="{66EAA562-C24E-43C7-96FD-45B7CFEA48F9}" type="sibTrans" cxnId="{41A0E7E0-34BE-49B7-988D-9B6890B2BF9C}">
      <dgm:prSet/>
      <dgm:spPr/>
      <dgm:t>
        <a:bodyPr/>
        <a:lstStyle/>
        <a:p>
          <a:endParaRPr lang="en-GB"/>
        </a:p>
      </dgm:t>
    </dgm:pt>
    <dgm:pt modelId="{281F1E73-AB83-4A04-B915-2D743D770391}">
      <dgm:prSet phldrT="[Text]" custT="1"/>
      <dgm:spPr/>
      <dgm:t>
        <a:bodyPr/>
        <a:lstStyle/>
        <a:p>
          <a:r>
            <a:rPr lang="en-GB" sz="2000" dirty="0"/>
            <a:t>Literature based</a:t>
          </a:r>
        </a:p>
      </dgm:t>
    </dgm:pt>
    <dgm:pt modelId="{2BDDB2DD-3EE0-47A4-A8A2-CC6CD7688248}" type="parTrans" cxnId="{949FEBDE-043D-41F7-B060-8306160D27B1}">
      <dgm:prSet/>
      <dgm:spPr/>
      <dgm:t>
        <a:bodyPr/>
        <a:lstStyle/>
        <a:p>
          <a:endParaRPr lang="en-GB"/>
        </a:p>
      </dgm:t>
    </dgm:pt>
    <dgm:pt modelId="{5C82C4AE-43DC-49E0-9304-ECEB67A24436}" type="sibTrans" cxnId="{949FEBDE-043D-41F7-B060-8306160D27B1}">
      <dgm:prSet/>
      <dgm:spPr/>
      <dgm:t>
        <a:bodyPr/>
        <a:lstStyle/>
        <a:p>
          <a:endParaRPr lang="en-GB"/>
        </a:p>
      </dgm:t>
    </dgm:pt>
    <dgm:pt modelId="{332C113D-3238-44D7-BC95-62127A976F78}">
      <dgm:prSet phldrT="[Text]" custT="1"/>
      <dgm:spPr/>
      <dgm:t>
        <a:bodyPr/>
        <a:lstStyle/>
        <a:p>
          <a:r>
            <a:rPr lang="en-GB" sz="2000" dirty="0"/>
            <a:t>From local to global</a:t>
          </a:r>
        </a:p>
      </dgm:t>
    </dgm:pt>
    <dgm:pt modelId="{79E451FA-79BA-4816-AAE6-BC22C3A2075A}" type="parTrans" cxnId="{AAEBB071-3863-4993-A3E9-13D8556A7AD5}">
      <dgm:prSet/>
      <dgm:spPr/>
      <dgm:t>
        <a:bodyPr/>
        <a:lstStyle/>
        <a:p>
          <a:endParaRPr lang="en-GB"/>
        </a:p>
      </dgm:t>
    </dgm:pt>
    <dgm:pt modelId="{FE12FFC4-832C-43AA-8DDE-E8ED80D9D8BB}" type="sibTrans" cxnId="{AAEBB071-3863-4993-A3E9-13D8556A7AD5}">
      <dgm:prSet/>
      <dgm:spPr/>
      <dgm:t>
        <a:bodyPr/>
        <a:lstStyle/>
        <a:p>
          <a:endParaRPr lang="en-GB"/>
        </a:p>
      </dgm:t>
    </dgm:pt>
    <dgm:pt modelId="{7B079B87-8885-4F55-996C-23CF2FAE9F5E}">
      <dgm:prSet phldrT="[Text]" custT="1"/>
      <dgm:spPr/>
      <dgm:t>
        <a:bodyPr/>
        <a:lstStyle/>
        <a:p>
          <a:r>
            <a:rPr lang="en-GB" sz="2800" dirty="0"/>
            <a:t>Top-down </a:t>
          </a:r>
        </a:p>
        <a:p>
          <a:r>
            <a:rPr lang="en-GB" sz="2800" dirty="0"/>
            <a:t>(data-driven)</a:t>
          </a:r>
        </a:p>
      </dgm:t>
    </dgm:pt>
    <dgm:pt modelId="{61D747AA-00A9-4644-A665-623C28A96933}" type="parTrans" cxnId="{DC2E8E98-3778-4FEC-A677-E62CADD57B98}">
      <dgm:prSet/>
      <dgm:spPr/>
      <dgm:t>
        <a:bodyPr/>
        <a:lstStyle/>
        <a:p>
          <a:endParaRPr lang="en-GB"/>
        </a:p>
      </dgm:t>
    </dgm:pt>
    <dgm:pt modelId="{3F1B1E25-01A9-4C2E-9804-E5DFD0E68D41}" type="sibTrans" cxnId="{DC2E8E98-3778-4FEC-A677-E62CADD57B98}">
      <dgm:prSet/>
      <dgm:spPr/>
      <dgm:t>
        <a:bodyPr/>
        <a:lstStyle/>
        <a:p>
          <a:endParaRPr lang="en-GB"/>
        </a:p>
      </dgm:t>
    </dgm:pt>
    <dgm:pt modelId="{1748D997-8404-467B-A7C4-57F034C77984}">
      <dgm:prSet phldrT="[Text]" custT="1"/>
      <dgm:spPr/>
      <dgm:t>
        <a:bodyPr/>
        <a:lstStyle/>
        <a:p>
          <a:r>
            <a:rPr lang="en-GB" sz="2000" dirty="0"/>
            <a:t>Inference from data</a:t>
          </a:r>
        </a:p>
      </dgm:t>
    </dgm:pt>
    <dgm:pt modelId="{60FABDEC-0642-426F-9170-09B85CBF0A38}" type="parTrans" cxnId="{99ADB255-DC20-421E-9A21-95C455E65BD4}">
      <dgm:prSet/>
      <dgm:spPr/>
      <dgm:t>
        <a:bodyPr/>
        <a:lstStyle/>
        <a:p>
          <a:endParaRPr lang="en-GB"/>
        </a:p>
      </dgm:t>
    </dgm:pt>
    <dgm:pt modelId="{4D779680-B143-4752-AAE1-568E6ACF50CD}" type="sibTrans" cxnId="{99ADB255-DC20-421E-9A21-95C455E65BD4}">
      <dgm:prSet/>
      <dgm:spPr/>
      <dgm:t>
        <a:bodyPr/>
        <a:lstStyle/>
        <a:p>
          <a:endParaRPr lang="en-GB"/>
        </a:p>
      </dgm:t>
    </dgm:pt>
    <dgm:pt modelId="{25A70C6A-EFFF-4CC7-A775-4667F85BA257}">
      <dgm:prSet phldrT="[Text]" custT="1"/>
      <dgm:spPr/>
      <dgm:t>
        <a:bodyPr/>
        <a:lstStyle/>
        <a:p>
          <a:r>
            <a:rPr lang="en-GB" sz="2000" dirty="0"/>
            <a:t>Algorithms</a:t>
          </a:r>
        </a:p>
      </dgm:t>
    </dgm:pt>
    <dgm:pt modelId="{8F7207C0-990B-42E0-AE56-78C579F3A7A3}" type="parTrans" cxnId="{F793380D-37FB-4001-BC1F-C863B051C073}">
      <dgm:prSet/>
      <dgm:spPr/>
      <dgm:t>
        <a:bodyPr/>
        <a:lstStyle/>
        <a:p>
          <a:endParaRPr lang="en-GB"/>
        </a:p>
      </dgm:t>
    </dgm:pt>
    <dgm:pt modelId="{DC4A54C5-F5AC-47E4-8752-E58FCB47D526}" type="sibTrans" cxnId="{F793380D-37FB-4001-BC1F-C863B051C073}">
      <dgm:prSet/>
      <dgm:spPr/>
      <dgm:t>
        <a:bodyPr/>
        <a:lstStyle/>
        <a:p>
          <a:endParaRPr lang="en-GB"/>
        </a:p>
      </dgm:t>
    </dgm:pt>
    <dgm:pt modelId="{6B7F3BCE-6565-4030-A0DB-53B2E0F2F14A}">
      <dgm:prSet phldrT="[Text]" custT="1"/>
      <dgm:spPr/>
      <dgm:t>
        <a:bodyPr/>
        <a:lstStyle/>
        <a:p>
          <a:r>
            <a:rPr lang="en-GB" sz="2000" dirty="0"/>
            <a:t>Curated databases</a:t>
          </a:r>
        </a:p>
      </dgm:t>
    </dgm:pt>
    <dgm:pt modelId="{D9EE27A0-C54D-426A-A44F-84903F888FB0}" type="parTrans" cxnId="{76C702A2-09AF-416A-AB58-F231B54B068B}">
      <dgm:prSet/>
      <dgm:spPr/>
      <dgm:t>
        <a:bodyPr/>
        <a:lstStyle/>
        <a:p>
          <a:endParaRPr lang="en-GB"/>
        </a:p>
      </dgm:t>
    </dgm:pt>
    <dgm:pt modelId="{7C7BFB0C-6403-4B04-A6B3-FE81FFA12AE4}" type="sibTrans" cxnId="{76C702A2-09AF-416A-AB58-F231B54B068B}">
      <dgm:prSet/>
      <dgm:spPr/>
      <dgm:t>
        <a:bodyPr/>
        <a:lstStyle/>
        <a:p>
          <a:endParaRPr lang="en-GB"/>
        </a:p>
      </dgm:t>
    </dgm:pt>
    <dgm:pt modelId="{767DB644-5B6E-471D-8D6A-B7C89E763359}">
      <dgm:prSet phldrT="[Text]" custT="1"/>
      <dgm:spPr/>
      <dgm:t>
        <a:bodyPr/>
        <a:lstStyle/>
        <a:p>
          <a:r>
            <a:rPr lang="en-GB" sz="2000" dirty="0"/>
            <a:t>Previous knowledge</a:t>
          </a:r>
        </a:p>
      </dgm:t>
    </dgm:pt>
    <dgm:pt modelId="{A3AC8E78-E90C-4CEC-9B65-866121952BF6}" type="parTrans" cxnId="{8F87CE19-0E47-4F74-B855-42DBD525240A}">
      <dgm:prSet/>
      <dgm:spPr/>
      <dgm:t>
        <a:bodyPr/>
        <a:lstStyle/>
        <a:p>
          <a:endParaRPr lang="en-GB"/>
        </a:p>
      </dgm:t>
    </dgm:pt>
    <dgm:pt modelId="{B57D8B22-AAD3-4D80-B079-72340FCA2451}" type="sibTrans" cxnId="{8F87CE19-0E47-4F74-B855-42DBD525240A}">
      <dgm:prSet/>
      <dgm:spPr/>
      <dgm:t>
        <a:bodyPr/>
        <a:lstStyle/>
        <a:p>
          <a:endParaRPr lang="en-GB"/>
        </a:p>
      </dgm:t>
    </dgm:pt>
    <dgm:pt modelId="{CA64ACC5-C5FA-43D3-8F91-F36C68A269E9}">
      <dgm:prSet phldrT="[Text]" custT="1"/>
      <dgm:spPr/>
      <dgm:t>
        <a:bodyPr/>
        <a:lstStyle/>
        <a:p>
          <a:r>
            <a:rPr lang="en-GB" sz="2000" i="1" dirty="0"/>
            <a:t>Reverse engineering</a:t>
          </a:r>
        </a:p>
      </dgm:t>
    </dgm:pt>
    <dgm:pt modelId="{0EF67C73-632B-4161-9D77-E366D3D1EC37}" type="parTrans" cxnId="{A4F51218-DA4F-4631-8941-4954EDAE1AE2}">
      <dgm:prSet/>
      <dgm:spPr/>
      <dgm:t>
        <a:bodyPr/>
        <a:lstStyle/>
        <a:p>
          <a:endParaRPr lang="en-GB"/>
        </a:p>
      </dgm:t>
    </dgm:pt>
    <dgm:pt modelId="{47965862-0CAE-4C39-8324-E1DFB56B26AB}" type="sibTrans" cxnId="{A4F51218-DA4F-4631-8941-4954EDAE1AE2}">
      <dgm:prSet/>
      <dgm:spPr/>
      <dgm:t>
        <a:bodyPr/>
        <a:lstStyle/>
        <a:p>
          <a:endParaRPr lang="en-GB"/>
        </a:p>
      </dgm:t>
    </dgm:pt>
    <dgm:pt modelId="{F61F98DC-59B5-4CF8-824C-21B9946FF95C}">
      <dgm:prSet phldrT="[Text]" custT="1"/>
      <dgm:spPr/>
      <dgm:t>
        <a:bodyPr/>
        <a:lstStyle/>
        <a:p>
          <a:endParaRPr lang="en-GB" sz="2000" dirty="0"/>
        </a:p>
      </dgm:t>
    </dgm:pt>
    <dgm:pt modelId="{AE6683C6-D70F-4783-8947-B8AE491EA795}" type="parTrans" cxnId="{162F537D-4450-447F-B079-748015F2782C}">
      <dgm:prSet/>
      <dgm:spPr/>
      <dgm:t>
        <a:bodyPr/>
        <a:lstStyle/>
        <a:p>
          <a:endParaRPr lang="en-GB"/>
        </a:p>
      </dgm:t>
    </dgm:pt>
    <dgm:pt modelId="{DA1ED7BB-8DD4-45CD-8972-0DBA45039AEE}" type="sibTrans" cxnId="{162F537D-4450-447F-B079-748015F2782C}">
      <dgm:prSet/>
      <dgm:spPr/>
      <dgm:t>
        <a:bodyPr/>
        <a:lstStyle/>
        <a:p>
          <a:endParaRPr lang="en-GB"/>
        </a:p>
      </dgm:t>
    </dgm:pt>
    <dgm:pt modelId="{52023178-889E-4D04-83F6-4B3D869524A9}">
      <dgm:prSet phldrT="[Text]" custT="1"/>
      <dgm:spPr/>
      <dgm:t>
        <a:bodyPr/>
        <a:lstStyle/>
        <a:p>
          <a:endParaRPr lang="en-GB" sz="2000" dirty="0"/>
        </a:p>
      </dgm:t>
    </dgm:pt>
    <dgm:pt modelId="{DC513F87-19F3-4E12-89FF-BBAEC2A2DF53}" type="parTrans" cxnId="{69D6EFF5-39CF-4B81-AD19-52EB35CDBE79}">
      <dgm:prSet/>
      <dgm:spPr/>
      <dgm:t>
        <a:bodyPr/>
        <a:lstStyle/>
        <a:p>
          <a:endParaRPr lang="en-GB"/>
        </a:p>
      </dgm:t>
    </dgm:pt>
    <dgm:pt modelId="{3A4C2C5F-AF0F-4E15-B761-CCF6D77DABE9}" type="sibTrans" cxnId="{69D6EFF5-39CF-4B81-AD19-52EB35CDBE79}">
      <dgm:prSet/>
      <dgm:spPr/>
      <dgm:t>
        <a:bodyPr/>
        <a:lstStyle/>
        <a:p>
          <a:endParaRPr lang="en-GB"/>
        </a:p>
      </dgm:t>
    </dgm:pt>
    <dgm:pt modelId="{CE998AE1-B09D-4C87-91DF-654CE036EF77}">
      <dgm:prSet phldrT="[Text]" custT="1"/>
      <dgm:spPr/>
      <dgm:t>
        <a:bodyPr/>
        <a:lstStyle/>
        <a:p>
          <a:endParaRPr lang="en-GB" sz="2000" dirty="0"/>
        </a:p>
      </dgm:t>
    </dgm:pt>
    <dgm:pt modelId="{1946E1BC-C43A-4614-B0F3-7B4C2DD42E89}" type="parTrans" cxnId="{CEB07C9F-F5D5-4A49-AD65-03248B5DC02B}">
      <dgm:prSet/>
      <dgm:spPr/>
      <dgm:t>
        <a:bodyPr/>
        <a:lstStyle/>
        <a:p>
          <a:endParaRPr lang="en-GB"/>
        </a:p>
      </dgm:t>
    </dgm:pt>
    <dgm:pt modelId="{02685CE5-EB52-409F-B54B-D8CF8BD4DC49}" type="sibTrans" cxnId="{CEB07C9F-F5D5-4A49-AD65-03248B5DC02B}">
      <dgm:prSet/>
      <dgm:spPr/>
      <dgm:t>
        <a:bodyPr/>
        <a:lstStyle/>
        <a:p>
          <a:endParaRPr lang="en-GB"/>
        </a:p>
      </dgm:t>
    </dgm:pt>
    <dgm:pt modelId="{A9B90819-AB2D-4A25-A186-00F0FE83F55C}">
      <dgm:prSet phldrT="[Text]" custT="1"/>
      <dgm:spPr/>
      <dgm:t>
        <a:bodyPr/>
        <a:lstStyle/>
        <a:p>
          <a:endParaRPr lang="en-GB" sz="2000" dirty="0"/>
        </a:p>
      </dgm:t>
    </dgm:pt>
    <dgm:pt modelId="{B18A7CF4-800F-4BC1-9AD2-8331A7407970}" type="parTrans" cxnId="{A1B47AC1-CEFD-47B0-B625-0155E99D4F53}">
      <dgm:prSet/>
      <dgm:spPr/>
      <dgm:t>
        <a:bodyPr/>
        <a:lstStyle/>
        <a:p>
          <a:endParaRPr lang="en-GB"/>
        </a:p>
      </dgm:t>
    </dgm:pt>
    <dgm:pt modelId="{6B613096-0F58-47B7-B9AF-4440111AD7A9}" type="sibTrans" cxnId="{A1B47AC1-CEFD-47B0-B625-0155E99D4F53}">
      <dgm:prSet/>
      <dgm:spPr/>
      <dgm:t>
        <a:bodyPr/>
        <a:lstStyle/>
        <a:p>
          <a:endParaRPr lang="en-GB"/>
        </a:p>
      </dgm:t>
    </dgm:pt>
    <dgm:pt modelId="{7A1C7336-1339-4DA9-BEFE-AAC6D313DACB}">
      <dgm:prSet phldrT="[Text]" custT="1"/>
      <dgm:spPr/>
      <dgm:t>
        <a:bodyPr/>
        <a:lstStyle/>
        <a:p>
          <a:endParaRPr lang="en-GB" sz="2000" dirty="0"/>
        </a:p>
      </dgm:t>
    </dgm:pt>
    <dgm:pt modelId="{D6B31FCB-C143-4B0D-AFBC-A0463E2881E4}" type="parTrans" cxnId="{59924D7D-A22B-4FB2-AB69-3F48AB74CB38}">
      <dgm:prSet/>
      <dgm:spPr/>
      <dgm:t>
        <a:bodyPr/>
        <a:lstStyle/>
        <a:p>
          <a:endParaRPr lang="en-GB"/>
        </a:p>
      </dgm:t>
    </dgm:pt>
    <dgm:pt modelId="{92C4B7F9-0DDE-40F9-B46F-86024E7FBCD3}" type="sibTrans" cxnId="{59924D7D-A22B-4FB2-AB69-3F48AB74CB38}">
      <dgm:prSet/>
      <dgm:spPr/>
      <dgm:t>
        <a:bodyPr/>
        <a:lstStyle/>
        <a:p>
          <a:endParaRPr lang="en-GB"/>
        </a:p>
      </dgm:t>
    </dgm:pt>
    <dgm:pt modelId="{F22E9FE9-F4AA-4F35-85BD-B21FA879F03D}" type="pres">
      <dgm:prSet presAssocID="{9CA47C10-2D84-4BE8-8A8D-0249E466AB0B}" presName="Name0" presStyleCnt="0">
        <dgm:presLayoutVars>
          <dgm:dir/>
          <dgm:animLvl val="lvl"/>
          <dgm:resizeHandles val="exact"/>
        </dgm:presLayoutVars>
      </dgm:prSet>
      <dgm:spPr/>
    </dgm:pt>
    <dgm:pt modelId="{79D4C39D-8C81-4FAB-9E2D-F7D3FE7FB8C3}" type="pres">
      <dgm:prSet presAssocID="{D15343C9-3214-4E7D-BD32-6FCEFC61372A}" presName="composite" presStyleCnt="0"/>
      <dgm:spPr/>
    </dgm:pt>
    <dgm:pt modelId="{7F2D3493-3AD2-47A9-8489-A0838F7E6921}" type="pres">
      <dgm:prSet presAssocID="{D15343C9-3214-4E7D-BD32-6FCEFC61372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380DF6FA-7A4A-4D16-AD65-1111FCD1E17A}" type="pres">
      <dgm:prSet presAssocID="{D15343C9-3214-4E7D-BD32-6FCEFC61372A}" presName="desTx" presStyleLbl="alignAccFollowNode1" presStyleIdx="0" presStyleCnt="2">
        <dgm:presLayoutVars>
          <dgm:bulletEnabled val="1"/>
        </dgm:presLayoutVars>
      </dgm:prSet>
      <dgm:spPr/>
    </dgm:pt>
    <dgm:pt modelId="{5F29A358-F69E-4E07-B51D-98DEC4DC8DE1}" type="pres">
      <dgm:prSet presAssocID="{66EAA562-C24E-43C7-96FD-45B7CFEA48F9}" presName="space" presStyleCnt="0"/>
      <dgm:spPr/>
    </dgm:pt>
    <dgm:pt modelId="{D6383CB4-7413-4B41-B0AA-1E6D5F194A14}" type="pres">
      <dgm:prSet presAssocID="{7B079B87-8885-4F55-996C-23CF2FAE9F5E}" presName="composite" presStyleCnt="0"/>
      <dgm:spPr/>
    </dgm:pt>
    <dgm:pt modelId="{588B0394-7C6C-40D5-BFA6-7767EC8FF5B7}" type="pres">
      <dgm:prSet presAssocID="{7B079B87-8885-4F55-996C-23CF2FAE9F5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E82C85B6-FE26-41A8-A1E0-4AD4516D32AC}" type="pres">
      <dgm:prSet presAssocID="{7B079B87-8885-4F55-996C-23CF2FAE9F5E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A4EE905-9BAB-4396-AA53-97F724978C27}" type="presOf" srcId="{6B7F3BCE-6565-4030-A0DB-53B2E0F2F14A}" destId="{380DF6FA-7A4A-4D16-AD65-1111FCD1E17A}" srcOrd="0" destOrd="2" presId="urn:microsoft.com/office/officeart/2005/8/layout/hList1"/>
    <dgm:cxn modelId="{F793380D-37FB-4001-BC1F-C863B051C073}" srcId="{7B079B87-8885-4F55-996C-23CF2FAE9F5E}" destId="{25A70C6A-EFFF-4CC7-A775-4667F85BA257}" srcOrd="2" destOrd="0" parTransId="{8F7207C0-990B-42E0-AE56-78C579F3A7A3}" sibTransId="{DC4A54C5-F5AC-47E4-8752-E58FCB47D526}"/>
    <dgm:cxn modelId="{A4F51218-DA4F-4631-8941-4954EDAE1AE2}" srcId="{7B079B87-8885-4F55-996C-23CF2FAE9F5E}" destId="{CA64ACC5-C5FA-43D3-8F91-F36C68A269E9}" srcOrd="4" destOrd="0" parTransId="{0EF67C73-632B-4161-9D77-E366D3D1EC37}" sibTransId="{47965862-0CAE-4C39-8324-E1DFB56B26AB}"/>
    <dgm:cxn modelId="{8F87CE19-0E47-4F74-B855-42DBD525240A}" srcId="{D15343C9-3214-4E7D-BD32-6FCEFC61372A}" destId="{767DB644-5B6E-471D-8D6A-B7C89E763359}" srcOrd="4" destOrd="0" parTransId="{A3AC8E78-E90C-4CEC-9B65-866121952BF6}" sibTransId="{B57D8B22-AAD3-4D80-B079-72340FCA2451}"/>
    <dgm:cxn modelId="{AAEBB071-3863-4993-A3E9-13D8556A7AD5}" srcId="{D15343C9-3214-4E7D-BD32-6FCEFC61372A}" destId="{332C113D-3238-44D7-BC95-62127A976F78}" srcOrd="6" destOrd="0" parTransId="{79E451FA-79BA-4816-AAE6-BC22C3A2075A}" sibTransId="{FE12FFC4-832C-43AA-8DDE-E8ED80D9D8BB}"/>
    <dgm:cxn modelId="{D9A7FC54-1B4A-4B72-857F-FEDF671D9ADA}" type="presOf" srcId="{A9B90819-AB2D-4A25-A186-00F0FE83F55C}" destId="{380DF6FA-7A4A-4D16-AD65-1111FCD1E17A}" srcOrd="0" destOrd="3" presId="urn:microsoft.com/office/officeart/2005/8/layout/hList1"/>
    <dgm:cxn modelId="{99ADB255-DC20-421E-9A21-95C455E65BD4}" srcId="{7B079B87-8885-4F55-996C-23CF2FAE9F5E}" destId="{1748D997-8404-467B-A7C4-57F034C77984}" srcOrd="0" destOrd="0" parTransId="{60FABDEC-0642-426F-9170-09B85CBF0A38}" sibTransId="{4D779680-B143-4752-AAE1-568E6ACF50CD}"/>
    <dgm:cxn modelId="{65D2897B-CF43-407E-BA72-AE5DD14600A8}" type="presOf" srcId="{52023178-889E-4D04-83F6-4B3D869524A9}" destId="{E82C85B6-FE26-41A8-A1E0-4AD4516D32AC}" srcOrd="0" destOrd="3" presId="urn:microsoft.com/office/officeart/2005/8/layout/hList1"/>
    <dgm:cxn modelId="{59924D7D-A22B-4FB2-AB69-3F48AB74CB38}" srcId="{D15343C9-3214-4E7D-BD32-6FCEFC61372A}" destId="{7A1C7336-1339-4DA9-BEFE-AAC6D313DACB}" srcOrd="5" destOrd="0" parTransId="{D6B31FCB-C143-4B0D-AFBC-A0463E2881E4}" sibTransId="{92C4B7F9-0DDE-40F9-B46F-86024E7FBCD3}"/>
    <dgm:cxn modelId="{162F537D-4450-447F-B079-748015F2782C}" srcId="{7B079B87-8885-4F55-996C-23CF2FAE9F5E}" destId="{F61F98DC-59B5-4CF8-824C-21B9946FF95C}" srcOrd="1" destOrd="0" parTransId="{AE6683C6-D70F-4783-8947-B8AE491EA795}" sibTransId="{DA1ED7BB-8DD4-45CD-8972-0DBA45039AEE}"/>
    <dgm:cxn modelId="{1BDD3592-097D-498E-974A-28651929DF7D}" type="presOf" srcId="{25A70C6A-EFFF-4CC7-A775-4667F85BA257}" destId="{E82C85B6-FE26-41A8-A1E0-4AD4516D32AC}" srcOrd="0" destOrd="2" presId="urn:microsoft.com/office/officeart/2005/8/layout/hList1"/>
    <dgm:cxn modelId="{9DD37F94-845D-4044-A949-7D47CD42404A}" type="presOf" srcId="{CE998AE1-B09D-4C87-91DF-654CE036EF77}" destId="{380DF6FA-7A4A-4D16-AD65-1111FCD1E17A}" srcOrd="0" destOrd="1" presId="urn:microsoft.com/office/officeart/2005/8/layout/hList1"/>
    <dgm:cxn modelId="{2BEF5B96-24F7-45A0-9220-4330B5F624AD}" type="presOf" srcId="{7A1C7336-1339-4DA9-BEFE-AAC6D313DACB}" destId="{380DF6FA-7A4A-4D16-AD65-1111FCD1E17A}" srcOrd="0" destOrd="5" presId="urn:microsoft.com/office/officeart/2005/8/layout/hList1"/>
    <dgm:cxn modelId="{DC2E8E98-3778-4FEC-A677-E62CADD57B98}" srcId="{9CA47C10-2D84-4BE8-8A8D-0249E466AB0B}" destId="{7B079B87-8885-4F55-996C-23CF2FAE9F5E}" srcOrd="1" destOrd="0" parTransId="{61D747AA-00A9-4644-A665-623C28A96933}" sibTransId="{3F1B1E25-01A9-4C2E-9804-E5DFD0E68D41}"/>
    <dgm:cxn modelId="{3F802F9F-D7AD-46D3-8D05-0D6D3BE01A9C}" type="presOf" srcId="{281F1E73-AB83-4A04-B915-2D743D770391}" destId="{380DF6FA-7A4A-4D16-AD65-1111FCD1E17A}" srcOrd="0" destOrd="0" presId="urn:microsoft.com/office/officeart/2005/8/layout/hList1"/>
    <dgm:cxn modelId="{CEB07C9F-F5D5-4A49-AD65-03248B5DC02B}" srcId="{D15343C9-3214-4E7D-BD32-6FCEFC61372A}" destId="{CE998AE1-B09D-4C87-91DF-654CE036EF77}" srcOrd="1" destOrd="0" parTransId="{1946E1BC-C43A-4614-B0F3-7B4C2DD42E89}" sibTransId="{02685CE5-EB52-409F-B54B-D8CF8BD4DC49}"/>
    <dgm:cxn modelId="{76C702A2-09AF-416A-AB58-F231B54B068B}" srcId="{D15343C9-3214-4E7D-BD32-6FCEFC61372A}" destId="{6B7F3BCE-6565-4030-A0DB-53B2E0F2F14A}" srcOrd="2" destOrd="0" parTransId="{D9EE27A0-C54D-426A-A44F-84903F888FB0}" sibTransId="{7C7BFB0C-6403-4B04-A6B3-FE81FFA12AE4}"/>
    <dgm:cxn modelId="{9E9E4BB8-8A79-4A52-8305-4C22DB426D05}" type="presOf" srcId="{7B079B87-8885-4F55-996C-23CF2FAE9F5E}" destId="{588B0394-7C6C-40D5-BFA6-7767EC8FF5B7}" srcOrd="0" destOrd="0" presId="urn:microsoft.com/office/officeart/2005/8/layout/hList1"/>
    <dgm:cxn modelId="{A1B47AC1-CEFD-47B0-B625-0155E99D4F53}" srcId="{D15343C9-3214-4E7D-BD32-6FCEFC61372A}" destId="{A9B90819-AB2D-4A25-A186-00F0FE83F55C}" srcOrd="3" destOrd="0" parTransId="{B18A7CF4-800F-4BC1-9AD2-8331A7407970}" sibTransId="{6B613096-0F58-47B7-B9AF-4440111AD7A9}"/>
    <dgm:cxn modelId="{240F4CCE-423D-4760-9667-AE5BA9ED7AFF}" type="presOf" srcId="{F61F98DC-59B5-4CF8-824C-21B9946FF95C}" destId="{E82C85B6-FE26-41A8-A1E0-4AD4516D32AC}" srcOrd="0" destOrd="1" presId="urn:microsoft.com/office/officeart/2005/8/layout/hList1"/>
    <dgm:cxn modelId="{B138F9D2-A328-4E8C-8DAA-C3B850DBEFEE}" type="presOf" srcId="{767DB644-5B6E-471D-8D6A-B7C89E763359}" destId="{380DF6FA-7A4A-4D16-AD65-1111FCD1E17A}" srcOrd="0" destOrd="4" presId="urn:microsoft.com/office/officeart/2005/8/layout/hList1"/>
    <dgm:cxn modelId="{68C07CDE-047A-492E-98B1-5AA61E0D95FF}" type="presOf" srcId="{1748D997-8404-467B-A7C4-57F034C77984}" destId="{E82C85B6-FE26-41A8-A1E0-4AD4516D32AC}" srcOrd="0" destOrd="0" presId="urn:microsoft.com/office/officeart/2005/8/layout/hList1"/>
    <dgm:cxn modelId="{949FEBDE-043D-41F7-B060-8306160D27B1}" srcId="{D15343C9-3214-4E7D-BD32-6FCEFC61372A}" destId="{281F1E73-AB83-4A04-B915-2D743D770391}" srcOrd="0" destOrd="0" parTransId="{2BDDB2DD-3EE0-47A4-A8A2-CC6CD7688248}" sibTransId="{5C82C4AE-43DC-49E0-9304-ECEB67A24436}"/>
    <dgm:cxn modelId="{D7A1C2E0-5586-4F79-BFB3-A296060332CF}" type="presOf" srcId="{9CA47C10-2D84-4BE8-8A8D-0249E466AB0B}" destId="{F22E9FE9-F4AA-4F35-85BD-B21FA879F03D}" srcOrd="0" destOrd="0" presId="urn:microsoft.com/office/officeart/2005/8/layout/hList1"/>
    <dgm:cxn modelId="{41A0E7E0-34BE-49B7-988D-9B6890B2BF9C}" srcId="{9CA47C10-2D84-4BE8-8A8D-0249E466AB0B}" destId="{D15343C9-3214-4E7D-BD32-6FCEFC61372A}" srcOrd="0" destOrd="0" parTransId="{B99C49BF-1F41-4462-864C-6C28D9858C9B}" sibTransId="{66EAA562-C24E-43C7-96FD-45B7CFEA48F9}"/>
    <dgm:cxn modelId="{65325AEA-5CD9-4949-AFEB-1A20668C88DD}" type="presOf" srcId="{CA64ACC5-C5FA-43D3-8F91-F36C68A269E9}" destId="{E82C85B6-FE26-41A8-A1E0-4AD4516D32AC}" srcOrd="0" destOrd="4" presId="urn:microsoft.com/office/officeart/2005/8/layout/hList1"/>
    <dgm:cxn modelId="{0F09CFF5-7E4D-4B41-A662-493B334D5A4E}" type="presOf" srcId="{332C113D-3238-44D7-BC95-62127A976F78}" destId="{380DF6FA-7A4A-4D16-AD65-1111FCD1E17A}" srcOrd="0" destOrd="6" presId="urn:microsoft.com/office/officeart/2005/8/layout/hList1"/>
    <dgm:cxn modelId="{69D6EFF5-39CF-4B81-AD19-52EB35CDBE79}" srcId="{7B079B87-8885-4F55-996C-23CF2FAE9F5E}" destId="{52023178-889E-4D04-83F6-4B3D869524A9}" srcOrd="3" destOrd="0" parTransId="{DC513F87-19F3-4E12-89FF-BBAEC2A2DF53}" sibTransId="{3A4C2C5F-AF0F-4E15-B761-CCF6D77DABE9}"/>
    <dgm:cxn modelId="{D21C49FF-5900-4244-B4D1-DC9CC6548E95}" type="presOf" srcId="{D15343C9-3214-4E7D-BD32-6FCEFC61372A}" destId="{7F2D3493-3AD2-47A9-8489-A0838F7E6921}" srcOrd="0" destOrd="0" presId="urn:microsoft.com/office/officeart/2005/8/layout/hList1"/>
    <dgm:cxn modelId="{A5DD2C92-FD9A-4630-8A1B-93F9819CFBE0}" type="presParOf" srcId="{F22E9FE9-F4AA-4F35-85BD-B21FA879F03D}" destId="{79D4C39D-8C81-4FAB-9E2D-F7D3FE7FB8C3}" srcOrd="0" destOrd="0" presId="urn:microsoft.com/office/officeart/2005/8/layout/hList1"/>
    <dgm:cxn modelId="{C97A919A-5DE4-4794-AC66-E3DAF7E96AD6}" type="presParOf" srcId="{79D4C39D-8C81-4FAB-9E2D-F7D3FE7FB8C3}" destId="{7F2D3493-3AD2-47A9-8489-A0838F7E6921}" srcOrd="0" destOrd="0" presId="urn:microsoft.com/office/officeart/2005/8/layout/hList1"/>
    <dgm:cxn modelId="{3C20262C-4A7B-4DDC-A41F-4491DEE814DF}" type="presParOf" srcId="{79D4C39D-8C81-4FAB-9E2D-F7D3FE7FB8C3}" destId="{380DF6FA-7A4A-4D16-AD65-1111FCD1E17A}" srcOrd="1" destOrd="0" presId="urn:microsoft.com/office/officeart/2005/8/layout/hList1"/>
    <dgm:cxn modelId="{83CEB527-9789-4867-929E-56BF43ED8EB3}" type="presParOf" srcId="{F22E9FE9-F4AA-4F35-85BD-B21FA879F03D}" destId="{5F29A358-F69E-4E07-B51D-98DEC4DC8DE1}" srcOrd="1" destOrd="0" presId="urn:microsoft.com/office/officeart/2005/8/layout/hList1"/>
    <dgm:cxn modelId="{E1E377C2-E0E1-4974-AD2A-933D3A0B3C43}" type="presParOf" srcId="{F22E9FE9-F4AA-4F35-85BD-B21FA879F03D}" destId="{D6383CB4-7413-4B41-B0AA-1E6D5F194A14}" srcOrd="2" destOrd="0" presId="urn:microsoft.com/office/officeart/2005/8/layout/hList1"/>
    <dgm:cxn modelId="{34171BE5-9E59-4560-810E-C23638D6C2F4}" type="presParOf" srcId="{D6383CB4-7413-4B41-B0AA-1E6D5F194A14}" destId="{588B0394-7C6C-40D5-BFA6-7767EC8FF5B7}" srcOrd="0" destOrd="0" presId="urn:microsoft.com/office/officeart/2005/8/layout/hList1"/>
    <dgm:cxn modelId="{863E50C9-8DD7-4F34-AACF-85B5E58C5258}" type="presParOf" srcId="{D6383CB4-7413-4B41-B0AA-1E6D5F194A14}" destId="{E82C85B6-FE26-41A8-A1E0-4AD4516D32A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A47C10-2D84-4BE8-8A8D-0249E466AB0B}" type="doc">
      <dgm:prSet loTypeId="urn:microsoft.com/office/officeart/2005/8/layout/hList1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15343C9-3214-4E7D-BD32-6FCEFC61372A}">
      <dgm:prSet phldrT="[Text]" custT="1"/>
      <dgm:spPr/>
      <dgm:t>
        <a:bodyPr/>
        <a:lstStyle/>
        <a:p>
          <a:r>
            <a:rPr lang="en-GB" sz="2800" dirty="0"/>
            <a:t>Bottom-up </a:t>
          </a:r>
        </a:p>
        <a:p>
          <a:r>
            <a:rPr lang="en-GB" sz="2800" dirty="0"/>
            <a:t>(from knowledge)</a:t>
          </a:r>
        </a:p>
      </dgm:t>
    </dgm:pt>
    <dgm:pt modelId="{B99C49BF-1F41-4462-864C-6C28D9858C9B}" type="parTrans" cxnId="{41A0E7E0-34BE-49B7-988D-9B6890B2BF9C}">
      <dgm:prSet/>
      <dgm:spPr/>
      <dgm:t>
        <a:bodyPr/>
        <a:lstStyle/>
        <a:p>
          <a:endParaRPr lang="en-GB"/>
        </a:p>
      </dgm:t>
    </dgm:pt>
    <dgm:pt modelId="{66EAA562-C24E-43C7-96FD-45B7CFEA48F9}" type="sibTrans" cxnId="{41A0E7E0-34BE-49B7-988D-9B6890B2BF9C}">
      <dgm:prSet/>
      <dgm:spPr/>
      <dgm:t>
        <a:bodyPr/>
        <a:lstStyle/>
        <a:p>
          <a:endParaRPr lang="en-GB"/>
        </a:p>
      </dgm:t>
    </dgm:pt>
    <dgm:pt modelId="{281F1E73-AB83-4A04-B915-2D743D770391}">
      <dgm:prSet phldrT="[Text]" custT="1"/>
      <dgm:spPr/>
      <dgm:t>
        <a:bodyPr/>
        <a:lstStyle/>
        <a:p>
          <a:r>
            <a:rPr lang="en-GB" sz="2000" dirty="0"/>
            <a:t>Literature based</a:t>
          </a:r>
        </a:p>
      </dgm:t>
    </dgm:pt>
    <dgm:pt modelId="{2BDDB2DD-3EE0-47A4-A8A2-CC6CD7688248}" type="parTrans" cxnId="{949FEBDE-043D-41F7-B060-8306160D27B1}">
      <dgm:prSet/>
      <dgm:spPr/>
      <dgm:t>
        <a:bodyPr/>
        <a:lstStyle/>
        <a:p>
          <a:endParaRPr lang="en-GB"/>
        </a:p>
      </dgm:t>
    </dgm:pt>
    <dgm:pt modelId="{5C82C4AE-43DC-49E0-9304-ECEB67A24436}" type="sibTrans" cxnId="{949FEBDE-043D-41F7-B060-8306160D27B1}">
      <dgm:prSet/>
      <dgm:spPr/>
      <dgm:t>
        <a:bodyPr/>
        <a:lstStyle/>
        <a:p>
          <a:endParaRPr lang="en-GB"/>
        </a:p>
      </dgm:t>
    </dgm:pt>
    <dgm:pt modelId="{332C113D-3238-44D7-BC95-62127A976F78}">
      <dgm:prSet phldrT="[Text]" custT="1"/>
      <dgm:spPr/>
      <dgm:t>
        <a:bodyPr/>
        <a:lstStyle/>
        <a:p>
          <a:r>
            <a:rPr lang="en-GB" sz="2000" dirty="0"/>
            <a:t>From local to global</a:t>
          </a:r>
        </a:p>
      </dgm:t>
    </dgm:pt>
    <dgm:pt modelId="{79E451FA-79BA-4816-AAE6-BC22C3A2075A}" type="parTrans" cxnId="{AAEBB071-3863-4993-A3E9-13D8556A7AD5}">
      <dgm:prSet/>
      <dgm:spPr/>
      <dgm:t>
        <a:bodyPr/>
        <a:lstStyle/>
        <a:p>
          <a:endParaRPr lang="en-GB"/>
        </a:p>
      </dgm:t>
    </dgm:pt>
    <dgm:pt modelId="{FE12FFC4-832C-43AA-8DDE-E8ED80D9D8BB}" type="sibTrans" cxnId="{AAEBB071-3863-4993-A3E9-13D8556A7AD5}">
      <dgm:prSet/>
      <dgm:spPr/>
      <dgm:t>
        <a:bodyPr/>
        <a:lstStyle/>
        <a:p>
          <a:endParaRPr lang="en-GB"/>
        </a:p>
      </dgm:t>
    </dgm:pt>
    <dgm:pt modelId="{7B079B87-8885-4F55-996C-23CF2FAE9F5E}">
      <dgm:prSet phldrT="[Text]" custT="1"/>
      <dgm:spPr/>
      <dgm:t>
        <a:bodyPr/>
        <a:lstStyle/>
        <a:p>
          <a:r>
            <a:rPr lang="en-GB" sz="2800" dirty="0"/>
            <a:t>Top-down </a:t>
          </a:r>
        </a:p>
        <a:p>
          <a:r>
            <a:rPr lang="en-GB" sz="2800" dirty="0"/>
            <a:t>(data-driven)</a:t>
          </a:r>
        </a:p>
      </dgm:t>
    </dgm:pt>
    <dgm:pt modelId="{61D747AA-00A9-4644-A665-623C28A96933}" type="parTrans" cxnId="{DC2E8E98-3778-4FEC-A677-E62CADD57B98}">
      <dgm:prSet/>
      <dgm:spPr/>
      <dgm:t>
        <a:bodyPr/>
        <a:lstStyle/>
        <a:p>
          <a:endParaRPr lang="en-GB"/>
        </a:p>
      </dgm:t>
    </dgm:pt>
    <dgm:pt modelId="{3F1B1E25-01A9-4C2E-9804-E5DFD0E68D41}" type="sibTrans" cxnId="{DC2E8E98-3778-4FEC-A677-E62CADD57B98}">
      <dgm:prSet/>
      <dgm:spPr/>
      <dgm:t>
        <a:bodyPr/>
        <a:lstStyle/>
        <a:p>
          <a:endParaRPr lang="en-GB"/>
        </a:p>
      </dgm:t>
    </dgm:pt>
    <dgm:pt modelId="{1748D997-8404-467B-A7C4-57F034C77984}">
      <dgm:prSet phldrT="[Text]" custT="1"/>
      <dgm:spPr/>
      <dgm:t>
        <a:bodyPr/>
        <a:lstStyle/>
        <a:p>
          <a:r>
            <a:rPr lang="en-GB" sz="2000" dirty="0"/>
            <a:t>Inference from data</a:t>
          </a:r>
        </a:p>
      </dgm:t>
    </dgm:pt>
    <dgm:pt modelId="{60FABDEC-0642-426F-9170-09B85CBF0A38}" type="parTrans" cxnId="{99ADB255-DC20-421E-9A21-95C455E65BD4}">
      <dgm:prSet/>
      <dgm:spPr/>
      <dgm:t>
        <a:bodyPr/>
        <a:lstStyle/>
        <a:p>
          <a:endParaRPr lang="en-GB"/>
        </a:p>
      </dgm:t>
    </dgm:pt>
    <dgm:pt modelId="{4D779680-B143-4752-AAE1-568E6ACF50CD}" type="sibTrans" cxnId="{99ADB255-DC20-421E-9A21-95C455E65BD4}">
      <dgm:prSet/>
      <dgm:spPr/>
      <dgm:t>
        <a:bodyPr/>
        <a:lstStyle/>
        <a:p>
          <a:endParaRPr lang="en-GB"/>
        </a:p>
      </dgm:t>
    </dgm:pt>
    <dgm:pt modelId="{25A70C6A-EFFF-4CC7-A775-4667F85BA257}">
      <dgm:prSet phldrT="[Text]" custT="1"/>
      <dgm:spPr/>
      <dgm:t>
        <a:bodyPr/>
        <a:lstStyle/>
        <a:p>
          <a:r>
            <a:rPr lang="en-GB" sz="2000" dirty="0"/>
            <a:t>Algorithms</a:t>
          </a:r>
        </a:p>
      </dgm:t>
    </dgm:pt>
    <dgm:pt modelId="{8F7207C0-990B-42E0-AE56-78C579F3A7A3}" type="parTrans" cxnId="{F793380D-37FB-4001-BC1F-C863B051C073}">
      <dgm:prSet/>
      <dgm:spPr/>
      <dgm:t>
        <a:bodyPr/>
        <a:lstStyle/>
        <a:p>
          <a:endParaRPr lang="en-GB"/>
        </a:p>
      </dgm:t>
    </dgm:pt>
    <dgm:pt modelId="{DC4A54C5-F5AC-47E4-8752-E58FCB47D526}" type="sibTrans" cxnId="{F793380D-37FB-4001-BC1F-C863B051C073}">
      <dgm:prSet/>
      <dgm:spPr/>
      <dgm:t>
        <a:bodyPr/>
        <a:lstStyle/>
        <a:p>
          <a:endParaRPr lang="en-GB"/>
        </a:p>
      </dgm:t>
    </dgm:pt>
    <dgm:pt modelId="{6B7F3BCE-6565-4030-A0DB-53B2E0F2F14A}">
      <dgm:prSet phldrT="[Text]" custT="1"/>
      <dgm:spPr/>
      <dgm:t>
        <a:bodyPr/>
        <a:lstStyle/>
        <a:p>
          <a:r>
            <a:rPr lang="en-GB" sz="2000" dirty="0"/>
            <a:t>Curated databases</a:t>
          </a:r>
        </a:p>
      </dgm:t>
    </dgm:pt>
    <dgm:pt modelId="{D9EE27A0-C54D-426A-A44F-84903F888FB0}" type="parTrans" cxnId="{76C702A2-09AF-416A-AB58-F231B54B068B}">
      <dgm:prSet/>
      <dgm:spPr/>
      <dgm:t>
        <a:bodyPr/>
        <a:lstStyle/>
        <a:p>
          <a:endParaRPr lang="en-GB"/>
        </a:p>
      </dgm:t>
    </dgm:pt>
    <dgm:pt modelId="{7C7BFB0C-6403-4B04-A6B3-FE81FFA12AE4}" type="sibTrans" cxnId="{76C702A2-09AF-416A-AB58-F231B54B068B}">
      <dgm:prSet/>
      <dgm:spPr/>
      <dgm:t>
        <a:bodyPr/>
        <a:lstStyle/>
        <a:p>
          <a:endParaRPr lang="en-GB"/>
        </a:p>
      </dgm:t>
    </dgm:pt>
    <dgm:pt modelId="{767DB644-5B6E-471D-8D6A-B7C89E763359}">
      <dgm:prSet phldrT="[Text]" custT="1"/>
      <dgm:spPr/>
      <dgm:t>
        <a:bodyPr/>
        <a:lstStyle/>
        <a:p>
          <a:r>
            <a:rPr lang="en-GB" sz="2000" dirty="0"/>
            <a:t>Previous knowledge</a:t>
          </a:r>
        </a:p>
      </dgm:t>
    </dgm:pt>
    <dgm:pt modelId="{A3AC8E78-E90C-4CEC-9B65-866121952BF6}" type="parTrans" cxnId="{8F87CE19-0E47-4F74-B855-42DBD525240A}">
      <dgm:prSet/>
      <dgm:spPr/>
      <dgm:t>
        <a:bodyPr/>
        <a:lstStyle/>
        <a:p>
          <a:endParaRPr lang="en-GB"/>
        </a:p>
      </dgm:t>
    </dgm:pt>
    <dgm:pt modelId="{B57D8B22-AAD3-4D80-B079-72340FCA2451}" type="sibTrans" cxnId="{8F87CE19-0E47-4F74-B855-42DBD525240A}">
      <dgm:prSet/>
      <dgm:spPr/>
      <dgm:t>
        <a:bodyPr/>
        <a:lstStyle/>
        <a:p>
          <a:endParaRPr lang="en-GB"/>
        </a:p>
      </dgm:t>
    </dgm:pt>
    <dgm:pt modelId="{CA64ACC5-C5FA-43D3-8F91-F36C68A269E9}">
      <dgm:prSet phldrT="[Text]" custT="1"/>
      <dgm:spPr/>
      <dgm:t>
        <a:bodyPr/>
        <a:lstStyle/>
        <a:p>
          <a:r>
            <a:rPr lang="en-GB" sz="2000" i="1" dirty="0"/>
            <a:t>Reverse engineering</a:t>
          </a:r>
        </a:p>
      </dgm:t>
    </dgm:pt>
    <dgm:pt modelId="{0EF67C73-632B-4161-9D77-E366D3D1EC37}" type="parTrans" cxnId="{A4F51218-DA4F-4631-8941-4954EDAE1AE2}">
      <dgm:prSet/>
      <dgm:spPr/>
      <dgm:t>
        <a:bodyPr/>
        <a:lstStyle/>
        <a:p>
          <a:endParaRPr lang="en-GB"/>
        </a:p>
      </dgm:t>
    </dgm:pt>
    <dgm:pt modelId="{47965862-0CAE-4C39-8324-E1DFB56B26AB}" type="sibTrans" cxnId="{A4F51218-DA4F-4631-8941-4954EDAE1AE2}">
      <dgm:prSet/>
      <dgm:spPr/>
      <dgm:t>
        <a:bodyPr/>
        <a:lstStyle/>
        <a:p>
          <a:endParaRPr lang="en-GB"/>
        </a:p>
      </dgm:t>
    </dgm:pt>
    <dgm:pt modelId="{F61F98DC-59B5-4CF8-824C-21B9946FF95C}">
      <dgm:prSet phldrT="[Text]" custT="1"/>
      <dgm:spPr/>
      <dgm:t>
        <a:bodyPr/>
        <a:lstStyle/>
        <a:p>
          <a:endParaRPr lang="en-GB" sz="2000" dirty="0"/>
        </a:p>
      </dgm:t>
    </dgm:pt>
    <dgm:pt modelId="{AE6683C6-D70F-4783-8947-B8AE491EA795}" type="parTrans" cxnId="{162F537D-4450-447F-B079-748015F2782C}">
      <dgm:prSet/>
      <dgm:spPr/>
      <dgm:t>
        <a:bodyPr/>
        <a:lstStyle/>
        <a:p>
          <a:endParaRPr lang="en-GB"/>
        </a:p>
      </dgm:t>
    </dgm:pt>
    <dgm:pt modelId="{DA1ED7BB-8DD4-45CD-8972-0DBA45039AEE}" type="sibTrans" cxnId="{162F537D-4450-447F-B079-748015F2782C}">
      <dgm:prSet/>
      <dgm:spPr/>
      <dgm:t>
        <a:bodyPr/>
        <a:lstStyle/>
        <a:p>
          <a:endParaRPr lang="en-GB"/>
        </a:p>
      </dgm:t>
    </dgm:pt>
    <dgm:pt modelId="{52023178-889E-4D04-83F6-4B3D869524A9}">
      <dgm:prSet phldrT="[Text]" custT="1"/>
      <dgm:spPr/>
      <dgm:t>
        <a:bodyPr/>
        <a:lstStyle/>
        <a:p>
          <a:endParaRPr lang="en-GB" sz="2000" dirty="0"/>
        </a:p>
      </dgm:t>
    </dgm:pt>
    <dgm:pt modelId="{DC513F87-19F3-4E12-89FF-BBAEC2A2DF53}" type="parTrans" cxnId="{69D6EFF5-39CF-4B81-AD19-52EB35CDBE79}">
      <dgm:prSet/>
      <dgm:spPr/>
      <dgm:t>
        <a:bodyPr/>
        <a:lstStyle/>
        <a:p>
          <a:endParaRPr lang="en-GB"/>
        </a:p>
      </dgm:t>
    </dgm:pt>
    <dgm:pt modelId="{3A4C2C5F-AF0F-4E15-B761-CCF6D77DABE9}" type="sibTrans" cxnId="{69D6EFF5-39CF-4B81-AD19-52EB35CDBE79}">
      <dgm:prSet/>
      <dgm:spPr/>
      <dgm:t>
        <a:bodyPr/>
        <a:lstStyle/>
        <a:p>
          <a:endParaRPr lang="en-GB"/>
        </a:p>
      </dgm:t>
    </dgm:pt>
    <dgm:pt modelId="{CE998AE1-B09D-4C87-91DF-654CE036EF77}">
      <dgm:prSet phldrT="[Text]" custT="1"/>
      <dgm:spPr/>
      <dgm:t>
        <a:bodyPr/>
        <a:lstStyle/>
        <a:p>
          <a:endParaRPr lang="en-GB" sz="2000" dirty="0"/>
        </a:p>
      </dgm:t>
    </dgm:pt>
    <dgm:pt modelId="{1946E1BC-C43A-4614-B0F3-7B4C2DD42E89}" type="parTrans" cxnId="{CEB07C9F-F5D5-4A49-AD65-03248B5DC02B}">
      <dgm:prSet/>
      <dgm:spPr/>
      <dgm:t>
        <a:bodyPr/>
        <a:lstStyle/>
        <a:p>
          <a:endParaRPr lang="en-GB"/>
        </a:p>
      </dgm:t>
    </dgm:pt>
    <dgm:pt modelId="{02685CE5-EB52-409F-B54B-D8CF8BD4DC49}" type="sibTrans" cxnId="{CEB07C9F-F5D5-4A49-AD65-03248B5DC02B}">
      <dgm:prSet/>
      <dgm:spPr/>
      <dgm:t>
        <a:bodyPr/>
        <a:lstStyle/>
        <a:p>
          <a:endParaRPr lang="en-GB"/>
        </a:p>
      </dgm:t>
    </dgm:pt>
    <dgm:pt modelId="{A9B90819-AB2D-4A25-A186-00F0FE83F55C}">
      <dgm:prSet phldrT="[Text]" custT="1"/>
      <dgm:spPr/>
      <dgm:t>
        <a:bodyPr/>
        <a:lstStyle/>
        <a:p>
          <a:endParaRPr lang="en-GB" sz="2000" dirty="0"/>
        </a:p>
      </dgm:t>
    </dgm:pt>
    <dgm:pt modelId="{B18A7CF4-800F-4BC1-9AD2-8331A7407970}" type="parTrans" cxnId="{A1B47AC1-CEFD-47B0-B625-0155E99D4F53}">
      <dgm:prSet/>
      <dgm:spPr/>
      <dgm:t>
        <a:bodyPr/>
        <a:lstStyle/>
        <a:p>
          <a:endParaRPr lang="en-GB"/>
        </a:p>
      </dgm:t>
    </dgm:pt>
    <dgm:pt modelId="{6B613096-0F58-47B7-B9AF-4440111AD7A9}" type="sibTrans" cxnId="{A1B47AC1-CEFD-47B0-B625-0155E99D4F53}">
      <dgm:prSet/>
      <dgm:spPr/>
      <dgm:t>
        <a:bodyPr/>
        <a:lstStyle/>
        <a:p>
          <a:endParaRPr lang="en-GB"/>
        </a:p>
      </dgm:t>
    </dgm:pt>
    <dgm:pt modelId="{7A1C7336-1339-4DA9-BEFE-AAC6D313DACB}">
      <dgm:prSet phldrT="[Text]" custT="1"/>
      <dgm:spPr/>
      <dgm:t>
        <a:bodyPr/>
        <a:lstStyle/>
        <a:p>
          <a:endParaRPr lang="en-GB" sz="2000" dirty="0"/>
        </a:p>
      </dgm:t>
    </dgm:pt>
    <dgm:pt modelId="{D6B31FCB-C143-4B0D-AFBC-A0463E2881E4}" type="parTrans" cxnId="{59924D7D-A22B-4FB2-AB69-3F48AB74CB38}">
      <dgm:prSet/>
      <dgm:spPr/>
      <dgm:t>
        <a:bodyPr/>
        <a:lstStyle/>
        <a:p>
          <a:endParaRPr lang="en-GB"/>
        </a:p>
      </dgm:t>
    </dgm:pt>
    <dgm:pt modelId="{92C4B7F9-0DDE-40F9-B46F-86024E7FBCD3}" type="sibTrans" cxnId="{59924D7D-A22B-4FB2-AB69-3F48AB74CB38}">
      <dgm:prSet/>
      <dgm:spPr/>
      <dgm:t>
        <a:bodyPr/>
        <a:lstStyle/>
        <a:p>
          <a:endParaRPr lang="en-GB"/>
        </a:p>
      </dgm:t>
    </dgm:pt>
    <dgm:pt modelId="{F22E9FE9-F4AA-4F35-85BD-B21FA879F03D}" type="pres">
      <dgm:prSet presAssocID="{9CA47C10-2D84-4BE8-8A8D-0249E466AB0B}" presName="Name0" presStyleCnt="0">
        <dgm:presLayoutVars>
          <dgm:dir/>
          <dgm:animLvl val="lvl"/>
          <dgm:resizeHandles val="exact"/>
        </dgm:presLayoutVars>
      </dgm:prSet>
      <dgm:spPr/>
    </dgm:pt>
    <dgm:pt modelId="{79D4C39D-8C81-4FAB-9E2D-F7D3FE7FB8C3}" type="pres">
      <dgm:prSet presAssocID="{D15343C9-3214-4E7D-BD32-6FCEFC61372A}" presName="composite" presStyleCnt="0"/>
      <dgm:spPr/>
    </dgm:pt>
    <dgm:pt modelId="{7F2D3493-3AD2-47A9-8489-A0838F7E6921}" type="pres">
      <dgm:prSet presAssocID="{D15343C9-3214-4E7D-BD32-6FCEFC61372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380DF6FA-7A4A-4D16-AD65-1111FCD1E17A}" type="pres">
      <dgm:prSet presAssocID="{D15343C9-3214-4E7D-BD32-6FCEFC61372A}" presName="desTx" presStyleLbl="alignAccFollowNode1" presStyleIdx="0" presStyleCnt="2">
        <dgm:presLayoutVars>
          <dgm:bulletEnabled val="1"/>
        </dgm:presLayoutVars>
      </dgm:prSet>
      <dgm:spPr/>
    </dgm:pt>
    <dgm:pt modelId="{5F29A358-F69E-4E07-B51D-98DEC4DC8DE1}" type="pres">
      <dgm:prSet presAssocID="{66EAA562-C24E-43C7-96FD-45B7CFEA48F9}" presName="space" presStyleCnt="0"/>
      <dgm:spPr/>
    </dgm:pt>
    <dgm:pt modelId="{D6383CB4-7413-4B41-B0AA-1E6D5F194A14}" type="pres">
      <dgm:prSet presAssocID="{7B079B87-8885-4F55-996C-23CF2FAE9F5E}" presName="composite" presStyleCnt="0"/>
      <dgm:spPr/>
    </dgm:pt>
    <dgm:pt modelId="{588B0394-7C6C-40D5-BFA6-7767EC8FF5B7}" type="pres">
      <dgm:prSet presAssocID="{7B079B87-8885-4F55-996C-23CF2FAE9F5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E82C85B6-FE26-41A8-A1E0-4AD4516D32AC}" type="pres">
      <dgm:prSet presAssocID="{7B079B87-8885-4F55-996C-23CF2FAE9F5E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A4EE905-9BAB-4396-AA53-97F724978C27}" type="presOf" srcId="{6B7F3BCE-6565-4030-A0DB-53B2E0F2F14A}" destId="{380DF6FA-7A4A-4D16-AD65-1111FCD1E17A}" srcOrd="0" destOrd="2" presId="urn:microsoft.com/office/officeart/2005/8/layout/hList1"/>
    <dgm:cxn modelId="{F793380D-37FB-4001-BC1F-C863B051C073}" srcId="{7B079B87-8885-4F55-996C-23CF2FAE9F5E}" destId="{25A70C6A-EFFF-4CC7-A775-4667F85BA257}" srcOrd="2" destOrd="0" parTransId="{8F7207C0-990B-42E0-AE56-78C579F3A7A3}" sibTransId="{DC4A54C5-F5AC-47E4-8752-E58FCB47D526}"/>
    <dgm:cxn modelId="{A4F51218-DA4F-4631-8941-4954EDAE1AE2}" srcId="{7B079B87-8885-4F55-996C-23CF2FAE9F5E}" destId="{CA64ACC5-C5FA-43D3-8F91-F36C68A269E9}" srcOrd="4" destOrd="0" parTransId="{0EF67C73-632B-4161-9D77-E366D3D1EC37}" sibTransId="{47965862-0CAE-4C39-8324-E1DFB56B26AB}"/>
    <dgm:cxn modelId="{8F87CE19-0E47-4F74-B855-42DBD525240A}" srcId="{D15343C9-3214-4E7D-BD32-6FCEFC61372A}" destId="{767DB644-5B6E-471D-8D6A-B7C89E763359}" srcOrd="4" destOrd="0" parTransId="{A3AC8E78-E90C-4CEC-9B65-866121952BF6}" sibTransId="{B57D8B22-AAD3-4D80-B079-72340FCA2451}"/>
    <dgm:cxn modelId="{AAEBB071-3863-4993-A3E9-13D8556A7AD5}" srcId="{D15343C9-3214-4E7D-BD32-6FCEFC61372A}" destId="{332C113D-3238-44D7-BC95-62127A976F78}" srcOrd="6" destOrd="0" parTransId="{79E451FA-79BA-4816-AAE6-BC22C3A2075A}" sibTransId="{FE12FFC4-832C-43AA-8DDE-E8ED80D9D8BB}"/>
    <dgm:cxn modelId="{D9A7FC54-1B4A-4B72-857F-FEDF671D9ADA}" type="presOf" srcId="{A9B90819-AB2D-4A25-A186-00F0FE83F55C}" destId="{380DF6FA-7A4A-4D16-AD65-1111FCD1E17A}" srcOrd="0" destOrd="3" presId="urn:microsoft.com/office/officeart/2005/8/layout/hList1"/>
    <dgm:cxn modelId="{99ADB255-DC20-421E-9A21-95C455E65BD4}" srcId="{7B079B87-8885-4F55-996C-23CF2FAE9F5E}" destId="{1748D997-8404-467B-A7C4-57F034C77984}" srcOrd="0" destOrd="0" parTransId="{60FABDEC-0642-426F-9170-09B85CBF0A38}" sibTransId="{4D779680-B143-4752-AAE1-568E6ACF50CD}"/>
    <dgm:cxn modelId="{65D2897B-CF43-407E-BA72-AE5DD14600A8}" type="presOf" srcId="{52023178-889E-4D04-83F6-4B3D869524A9}" destId="{E82C85B6-FE26-41A8-A1E0-4AD4516D32AC}" srcOrd="0" destOrd="3" presId="urn:microsoft.com/office/officeart/2005/8/layout/hList1"/>
    <dgm:cxn modelId="{59924D7D-A22B-4FB2-AB69-3F48AB74CB38}" srcId="{D15343C9-3214-4E7D-BD32-6FCEFC61372A}" destId="{7A1C7336-1339-4DA9-BEFE-AAC6D313DACB}" srcOrd="5" destOrd="0" parTransId="{D6B31FCB-C143-4B0D-AFBC-A0463E2881E4}" sibTransId="{92C4B7F9-0DDE-40F9-B46F-86024E7FBCD3}"/>
    <dgm:cxn modelId="{162F537D-4450-447F-B079-748015F2782C}" srcId="{7B079B87-8885-4F55-996C-23CF2FAE9F5E}" destId="{F61F98DC-59B5-4CF8-824C-21B9946FF95C}" srcOrd="1" destOrd="0" parTransId="{AE6683C6-D70F-4783-8947-B8AE491EA795}" sibTransId="{DA1ED7BB-8DD4-45CD-8972-0DBA45039AEE}"/>
    <dgm:cxn modelId="{1BDD3592-097D-498E-974A-28651929DF7D}" type="presOf" srcId="{25A70C6A-EFFF-4CC7-A775-4667F85BA257}" destId="{E82C85B6-FE26-41A8-A1E0-4AD4516D32AC}" srcOrd="0" destOrd="2" presId="urn:microsoft.com/office/officeart/2005/8/layout/hList1"/>
    <dgm:cxn modelId="{9DD37F94-845D-4044-A949-7D47CD42404A}" type="presOf" srcId="{CE998AE1-B09D-4C87-91DF-654CE036EF77}" destId="{380DF6FA-7A4A-4D16-AD65-1111FCD1E17A}" srcOrd="0" destOrd="1" presId="urn:microsoft.com/office/officeart/2005/8/layout/hList1"/>
    <dgm:cxn modelId="{2BEF5B96-24F7-45A0-9220-4330B5F624AD}" type="presOf" srcId="{7A1C7336-1339-4DA9-BEFE-AAC6D313DACB}" destId="{380DF6FA-7A4A-4D16-AD65-1111FCD1E17A}" srcOrd="0" destOrd="5" presId="urn:microsoft.com/office/officeart/2005/8/layout/hList1"/>
    <dgm:cxn modelId="{DC2E8E98-3778-4FEC-A677-E62CADD57B98}" srcId="{9CA47C10-2D84-4BE8-8A8D-0249E466AB0B}" destId="{7B079B87-8885-4F55-996C-23CF2FAE9F5E}" srcOrd="1" destOrd="0" parTransId="{61D747AA-00A9-4644-A665-623C28A96933}" sibTransId="{3F1B1E25-01A9-4C2E-9804-E5DFD0E68D41}"/>
    <dgm:cxn modelId="{3F802F9F-D7AD-46D3-8D05-0D6D3BE01A9C}" type="presOf" srcId="{281F1E73-AB83-4A04-B915-2D743D770391}" destId="{380DF6FA-7A4A-4D16-AD65-1111FCD1E17A}" srcOrd="0" destOrd="0" presId="urn:microsoft.com/office/officeart/2005/8/layout/hList1"/>
    <dgm:cxn modelId="{CEB07C9F-F5D5-4A49-AD65-03248B5DC02B}" srcId="{D15343C9-3214-4E7D-BD32-6FCEFC61372A}" destId="{CE998AE1-B09D-4C87-91DF-654CE036EF77}" srcOrd="1" destOrd="0" parTransId="{1946E1BC-C43A-4614-B0F3-7B4C2DD42E89}" sibTransId="{02685CE5-EB52-409F-B54B-D8CF8BD4DC49}"/>
    <dgm:cxn modelId="{76C702A2-09AF-416A-AB58-F231B54B068B}" srcId="{D15343C9-3214-4E7D-BD32-6FCEFC61372A}" destId="{6B7F3BCE-6565-4030-A0DB-53B2E0F2F14A}" srcOrd="2" destOrd="0" parTransId="{D9EE27A0-C54D-426A-A44F-84903F888FB0}" sibTransId="{7C7BFB0C-6403-4B04-A6B3-FE81FFA12AE4}"/>
    <dgm:cxn modelId="{9E9E4BB8-8A79-4A52-8305-4C22DB426D05}" type="presOf" srcId="{7B079B87-8885-4F55-996C-23CF2FAE9F5E}" destId="{588B0394-7C6C-40D5-BFA6-7767EC8FF5B7}" srcOrd="0" destOrd="0" presId="urn:microsoft.com/office/officeart/2005/8/layout/hList1"/>
    <dgm:cxn modelId="{A1B47AC1-CEFD-47B0-B625-0155E99D4F53}" srcId="{D15343C9-3214-4E7D-BD32-6FCEFC61372A}" destId="{A9B90819-AB2D-4A25-A186-00F0FE83F55C}" srcOrd="3" destOrd="0" parTransId="{B18A7CF4-800F-4BC1-9AD2-8331A7407970}" sibTransId="{6B613096-0F58-47B7-B9AF-4440111AD7A9}"/>
    <dgm:cxn modelId="{240F4CCE-423D-4760-9667-AE5BA9ED7AFF}" type="presOf" srcId="{F61F98DC-59B5-4CF8-824C-21B9946FF95C}" destId="{E82C85B6-FE26-41A8-A1E0-4AD4516D32AC}" srcOrd="0" destOrd="1" presId="urn:microsoft.com/office/officeart/2005/8/layout/hList1"/>
    <dgm:cxn modelId="{B138F9D2-A328-4E8C-8DAA-C3B850DBEFEE}" type="presOf" srcId="{767DB644-5B6E-471D-8D6A-B7C89E763359}" destId="{380DF6FA-7A4A-4D16-AD65-1111FCD1E17A}" srcOrd="0" destOrd="4" presId="urn:microsoft.com/office/officeart/2005/8/layout/hList1"/>
    <dgm:cxn modelId="{68C07CDE-047A-492E-98B1-5AA61E0D95FF}" type="presOf" srcId="{1748D997-8404-467B-A7C4-57F034C77984}" destId="{E82C85B6-FE26-41A8-A1E0-4AD4516D32AC}" srcOrd="0" destOrd="0" presId="urn:microsoft.com/office/officeart/2005/8/layout/hList1"/>
    <dgm:cxn modelId="{949FEBDE-043D-41F7-B060-8306160D27B1}" srcId="{D15343C9-3214-4E7D-BD32-6FCEFC61372A}" destId="{281F1E73-AB83-4A04-B915-2D743D770391}" srcOrd="0" destOrd="0" parTransId="{2BDDB2DD-3EE0-47A4-A8A2-CC6CD7688248}" sibTransId="{5C82C4AE-43DC-49E0-9304-ECEB67A24436}"/>
    <dgm:cxn modelId="{D7A1C2E0-5586-4F79-BFB3-A296060332CF}" type="presOf" srcId="{9CA47C10-2D84-4BE8-8A8D-0249E466AB0B}" destId="{F22E9FE9-F4AA-4F35-85BD-B21FA879F03D}" srcOrd="0" destOrd="0" presId="urn:microsoft.com/office/officeart/2005/8/layout/hList1"/>
    <dgm:cxn modelId="{41A0E7E0-34BE-49B7-988D-9B6890B2BF9C}" srcId="{9CA47C10-2D84-4BE8-8A8D-0249E466AB0B}" destId="{D15343C9-3214-4E7D-BD32-6FCEFC61372A}" srcOrd="0" destOrd="0" parTransId="{B99C49BF-1F41-4462-864C-6C28D9858C9B}" sibTransId="{66EAA562-C24E-43C7-96FD-45B7CFEA48F9}"/>
    <dgm:cxn modelId="{65325AEA-5CD9-4949-AFEB-1A20668C88DD}" type="presOf" srcId="{CA64ACC5-C5FA-43D3-8F91-F36C68A269E9}" destId="{E82C85B6-FE26-41A8-A1E0-4AD4516D32AC}" srcOrd="0" destOrd="4" presId="urn:microsoft.com/office/officeart/2005/8/layout/hList1"/>
    <dgm:cxn modelId="{0F09CFF5-7E4D-4B41-A662-493B334D5A4E}" type="presOf" srcId="{332C113D-3238-44D7-BC95-62127A976F78}" destId="{380DF6FA-7A4A-4D16-AD65-1111FCD1E17A}" srcOrd="0" destOrd="6" presId="urn:microsoft.com/office/officeart/2005/8/layout/hList1"/>
    <dgm:cxn modelId="{69D6EFF5-39CF-4B81-AD19-52EB35CDBE79}" srcId="{7B079B87-8885-4F55-996C-23CF2FAE9F5E}" destId="{52023178-889E-4D04-83F6-4B3D869524A9}" srcOrd="3" destOrd="0" parTransId="{DC513F87-19F3-4E12-89FF-BBAEC2A2DF53}" sibTransId="{3A4C2C5F-AF0F-4E15-B761-CCF6D77DABE9}"/>
    <dgm:cxn modelId="{D21C49FF-5900-4244-B4D1-DC9CC6548E95}" type="presOf" srcId="{D15343C9-3214-4E7D-BD32-6FCEFC61372A}" destId="{7F2D3493-3AD2-47A9-8489-A0838F7E6921}" srcOrd="0" destOrd="0" presId="urn:microsoft.com/office/officeart/2005/8/layout/hList1"/>
    <dgm:cxn modelId="{A5DD2C92-FD9A-4630-8A1B-93F9819CFBE0}" type="presParOf" srcId="{F22E9FE9-F4AA-4F35-85BD-B21FA879F03D}" destId="{79D4C39D-8C81-4FAB-9E2D-F7D3FE7FB8C3}" srcOrd="0" destOrd="0" presId="urn:microsoft.com/office/officeart/2005/8/layout/hList1"/>
    <dgm:cxn modelId="{C97A919A-5DE4-4794-AC66-E3DAF7E96AD6}" type="presParOf" srcId="{79D4C39D-8C81-4FAB-9E2D-F7D3FE7FB8C3}" destId="{7F2D3493-3AD2-47A9-8489-A0838F7E6921}" srcOrd="0" destOrd="0" presId="urn:microsoft.com/office/officeart/2005/8/layout/hList1"/>
    <dgm:cxn modelId="{3C20262C-4A7B-4DDC-A41F-4491DEE814DF}" type="presParOf" srcId="{79D4C39D-8C81-4FAB-9E2D-F7D3FE7FB8C3}" destId="{380DF6FA-7A4A-4D16-AD65-1111FCD1E17A}" srcOrd="1" destOrd="0" presId="urn:microsoft.com/office/officeart/2005/8/layout/hList1"/>
    <dgm:cxn modelId="{83CEB527-9789-4867-929E-56BF43ED8EB3}" type="presParOf" srcId="{F22E9FE9-F4AA-4F35-85BD-B21FA879F03D}" destId="{5F29A358-F69E-4E07-B51D-98DEC4DC8DE1}" srcOrd="1" destOrd="0" presId="urn:microsoft.com/office/officeart/2005/8/layout/hList1"/>
    <dgm:cxn modelId="{E1E377C2-E0E1-4974-AD2A-933D3A0B3C43}" type="presParOf" srcId="{F22E9FE9-F4AA-4F35-85BD-B21FA879F03D}" destId="{D6383CB4-7413-4B41-B0AA-1E6D5F194A14}" srcOrd="2" destOrd="0" presId="urn:microsoft.com/office/officeart/2005/8/layout/hList1"/>
    <dgm:cxn modelId="{34171BE5-9E59-4560-810E-C23638D6C2F4}" type="presParOf" srcId="{D6383CB4-7413-4B41-B0AA-1E6D5F194A14}" destId="{588B0394-7C6C-40D5-BFA6-7767EC8FF5B7}" srcOrd="0" destOrd="0" presId="urn:microsoft.com/office/officeart/2005/8/layout/hList1"/>
    <dgm:cxn modelId="{863E50C9-8DD7-4F34-AACF-85B5E58C5258}" type="presParOf" srcId="{D6383CB4-7413-4B41-B0AA-1E6D5F194A14}" destId="{E82C85B6-FE26-41A8-A1E0-4AD4516D32A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D3493-3AD2-47A9-8489-A0838F7E6921}">
      <dsp:nvSpPr>
        <dsp:cNvPr id="0" name=""/>
        <dsp:cNvSpPr/>
      </dsp:nvSpPr>
      <dsp:spPr>
        <a:xfrm>
          <a:off x="36" y="383339"/>
          <a:ext cx="3527366" cy="14109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Bottom-up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(from knowledge)</a:t>
          </a:r>
        </a:p>
      </dsp:txBody>
      <dsp:txXfrm>
        <a:off x="36" y="383339"/>
        <a:ext cx="3527366" cy="1410946"/>
      </dsp:txXfrm>
    </dsp:sp>
    <dsp:sp modelId="{380DF6FA-7A4A-4D16-AD65-1111FCD1E17A}">
      <dsp:nvSpPr>
        <dsp:cNvPr id="0" name=""/>
        <dsp:cNvSpPr/>
      </dsp:nvSpPr>
      <dsp:spPr>
        <a:xfrm>
          <a:off x="36" y="1794286"/>
          <a:ext cx="3527366" cy="28548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Literature based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Curated databases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Previous knowledge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From local to global</a:t>
          </a:r>
        </a:p>
      </dsp:txBody>
      <dsp:txXfrm>
        <a:off x="36" y="1794286"/>
        <a:ext cx="3527366" cy="2854800"/>
      </dsp:txXfrm>
    </dsp:sp>
    <dsp:sp modelId="{588B0394-7C6C-40D5-BFA6-7767EC8FF5B7}">
      <dsp:nvSpPr>
        <dsp:cNvPr id="0" name=""/>
        <dsp:cNvSpPr/>
      </dsp:nvSpPr>
      <dsp:spPr>
        <a:xfrm>
          <a:off x="4021234" y="383339"/>
          <a:ext cx="3527366" cy="14109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Top-down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(data-driven)</a:t>
          </a:r>
        </a:p>
      </dsp:txBody>
      <dsp:txXfrm>
        <a:off x="4021234" y="383339"/>
        <a:ext cx="3527366" cy="1410946"/>
      </dsp:txXfrm>
    </dsp:sp>
    <dsp:sp modelId="{E82C85B6-FE26-41A8-A1E0-4AD4516D32AC}">
      <dsp:nvSpPr>
        <dsp:cNvPr id="0" name=""/>
        <dsp:cNvSpPr/>
      </dsp:nvSpPr>
      <dsp:spPr>
        <a:xfrm>
          <a:off x="4021234" y="1794286"/>
          <a:ext cx="3527366" cy="28548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Inference from data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Algorithms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i="1" kern="1200" dirty="0"/>
            <a:t>Reverse engineering</a:t>
          </a:r>
        </a:p>
      </dsp:txBody>
      <dsp:txXfrm>
        <a:off x="4021234" y="1794286"/>
        <a:ext cx="3527366" cy="2854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D3493-3AD2-47A9-8489-A0838F7E6921}">
      <dsp:nvSpPr>
        <dsp:cNvPr id="0" name=""/>
        <dsp:cNvSpPr/>
      </dsp:nvSpPr>
      <dsp:spPr>
        <a:xfrm>
          <a:off x="36" y="383339"/>
          <a:ext cx="3527366" cy="14109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Bottom-up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(from knowledge)</a:t>
          </a:r>
        </a:p>
      </dsp:txBody>
      <dsp:txXfrm>
        <a:off x="36" y="383339"/>
        <a:ext cx="3527366" cy="1410946"/>
      </dsp:txXfrm>
    </dsp:sp>
    <dsp:sp modelId="{380DF6FA-7A4A-4D16-AD65-1111FCD1E17A}">
      <dsp:nvSpPr>
        <dsp:cNvPr id="0" name=""/>
        <dsp:cNvSpPr/>
      </dsp:nvSpPr>
      <dsp:spPr>
        <a:xfrm>
          <a:off x="36" y="1794286"/>
          <a:ext cx="3527366" cy="28548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Literature based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Curated databases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Previous knowledge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From local to global</a:t>
          </a:r>
        </a:p>
      </dsp:txBody>
      <dsp:txXfrm>
        <a:off x="36" y="1794286"/>
        <a:ext cx="3527366" cy="2854800"/>
      </dsp:txXfrm>
    </dsp:sp>
    <dsp:sp modelId="{588B0394-7C6C-40D5-BFA6-7767EC8FF5B7}">
      <dsp:nvSpPr>
        <dsp:cNvPr id="0" name=""/>
        <dsp:cNvSpPr/>
      </dsp:nvSpPr>
      <dsp:spPr>
        <a:xfrm>
          <a:off x="4021234" y="383339"/>
          <a:ext cx="3527366" cy="14109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Top-down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(data-driven)</a:t>
          </a:r>
        </a:p>
      </dsp:txBody>
      <dsp:txXfrm>
        <a:off x="4021234" y="383339"/>
        <a:ext cx="3527366" cy="1410946"/>
      </dsp:txXfrm>
    </dsp:sp>
    <dsp:sp modelId="{E82C85B6-FE26-41A8-A1E0-4AD4516D32AC}">
      <dsp:nvSpPr>
        <dsp:cNvPr id="0" name=""/>
        <dsp:cNvSpPr/>
      </dsp:nvSpPr>
      <dsp:spPr>
        <a:xfrm>
          <a:off x="4021234" y="1794286"/>
          <a:ext cx="3527366" cy="28548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Inference from data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Algorithms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i="1" kern="1200" dirty="0"/>
            <a:t>Reverse engineering</a:t>
          </a:r>
        </a:p>
      </dsp:txBody>
      <dsp:txXfrm>
        <a:off x="4021234" y="1794286"/>
        <a:ext cx="3527366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F62AFFDE-BD51-2503-66CE-81276AB1FA8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2C6F4BA-6B05-1173-EEFA-463EABDA851E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2337886-3689-4381-89A1-CE0DF0A875F2}" type="datetime1">
              <a: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05/05/2025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C77892-C21F-4DD7-E9FD-4CBD45E112D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86BDF4F-D413-97E3-5AD6-B5E1E416A560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02E6483-5AE7-4730-98F8-6408E82BD030}" type="slidenum">
              <a:t>‹#›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96575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E01C077-03FE-1698-44FB-F9BE61F28B7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245F41E-3110-A2FC-FE49-2888522D938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8F9E89B-918C-4743-9B72-8B52610DE5BD}" type="datetime1">
              <a:rPr lang="fr-FR"/>
              <a:pPr lvl="0"/>
              <a:t>05/05/2025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39434BB8-F0CC-84B8-8124-D43F08CC9D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E530BC21-741F-76AD-AB77-9E345D59C4F7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Modifier les styles du texte du masque Deuxième niveau Troisième niveau Quatrième niveau 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B2A27E-8FD3-722F-D94A-E9A36AC3E6D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3A1B63B-E878-2588-5F95-78182E3298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13DA476-FE06-43DC-9739-BCB26B1203F1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5769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13DA476-FE06-43DC-9739-BCB26B1203F1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828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005D4410-052B-FC08-585D-6DBF9D17D7D7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242269"/>
          </a:solidFill>
          <a:ln w="12701" cap="flat">
            <a:solidFill>
              <a:srgbClr val="17164B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85B8755F-3568-8D65-F570-A39DA8181695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1235070" y="6184901"/>
            <a:ext cx="2743200" cy="214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300" b="1" i="0" u="none" strike="noStrike" kern="1200" cap="none" spc="0" baseline="0">
                <a:solidFill>
                  <a:srgbClr val="FFFFFF"/>
                </a:solidFill>
                <a:uFillTx/>
                <a:latin typeface="Century Gothic" pitchFamily="34"/>
              </a:defRPr>
            </a:lvl1pPr>
          </a:lstStyle>
          <a:p>
            <a:pPr lvl="0"/>
            <a:fld id="{E0E7722D-2C5C-4357-8AE6-3220965D9BB5}" type="datetime1">
              <a:rPr lang="fr-FR"/>
              <a:pPr lvl="0"/>
              <a:t>05/05/2025</a:t>
            </a:fld>
            <a:endParaRPr lang="fr-FR"/>
          </a:p>
        </p:txBody>
      </p:sp>
      <p:pic>
        <p:nvPicPr>
          <p:cNvPr id="4" name="Image 8">
            <a:extLst>
              <a:ext uri="{FF2B5EF4-FFF2-40B4-BE49-F238E27FC236}">
                <a16:creationId xmlns:a16="http://schemas.microsoft.com/office/drawing/2014/main" id="{7C1C449B-EE48-7D07-C5BB-3B3694EA9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3" y="5656414"/>
            <a:ext cx="2955121" cy="9873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Forme libre 11">
            <a:extLst>
              <a:ext uri="{FF2B5EF4-FFF2-40B4-BE49-F238E27FC236}">
                <a16:creationId xmlns:a16="http://schemas.microsoft.com/office/drawing/2014/main" id="{B5500A4B-26A4-C708-4B14-6F17BDB56A23}"/>
              </a:ext>
            </a:extLst>
          </p:cNvPr>
          <p:cNvSpPr/>
          <p:nvPr/>
        </p:nvSpPr>
        <p:spPr>
          <a:xfrm>
            <a:off x="1225552" y="0"/>
            <a:ext cx="5494236" cy="54612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94236"/>
              <a:gd name="f7" fmla="val 5461251"/>
              <a:gd name="f8" fmla="val 3533858"/>
              <a:gd name="f9" fmla="val 5492795"/>
              <a:gd name="f10" fmla="val 56984"/>
              <a:gd name="f11" fmla="val 3041678"/>
              <a:gd name="f12" fmla="val 3074663"/>
              <a:gd name="f13" fmla="val 89969"/>
              <a:gd name="f14" fmla="val 5458976"/>
              <a:gd name="f15" fmla="val 3500039"/>
              <a:gd name="f16" fmla="val 89970"/>
              <a:gd name="f17" fmla="val 3502314"/>
              <a:gd name="f18" fmla="val 1992773"/>
              <a:gd name="f19" fmla="val 3535299"/>
              <a:gd name="f20" fmla="val 1959788"/>
              <a:gd name="f21" fmla="val 56985"/>
              <a:gd name="f22" fmla="+- 0 0 -90"/>
              <a:gd name="f23" fmla="*/ f3 1 5494236"/>
              <a:gd name="f24" fmla="*/ f4 1 5461251"/>
              <a:gd name="f25" fmla="+- f7 0 f5"/>
              <a:gd name="f26" fmla="+- f6 0 f5"/>
              <a:gd name="f27" fmla="*/ f22 f0 1"/>
              <a:gd name="f28" fmla="*/ f26 1 5494236"/>
              <a:gd name="f29" fmla="*/ f25 1 5461251"/>
              <a:gd name="f30" fmla="*/ 3533858 f26 1"/>
              <a:gd name="f31" fmla="*/ 0 f25 1"/>
              <a:gd name="f32" fmla="*/ 5492795 f26 1"/>
              <a:gd name="f33" fmla="*/ 5494236 f26 1"/>
              <a:gd name="f34" fmla="*/ 56984 f25 1"/>
              <a:gd name="f35" fmla="*/ 89969 f26 1"/>
              <a:gd name="f36" fmla="*/ 5461251 f25 1"/>
              <a:gd name="f37" fmla="*/ 0 f26 1"/>
              <a:gd name="f38" fmla="*/ 5458976 f25 1"/>
              <a:gd name="f39" fmla="*/ 3500039 f25 1"/>
              <a:gd name="f40" fmla="*/ 89970 f26 1"/>
              <a:gd name="f41" fmla="*/ 3502314 f25 1"/>
              <a:gd name="f42" fmla="*/ 3535299 f26 1"/>
              <a:gd name="f43" fmla="*/ 56985 f25 1"/>
              <a:gd name="f44" fmla="*/ f27 1 f2"/>
              <a:gd name="f45" fmla="*/ f30 1 5494236"/>
              <a:gd name="f46" fmla="*/ f31 1 5461251"/>
              <a:gd name="f47" fmla="*/ f32 1 5494236"/>
              <a:gd name="f48" fmla="*/ f33 1 5494236"/>
              <a:gd name="f49" fmla="*/ f34 1 5461251"/>
              <a:gd name="f50" fmla="*/ f35 1 5494236"/>
              <a:gd name="f51" fmla="*/ f36 1 5461251"/>
              <a:gd name="f52" fmla="*/ f37 1 5494236"/>
              <a:gd name="f53" fmla="*/ f38 1 5461251"/>
              <a:gd name="f54" fmla="*/ f39 1 5461251"/>
              <a:gd name="f55" fmla="*/ f40 1 5494236"/>
              <a:gd name="f56" fmla="*/ f41 1 5461251"/>
              <a:gd name="f57" fmla="*/ f42 1 5494236"/>
              <a:gd name="f58" fmla="*/ f43 1 5461251"/>
              <a:gd name="f59" fmla="*/ f5 1 f28"/>
              <a:gd name="f60" fmla="*/ f6 1 f28"/>
              <a:gd name="f61" fmla="*/ f5 1 f29"/>
              <a:gd name="f62" fmla="*/ f7 1 f29"/>
              <a:gd name="f63" fmla="+- f44 0 f1"/>
              <a:gd name="f64" fmla="*/ f45 1 f28"/>
              <a:gd name="f65" fmla="*/ f46 1 f29"/>
              <a:gd name="f66" fmla="*/ f47 1 f28"/>
              <a:gd name="f67" fmla="*/ f48 1 f28"/>
              <a:gd name="f68" fmla="*/ f49 1 f29"/>
              <a:gd name="f69" fmla="*/ f50 1 f28"/>
              <a:gd name="f70" fmla="*/ f51 1 f29"/>
              <a:gd name="f71" fmla="*/ f52 1 f28"/>
              <a:gd name="f72" fmla="*/ f53 1 f29"/>
              <a:gd name="f73" fmla="*/ f54 1 f29"/>
              <a:gd name="f74" fmla="*/ f55 1 f28"/>
              <a:gd name="f75" fmla="*/ f56 1 f29"/>
              <a:gd name="f76" fmla="*/ f57 1 f28"/>
              <a:gd name="f77" fmla="*/ f58 1 f29"/>
              <a:gd name="f78" fmla="*/ f59 f23 1"/>
              <a:gd name="f79" fmla="*/ f60 f23 1"/>
              <a:gd name="f80" fmla="*/ f62 f24 1"/>
              <a:gd name="f81" fmla="*/ f61 f24 1"/>
              <a:gd name="f82" fmla="*/ f64 f23 1"/>
              <a:gd name="f83" fmla="*/ f65 f24 1"/>
              <a:gd name="f84" fmla="*/ f66 f23 1"/>
              <a:gd name="f85" fmla="*/ f67 f23 1"/>
              <a:gd name="f86" fmla="*/ f68 f24 1"/>
              <a:gd name="f87" fmla="*/ f69 f23 1"/>
              <a:gd name="f88" fmla="*/ f70 f24 1"/>
              <a:gd name="f89" fmla="*/ f71 f23 1"/>
              <a:gd name="f90" fmla="*/ f72 f24 1"/>
              <a:gd name="f91" fmla="*/ f73 f24 1"/>
              <a:gd name="f92" fmla="*/ f74 f23 1"/>
              <a:gd name="f93" fmla="*/ f75 f24 1"/>
              <a:gd name="f94" fmla="*/ f76 f23 1"/>
              <a:gd name="f95" fmla="*/ f77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3">
                <a:pos x="f82" y="f83"/>
              </a:cxn>
              <a:cxn ang="f63">
                <a:pos x="f84" y="f83"/>
              </a:cxn>
              <a:cxn ang="f63">
                <a:pos x="f85" y="f86"/>
              </a:cxn>
              <a:cxn ang="f63">
                <a:pos x="f87" y="f88"/>
              </a:cxn>
              <a:cxn ang="f63">
                <a:pos x="f89" y="f90"/>
              </a:cxn>
              <a:cxn ang="f63">
                <a:pos x="f89" y="f91"/>
              </a:cxn>
              <a:cxn ang="f63">
                <a:pos x="f92" y="f93"/>
              </a:cxn>
              <a:cxn ang="f63">
                <a:pos x="f94" y="f95"/>
              </a:cxn>
            </a:cxnLst>
            <a:rect l="f78" t="f81" r="f79" b="f80"/>
            <a:pathLst>
              <a:path w="5494236" h="5461251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7"/>
                  <a:pt x="f13" y="f7"/>
                </a:cubicBezTo>
                <a:lnTo>
                  <a:pt x="f5" y="f14"/>
                </a:lnTo>
                <a:lnTo>
                  <a:pt x="f5" y="f15"/>
                </a:lnTo>
                <a:lnTo>
                  <a:pt x="f16" y="f17"/>
                </a:lnTo>
                <a:cubicBezTo>
                  <a:pt x="f18" y="f17"/>
                  <a:pt x="f19" y="f20"/>
                  <a:pt x="f19" y="f21"/>
                </a:cubicBezTo>
                <a:close/>
              </a:path>
            </a:pathLst>
          </a:custGeom>
          <a:solidFill>
            <a:srgbClr val="323C8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E026D752-BE85-0075-C5C6-B22D2EDC9D8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25552" y="969995"/>
            <a:ext cx="10342558" cy="2216624"/>
          </a:xfrm>
        </p:spPr>
        <p:txBody>
          <a:bodyPr/>
          <a:lstStyle>
            <a:lvl1pPr>
              <a:lnSpc>
                <a:spcPts val="5200"/>
              </a:lnSpc>
              <a:defRPr sz="4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Title of your presentation in few lines (Century Gothic 41 pt)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83927F5B-AB59-499F-F119-F4FF5117136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5070" y="3805495"/>
            <a:ext cx="10342568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1pPr>
            <a:lvl2pPr marL="0" lvl="0" indent="0"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</p:spTree>
    <p:extLst>
      <p:ext uri="{BB962C8B-B14F-4D97-AF65-F5344CB8AC3E}">
        <p14:creationId xmlns:p14="http://schemas.microsoft.com/office/powerpoint/2010/main" val="378893032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232169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7996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b="0" spc="-25" dirty="0">
                <a:solidFill>
                  <a:srgbClr val="A4A4A4"/>
                </a:solidFill>
                <a:latin typeface="Calibri"/>
                <a:cs typeface="Calibri"/>
              </a:rPr>
              <a:t>‹#›</a:t>
            </a:fld>
            <a:endParaRPr b="0" spc="-25" dirty="0">
              <a:solidFill>
                <a:srgbClr val="A4A4A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913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CFB1E9A4-2814-FF34-A740-D4CE4A339027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D15E30D-7D02-D4E1-A384-66E869751D1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127043" y="0"/>
            <a:ext cx="8064953" cy="6858000"/>
          </a:xfrm>
        </p:spPr>
        <p:txBody>
          <a:bodyPr anchor="ctr" anchorCtr="1"/>
          <a:lstStyle>
            <a:lvl1pPr marL="0" indent="0" algn="ctr">
              <a:buNone/>
              <a:defRPr sz="1300"/>
            </a:lvl1pPr>
          </a:lstStyle>
          <a:p>
            <a:pPr lvl="0"/>
            <a:r>
              <a:rPr lang="fr-FR"/>
              <a:t>Visual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FB4E18F9-59EB-957A-0FAF-E3AC0A740E0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A374FEC0-0860-C370-FD47-794E82CF2CA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FEE4E4-9154-473B-BE02-7AD2CD0DCB0A}" type="slidenum">
              <a:t>‹#›</a:t>
            </a:fld>
            <a:endParaRPr lang="fr-FR"/>
          </a:p>
        </p:txBody>
      </p:sp>
      <p:sp>
        <p:nvSpPr>
          <p:cNvPr id="6" name="ZoneTexte 3">
            <a:extLst>
              <a:ext uri="{FF2B5EF4-FFF2-40B4-BE49-F238E27FC236}">
                <a16:creationId xmlns:a16="http://schemas.microsoft.com/office/drawing/2014/main" id="{29F8F7AA-7D62-ED7D-1E2D-0C1D2A6607B1}"/>
              </a:ext>
            </a:extLst>
          </p:cNvPr>
          <p:cNvSpPr txBox="1"/>
          <p:nvPr/>
        </p:nvSpPr>
        <p:spPr>
          <a:xfrm>
            <a:off x="-2832408" y="3300764"/>
            <a:ext cx="18472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91C361"/>
              </a:solidFill>
              <a:uFillTx/>
              <a:latin typeface="Calibri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D79EC8EE-B7B2-8620-5038-4D0AA3B606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931901"/>
            <a:ext cx="10475915" cy="2216624"/>
          </a:xfrm>
        </p:spPr>
        <p:txBody>
          <a:bodyPr/>
          <a:lstStyle>
            <a:lvl1pPr>
              <a:lnSpc>
                <a:spcPts val="5200"/>
              </a:lnSpc>
              <a:defRPr sz="4100"/>
            </a:lvl1pPr>
          </a:lstStyle>
          <a:p>
            <a:pPr lvl="0"/>
            <a:r>
              <a:rPr lang="fr-FR"/>
              <a:t>Chapter title in few lines </a:t>
            </a:r>
            <a:br>
              <a:rPr lang="fr-FR"/>
            </a:br>
            <a:r>
              <a:rPr lang="fr-FR"/>
              <a:t>(Century Gothic 41 pt)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575DCF4B-2F80-31B7-08E5-F8EEFE839AE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35070" y="3805495"/>
            <a:ext cx="10475915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0" lvl="0" indent="0"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  <p:pic>
        <p:nvPicPr>
          <p:cNvPr id="9" name="Image 12">
            <a:extLst>
              <a:ext uri="{FF2B5EF4-FFF2-40B4-BE49-F238E27FC236}">
                <a16:creationId xmlns:a16="http://schemas.microsoft.com/office/drawing/2014/main" id="{E981BCD2-32F2-51A0-7107-91CE915FF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281634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76A3A0C2-5D09-E0FE-B8BD-37D11341ABDE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</a:t>
            </a:r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BF242E9A-D018-042F-596B-EE5D1931B2E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E5FDB51C-E3B0-ED0D-7DE4-3F99D42E68F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3769816-012C-4027-9C2F-1A4D7A5F1BD8}" type="slidenum">
              <a:t>‹#›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43D7FC5-DD33-9644-8DB7-4DC2001D8C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748509"/>
            <a:ext cx="10333040" cy="77866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Title slide in one or two lines</a:t>
            </a:r>
            <a:br>
              <a:rPr lang="fr-FR"/>
            </a:br>
            <a:r>
              <a:rPr lang="fr-FR"/>
              <a:t>(Century Gothic 26 pt)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ECB586B2-A0F6-5892-E159-E04C5ED87D6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35070" y="1825627"/>
            <a:ext cx="10333040" cy="403776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Level 1 with round bullet point </a:t>
            </a:r>
            <a:br>
              <a:rPr lang="fr-FR"/>
            </a:br>
            <a:r>
              <a:rPr lang="fr-FR"/>
              <a:t>(Century Gothic 20 pt)</a:t>
            </a:r>
          </a:p>
          <a:p>
            <a:pPr lvl="1"/>
            <a:r>
              <a:rPr lang="fr-FR"/>
              <a:t>Level 2 with dash bullet point (Century Gothic 18 pt) </a:t>
            </a:r>
          </a:p>
          <a:p>
            <a:pPr lvl="2"/>
            <a:r>
              <a:rPr lang="fr-FR"/>
              <a:t>Level 3 with roubd bullet point (century Gothic 16 pt)</a:t>
            </a:r>
          </a:p>
          <a:p>
            <a:pPr lvl="3"/>
            <a:r>
              <a:rPr lang="fr-FR"/>
              <a:t>Level 4 with dash bullet point (Century Gothic 14 pt)</a:t>
            </a:r>
          </a:p>
          <a:p>
            <a:pPr lvl="4"/>
            <a:r>
              <a:rPr lang="fr-FR"/>
              <a:t>Body text (Century Gothic 12 pt)</a:t>
            </a:r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92EA5623-0D4E-3810-196F-B767BAC9F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52586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87FF98AB-9C17-E5DB-3230-36D23C8B7C90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</a:t>
            </a:r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C98C0546-85FB-8659-0845-DEDE68BAC35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095378" y="6279312"/>
            <a:ext cx="4114800" cy="3651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9397C94C-490B-DDF2-EC37-91C5B88FB39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20916B-027C-41F6-BC8C-72AECF7C0CB5}" type="slidenum">
              <a:t>‹#›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85125A1-54A4-F3D2-2E7E-2BE79F8EF0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7320" y="751682"/>
            <a:ext cx="10330790" cy="77866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Title slide in one or two lines</a:t>
            </a:r>
            <a:br>
              <a:rPr lang="fr-FR"/>
            </a:br>
            <a:r>
              <a:rPr lang="fr-FR"/>
              <a:t>(Century Gothic 26 pt)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7438266-22FB-A4A0-F3BD-86DC8779931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095378" y="4390765"/>
            <a:ext cx="1856945" cy="825474"/>
          </a:xfrm>
        </p:spPr>
        <p:txBody>
          <a:bodyPr anchorCtr="1"/>
          <a:lstStyle>
            <a:lvl1pPr marL="0" indent="0" algn="ctr">
              <a:lnSpc>
                <a:spcPts val="1600"/>
              </a:lnSpc>
              <a:buNone/>
              <a:defRPr sz="1200" b="1"/>
            </a:lvl1pPr>
          </a:lstStyle>
          <a:p>
            <a:pPr lvl="0"/>
            <a:r>
              <a:rPr lang="fr-FR"/>
              <a:t>Lorem ipsum dolor sit amet, consectetuer adipiscing elit, sed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12C5D831-FC51-1279-8F98-24C0EF0006A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643024" y="4390765"/>
            <a:ext cx="1856945" cy="825474"/>
          </a:xfrm>
        </p:spPr>
        <p:txBody>
          <a:bodyPr anchorCtr="1"/>
          <a:lstStyle>
            <a:lvl1pPr marL="0" indent="0" algn="ctr">
              <a:lnSpc>
                <a:spcPts val="1600"/>
              </a:lnSpc>
              <a:buNone/>
              <a:defRPr sz="1200" b="1"/>
            </a:lvl1pPr>
          </a:lstStyle>
          <a:p>
            <a:pPr lvl="0"/>
            <a:r>
              <a:rPr lang="fr-FR"/>
              <a:t>Lorem ipsum dolor sit amet, consectetuer adipiscing elit, sed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37DCBCEA-CA4A-F9C7-D2D7-293CF6176D8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90680" y="4390765"/>
            <a:ext cx="1856945" cy="825474"/>
          </a:xfrm>
        </p:spPr>
        <p:txBody>
          <a:bodyPr anchorCtr="1"/>
          <a:lstStyle>
            <a:lvl1pPr marL="0" indent="0" algn="ctr">
              <a:lnSpc>
                <a:spcPts val="1600"/>
              </a:lnSpc>
              <a:buNone/>
              <a:defRPr sz="1200" b="1"/>
            </a:lvl1pPr>
          </a:lstStyle>
          <a:p>
            <a:pPr lvl="0"/>
            <a:r>
              <a:rPr lang="fr-FR"/>
              <a:t>Lorem ipsum dolor sit amet, consectetuer adipiscing elit, sed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4D4F3F7D-A36E-2D38-19CF-5863FDB705D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68519" y="3168652"/>
            <a:ext cx="1520491" cy="572121"/>
          </a:xfrm>
        </p:spPr>
        <p:txBody>
          <a:bodyPr anchor="ctr" anchorCtr="1"/>
          <a:lstStyle>
            <a:lvl1pPr marL="0" indent="0" algn="ctr">
              <a:lnSpc>
                <a:spcPts val="1600"/>
              </a:lnSpc>
              <a:buNone/>
              <a:defRPr sz="3500" b="1">
                <a:solidFill>
                  <a:srgbClr val="F55B41"/>
                </a:solidFill>
              </a:defRPr>
            </a:lvl1pPr>
          </a:lstStyle>
          <a:p>
            <a:pPr lvl="0"/>
            <a:r>
              <a:rPr lang="fr-FR"/>
              <a:t>95%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BD3D9C31-9209-41AB-0BD6-335DA9F8402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816275" y="3168652"/>
            <a:ext cx="1528657" cy="572121"/>
          </a:xfrm>
        </p:spPr>
        <p:txBody>
          <a:bodyPr anchor="ctr" anchorCtr="1"/>
          <a:lstStyle>
            <a:lvl1pPr marL="0" indent="0" algn="ctr">
              <a:lnSpc>
                <a:spcPts val="1600"/>
              </a:lnSpc>
              <a:buNone/>
              <a:defRPr sz="3500" b="1">
                <a:solidFill>
                  <a:srgbClr val="47BFD9"/>
                </a:solidFill>
              </a:defRPr>
            </a:lvl1pPr>
          </a:lstStyle>
          <a:p>
            <a:pPr lvl="0"/>
            <a:r>
              <a:rPr lang="fr-FR"/>
              <a:t>36%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98A8C1F6-BAB4-3375-9AE2-805596609C5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358984" y="3168652"/>
            <a:ext cx="1528657" cy="572121"/>
          </a:xfrm>
        </p:spPr>
        <p:txBody>
          <a:bodyPr anchor="ctr" anchorCtr="1"/>
          <a:lstStyle>
            <a:lvl1pPr marL="0" indent="0" algn="ctr">
              <a:lnSpc>
                <a:spcPts val="1600"/>
              </a:lnSpc>
              <a:buNone/>
              <a:defRPr sz="3500" b="1">
                <a:solidFill>
                  <a:srgbClr val="91C461"/>
                </a:solidFill>
              </a:defRPr>
            </a:lvl1pPr>
          </a:lstStyle>
          <a:p>
            <a:pPr lvl="0"/>
            <a:r>
              <a:rPr lang="fr-FR"/>
              <a:t>22%</a:t>
            </a:r>
          </a:p>
        </p:txBody>
      </p:sp>
      <p:pic>
        <p:nvPicPr>
          <p:cNvPr id="13" name="Image 13">
            <a:extLst>
              <a:ext uri="{FF2B5EF4-FFF2-40B4-BE49-F238E27FC236}">
                <a16:creationId xmlns:a16="http://schemas.microsoft.com/office/drawing/2014/main" id="{30BE7184-6A07-A274-0380-11FD9A2F6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9274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85110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A56E-3E94-B258-AF12-432F88D96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9B7794-BAF6-2F3C-27BC-15B7A4165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5341EB0D-23C4-4C73-A207-765DDCBDE8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458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A56E-3E94-B258-AF12-432F88D96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9B7794-BAF6-2F3C-27BC-15B7A4165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5341EB0D-23C4-4C73-A207-765DDCBDE8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657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A56E-3E94-B258-AF12-432F88D96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9B7794-BAF6-2F3C-27BC-15B7A4165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5341EB0D-23C4-4C73-A207-765DDCBDE8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579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A56E-3E94-B258-AF12-432F88D96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9B7794-BAF6-2F3C-27BC-15B7A41651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5341EB0D-23C4-4C73-A207-765DDCBDE8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445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73F141E-9D19-6507-3BED-E2D6747F94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753950"/>
            <a:ext cx="10333040" cy="778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fr-FR"/>
              <a:t>Title of your presentation</a:t>
            </a:r>
            <a:br>
              <a:rPr lang="fr-FR"/>
            </a:br>
            <a:r>
              <a:rPr lang="fr-FR"/>
              <a:t>in few lines (Century Gothic Bold 32 pt)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836E62-764C-DF89-B00B-168CADB339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35070" y="1825627"/>
            <a:ext cx="10333040" cy="42394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fr-FR"/>
              <a:t>Level 1 with round bullet point </a:t>
            </a:r>
            <a:br>
              <a:rPr lang="fr-FR"/>
            </a:br>
            <a:r>
              <a:rPr lang="fr-FR"/>
              <a:t>(Century Gothic 20 pt)</a:t>
            </a:r>
          </a:p>
          <a:p>
            <a:pPr lvl="1"/>
            <a:r>
              <a:rPr lang="fr-FR"/>
              <a:t>Level 2 with dash bullet point (Century Gothic 18 pt) </a:t>
            </a:r>
          </a:p>
          <a:p>
            <a:pPr lvl="2"/>
            <a:r>
              <a:rPr lang="fr-FR"/>
              <a:t>Level 3 with roubd bullet point (century Gothic 16 pt)</a:t>
            </a:r>
          </a:p>
          <a:p>
            <a:pPr lvl="3"/>
            <a:r>
              <a:rPr lang="fr-FR"/>
              <a:t>Level 4 with dash bullet point (Century Gothic 14 pt)</a:t>
            </a:r>
          </a:p>
          <a:p>
            <a:pPr lvl="4"/>
            <a:r>
              <a:rPr lang="fr-FR"/>
              <a:t>Body text (Century Gothic 12 pt)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C42891E0-C4ED-FC78-6855-0EB5520470FE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95378" y="6285658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3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64F121FC-AF83-B272-6243-91995BB9345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23885" y="6292013"/>
            <a:ext cx="411955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lvl="0"/>
            <a:fld id="{5341EB0D-23C4-4C73-A207-765DDCBDE840}" type="slidenum"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9" r:id="rId3"/>
    <p:sldLayoutId id="2147483656" r:id="rId4"/>
    <p:sldLayoutId id="2147483675" r:id="rId5"/>
    <p:sldLayoutId id="2147483871" r:id="rId6"/>
    <p:sldLayoutId id="2147483872" r:id="rId7"/>
    <p:sldLayoutId id="2147483873" r:id="rId8"/>
    <p:sldLayoutId id="2147483874" r:id="rId9"/>
    <p:sldLayoutId id="2147483875" r:id="rId10"/>
  </p:sldLayoutIdLst>
  <p:txStyles>
    <p:titleStyle>
      <a:lvl1pPr marL="0" marR="0" lvl="0" indent="0" algn="l" defTabSz="914400" rtl="0" fontAlgn="auto" hangingPunct="1">
        <a:lnSpc>
          <a:spcPts val="3200"/>
        </a:lnSpc>
        <a:spcBef>
          <a:spcPts val="0"/>
        </a:spcBef>
        <a:spcAft>
          <a:spcPts val="0"/>
        </a:spcAft>
        <a:buNone/>
        <a:tabLst/>
        <a:defRPr lang="fr-FR" sz="2600" b="1" i="0" u="none" strike="noStrike" kern="1200" cap="none" spc="0" baseline="0">
          <a:solidFill>
            <a:srgbClr val="242269"/>
          </a:solidFill>
          <a:uFillTx/>
          <a:latin typeface="Century Gothic" pitchFamily="34"/>
        </a:defRPr>
      </a:lvl1pPr>
    </p:titleStyle>
    <p:bodyStyle>
      <a:lvl1pPr marL="215999" marR="0" lvl="0" indent="-215999" algn="l" defTabSz="914400" rtl="0" fontAlgn="auto" hangingPunct="1">
        <a:lnSpc>
          <a:spcPct val="100000"/>
        </a:lnSpc>
        <a:spcBef>
          <a:spcPts val="600"/>
        </a:spcBef>
        <a:spcAft>
          <a:spcPts val="0"/>
        </a:spcAft>
        <a:buSzPct val="9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242269"/>
          </a:solidFill>
          <a:uFillTx/>
          <a:latin typeface="Century Gothic" pitchFamily="34"/>
        </a:defRPr>
      </a:lvl1pPr>
      <a:lvl2pPr marL="395999" marR="0" lvl="1" indent="-179999" algn="l" defTabSz="914400" rtl="0" fontAlgn="auto" hangingPunct="1">
        <a:lnSpc>
          <a:spcPct val="100000"/>
        </a:lnSpc>
        <a:spcBef>
          <a:spcPts val="400"/>
        </a:spcBef>
        <a:spcAft>
          <a:spcPts val="0"/>
        </a:spcAft>
        <a:buSzPct val="120000"/>
        <a:buFont typeface="Police système"/>
        <a:buChar char="-"/>
        <a:tabLst/>
        <a:defRPr lang="fr-FR" sz="1800" b="0" i="0" u="none" strike="noStrike" kern="1200" cap="none" spc="0" baseline="0">
          <a:solidFill>
            <a:srgbClr val="242269"/>
          </a:solidFill>
          <a:uFillTx/>
          <a:latin typeface="Century Gothic" pitchFamily="34"/>
        </a:defRPr>
      </a:lvl2pPr>
      <a:lvl3pPr marL="575998" marR="0" lvl="2" indent="-179999" algn="l" defTabSz="914400" rtl="0" fontAlgn="auto" hangingPunct="1">
        <a:lnSpc>
          <a:spcPts val="2200"/>
        </a:lnSpc>
        <a:spcBef>
          <a:spcPts val="0"/>
        </a:spcBef>
        <a:spcAft>
          <a:spcPts val="0"/>
        </a:spcAft>
        <a:buSzPct val="90000"/>
        <a:buFont typeface="Arial" pitchFamily="34"/>
        <a:buChar char="•"/>
        <a:tabLst/>
        <a:defRPr lang="fr-FR" sz="1600" b="0" i="0" u="none" strike="noStrike" kern="1200" cap="none" spc="0" baseline="0">
          <a:solidFill>
            <a:srgbClr val="242269"/>
          </a:solidFill>
          <a:uFillTx/>
          <a:latin typeface="Century Gothic" pitchFamily="34"/>
        </a:defRPr>
      </a:lvl3pPr>
      <a:lvl4pPr marL="719998" marR="0" lvl="3" indent="-143999" algn="l" defTabSz="914400" rtl="0" fontAlgn="auto" hangingPunct="1">
        <a:lnSpc>
          <a:spcPts val="2000"/>
        </a:lnSpc>
        <a:spcBef>
          <a:spcPts val="0"/>
        </a:spcBef>
        <a:spcAft>
          <a:spcPts val="0"/>
        </a:spcAft>
        <a:buSzPct val="120000"/>
        <a:buFont typeface="Police système"/>
        <a:buChar char="-"/>
        <a:tabLst/>
        <a:defRPr lang="fr-FR" sz="1400" b="0" i="0" u="none" strike="noStrike" kern="1200" cap="none" spc="0" baseline="0">
          <a:solidFill>
            <a:srgbClr val="242269"/>
          </a:solidFill>
          <a:uFillTx/>
          <a:latin typeface="Century Gothic" pitchFamily="34"/>
        </a:defRPr>
      </a:lvl4pPr>
      <a:lvl5pPr marL="719998" marR="0" lvl="4" indent="0" algn="l" defTabSz="914400" rtl="0" fontAlgn="auto" hangingPunct="1">
        <a:lnSpc>
          <a:spcPts val="2000"/>
        </a:lnSpc>
        <a:spcBef>
          <a:spcPts val="0"/>
        </a:spcBef>
        <a:spcAft>
          <a:spcPts val="0"/>
        </a:spcAft>
        <a:buNone/>
        <a:tabLst/>
        <a:defRPr lang="fr-FR" sz="1200" b="0" i="0" u="none" strike="noStrike" kern="1200" cap="none" spc="0" baseline="0">
          <a:solidFill>
            <a:srgbClr val="242269"/>
          </a:solidFill>
          <a:uFillTx/>
          <a:latin typeface="Century Gothic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6.xml"/><Relationship Id="rId7" Type="http://schemas.openxmlformats.org/officeDocument/2006/relationships/image" Target="../media/image3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9.xml"/><Relationship Id="rId7" Type="http://schemas.openxmlformats.org/officeDocument/2006/relationships/image" Target="../media/image3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31.png"/><Relationship Id="rId5" Type="http://schemas.openxmlformats.org/officeDocument/2006/relationships/tags" Target="../tags/tag11.xml"/><Relationship Id="rId10" Type="http://schemas.openxmlformats.org/officeDocument/2006/relationships/image" Target="../media/image36.png"/><Relationship Id="rId4" Type="http://schemas.openxmlformats.org/officeDocument/2006/relationships/tags" Target="../tags/tag10.xml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hyperlink" Target="https://pubmed.ncbi.nlm.nih.gov/34112769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3059-021-02290-6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mcbioinformatics.biomedcentral.com/articles/10.1186/s12859-019-2994-z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3059-021-02290-6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14.xml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55.png"/><Relationship Id="rId5" Type="http://schemas.openxmlformats.org/officeDocument/2006/relationships/tags" Target="../tags/tag16.xml"/><Relationship Id="rId10" Type="http://schemas.openxmlformats.org/officeDocument/2006/relationships/image" Target="../media/image54.png"/><Relationship Id="rId4" Type="http://schemas.openxmlformats.org/officeDocument/2006/relationships/tags" Target="../tags/tag15.xml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3.png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59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58.png"/><Relationship Id="rId5" Type="http://schemas.openxmlformats.org/officeDocument/2006/relationships/tags" Target="../tags/tag21.xml"/><Relationship Id="rId10" Type="http://schemas.openxmlformats.org/officeDocument/2006/relationships/image" Target="../media/image52.png"/><Relationship Id="rId4" Type="http://schemas.openxmlformats.org/officeDocument/2006/relationships/tags" Target="../tags/tag20.xml"/><Relationship Id="rId9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63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ww.nature.com/articles/s41592-019-0690-6#Sec32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3.06.09.543828v1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omnipathdb.org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png"/><Relationship Id="rId4" Type="http://schemas.openxmlformats.org/officeDocument/2006/relationships/hyperlink" Target="https://academic.oup.com/bioinformaticsadvances/article/2/1/vbac016/6544613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58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5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69.png"/><Relationship Id="rId5" Type="http://schemas.openxmlformats.org/officeDocument/2006/relationships/tags" Target="../tags/tag29.xml"/><Relationship Id="rId15" Type="http://schemas.openxmlformats.org/officeDocument/2006/relationships/image" Target="../media/image53.png"/><Relationship Id="rId10" Type="http://schemas.openxmlformats.org/officeDocument/2006/relationships/image" Target="../media/image68.png"/><Relationship Id="rId4" Type="http://schemas.openxmlformats.org/officeDocument/2006/relationships/tags" Target="../tags/tag28.xml"/><Relationship Id="rId9" Type="http://schemas.openxmlformats.org/officeDocument/2006/relationships/image" Target="../media/image67.png"/><Relationship Id="rId1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tags" Target="../tags/tag44.xml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" Type="http://schemas.openxmlformats.org/officeDocument/2006/relationships/tags" Target="../tags/tag34.xml"/><Relationship Id="rId21" Type="http://schemas.openxmlformats.org/officeDocument/2006/relationships/image" Target="../media/image77.png"/><Relationship Id="rId7" Type="http://schemas.openxmlformats.org/officeDocument/2006/relationships/tags" Target="../tags/tag38.xml"/><Relationship Id="rId12" Type="http://schemas.openxmlformats.org/officeDocument/2006/relationships/tags" Target="../tags/tag43.xml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2" Type="http://schemas.openxmlformats.org/officeDocument/2006/relationships/tags" Target="../tags/tag33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24" Type="http://schemas.openxmlformats.org/officeDocument/2006/relationships/image" Target="../media/image80.png"/><Relationship Id="rId5" Type="http://schemas.openxmlformats.org/officeDocument/2006/relationships/tags" Target="../tags/tag36.xml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28" Type="http://schemas.openxmlformats.org/officeDocument/2006/relationships/hyperlink" Target="http://arxiv.org/abs/2307.08975" TargetMode="External"/><Relationship Id="rId10" Type="http://schemas.openxmlformats.org/officeDocument/2006/relationships/tags" Target="../tags/tag41.xml"/><Relationship Id="rId19" Type="http://schemas.openxmlformats.org/officeDocument/2006/relationships/image" Target="../media/image75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slideLayout" Target="../slideLayouts/slideLayout3.xml"/><Relationship Id="rId22" Type="http://schemas.openxmlformats.org/officeDocument/2006/relationships/image" Target="../media/image78.png"/><Relationship Id="rId27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aezlab.github.io/CARNIVAL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ature.com/articles/s41540-019-0118-z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5.xml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3059-021-02290-6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slideLayout" Target="../slideLayouts/slideLayout3.xml"/><Relationship Id="rId18" Type="http://schemas.openxmlformats.org/officeDocument/2006/relationships/image" Target="../media/image96.png"/><Relationship Id="rId3" Type="http://schemas.openxmlformats.org/officeDocument/2006/relationships/tags" Target="../tags/tag50.xml"/><Relationship Id="rId21" Type="http://schemas.openxmlformats.org/officeDocument/2006/relationships/image" Target="../media/image99.png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17" Type="http://schemas.openxmlformats.org/officeDocument/2006/relationships/image" Target="../media/image95.png"/><Relationship Id="rId2" Type="http://schemas.openxmlformats.org/officeDocument/2006/relationships/tags" Target="../tags/tag49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24" Type="http://schemas.openxmlformats.org/officeDocument/2006/relationships/image" Target="../media/image102.png"/><Relationship Id="rId5" Type="http://schemas.openxmlformats.org/officeDocument/2006/relationships/tags" Target="../tags/tag52.xml"/><Relationship Id="rId15" Type="http://schemas.openxmlformats.org/officeDocument/2006/relationships/image" Target="../media/image75.png"/><Relationship Id="rId23" Type="http://schemas.openxmlformats.org/officeDocument/2006/relationships/image" Target="../media/image101.png"/><Relationship Id="rId10" Type="http://schemas.openxmlformats.org/officeDocument/2006/relationships/tags" Target="../tags/tag57.xml"/><Relationship Id="rId19" Type="http://schemas.openxmlformats.org/officeDocument/2006/relationships/image" Target="../media/image97.png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image" Target="../media/image93.png"/><Relationship Id="rId22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105.png"/><Relationship Id="rId18" Type="http://schemas.openxmlformats.org/officeDocument/2006/relationships/image" Target="../media/image108.png"/><Relationship Id="rId3" Type="http://schemas.openxmlformats.org/officeDocument/2006/relationships/tags" Target="../tags/tag62.xml"/><Relationship Id="rId21" Type="http://schemas.openxmlformats.org/officeDocument/2006/relationships/image" Target="../media/image110.png"/><Relationship Id="rId7" Type="http://schemas.openxmlformats.org/officeDocument/2006/relationships/tags" Target="../tags/tag66.xml"/><Relationship Id="rId12" Type="http://schemas.openxmlformats.org/officeDocument/2006/relationships/image" Target="../media/image104.png"/><Relationship Id="rId17" Type="http://schemas.openxmlformats.org/officeDocument/2006/relationships/image" Target="../media/image107.png"/><Relationship Id="rId2" Type="http://schemas.openxmlformats.org/officeDocument/2006/relationships/tags" Target="../tags/tag61.xml"/><Relationship Id="rId16" Type="http://schemas.openxmlformats.org/officeDocument/2006/relationships/image" Target="../media/image106.png"/><Relationship Id="rId20" Type="http://schemas.openxmlformats.org/officeDocument/2006/relationships/image" Target="../media/image101.png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image" Target="../media/image103.png"/><Relationship Id="rId5" Type="http://schemas.openxmlformats.org/officeDocument/2006/relationships/tags" Target="../tags/tag64.xml"/><Relationship Id="rId15" Type="http://schemas.openxmlformats.org/officeDocument/2006/relationships/image" Target="../media/image74.png"/><Relationship Id="rId10" Type="http://schemas.openxmlformats.org/officeDocument/2006/relationships/image" Target="../media/image75.png"/><Relationship Id="rId19" Type="http://schemas.openxmlformats.org/officeDocument/2006/relationships/image" Target="../media/image109.png"/><Relationship Id="rId4" Type="http://schemas.openxmlformats.org/officeDocument/2006/relationships/tags" Target="../tags/tag63.xml"/><Relationship Id="rId9" Type="http://schemas.openxmlformats.org/officeDocument/2006/relationships/image" Target="../media/image94.png"/><Relationship Id="rId14" Type="http://schemas.openxmlformats.org/officeDocument/2006/relationships/image" Target="../media/image73.png"/><Relationship Id="rId22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1471-2164-13-46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7.png"/><Relationship Id="rId3" Type="http://schemas.openxmlformats.org/officeDocument/2006/relationships/tags" Target="../tags/tag69.xml"/><Relationship Id="rId7" Type="http://schemas.openxmlformats.org/officeDocument/2006/relationships/image" Target="../media/image112.png"/><Relationship Id="rId12" Type="http://schemas.openxmlformats.org/officeDocument/2006/relationships/image" Target="../media/image116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slideLayout" Target="../slideLayouts/slideLayout3.xml"/><Relationship Id="rId11" Type="http://schemas.openxmlformats.org/officeDocument/2006/relationships/hyperlink" Target="https://borishejblum.science/publication/rjournal_2021/" TargetMode="External"/><Relationship Id="rId5" Type="http://schemas.openxmlformats.org/officeDocument/2006/relationships/tags" Target="../tags/tag71.xml"/><Relationship Id="rId10" Type="http://schemas.openxmlformats.org/officeDocument/2006/relationships/image" Target="../media/image115.png"/><Relationship Id="rId4" Type="http://schemas.openxmlformats.org/officeDocument/2006/relationships/tags" Target="../tags/tag70.xml"/><Relationship Id="rId9" Type="http://schemas.openxmlformats.org/officeDocument/2006/relationships/image" Target="../media/image114.png"/><Relationship Id="rId1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7" Type="http://schemas.openxmlformats.org/officeDocument/2006/relationships/image" Target="../media/image121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tags" Target="../tags/tag87.xml"/><Relationship Id="rId18" Type="http://schemas.openxmlformats.org/officeDocument/2006/relationships/image" Target="../media/image123.png"/><Relationship Id="rId26" Type="http://schemas.openxmlformats.org/officeDocument/2006/relationships/image" Target="../media/image74.png"/><Relationship Id="rId3" Type="http://schemas.openxmlformats.org/officeDocument/2006/relationships/tags" Target="../tags/tag77.xml"/><Relationship Id="rId21" Type="http://schemas.openxmlformats.org/officeDocument/2006/relationships/image" Target="../media/image94.png"/><Relationship Id="rId7" Type="http://schemas.openxmlformats.org/officeDocument/2006/relationships/tags" Target="../tags/tag81.xml"/><Relationship Id="rId12" Type="http://schemas.openxmlformats.org/officeDocument/2006/relationships/tags" Target="../tags/tag86.xml"/><Relationship Id="rId17" Type="http://schemas.openxmlformats.org/officeDocument/2006/relationships/image" Target="../media/image122.png"/><Relationship Id="rId25" Type="http://schemas.openxmlformats.org/officeDocument/2006/relationships/image" Target="../media/image73.png"/><Relationship Id="rId2" Type="http://schemas.openxmlformats.org/officeDocument/2006/relationships/tags" Target="../tags/tag76.xml"/><Relationship Id="rId16" Type="http://schemas.openxmlformats.org/officeDocument/2006/relationships/slideLayout" Target="../slideLayouts/slideLayout3.xml"/><Relationship Id="rId20" Type="http://schemas.openxmlformats.org/officeDocument/2006/relationships/image" Target="../media/image107.png"/><Relationship Id="rId29" Type="http://schemas.openxmlformats.org/officeDocument/2006/relationships/image" Target="../media/image116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24" Type="http://schemas.openxmlformats.org/officeDocument/2006/relationships/image" Target="../media/image104.png"/><Relationship Id="rId32" Type="http://schemas.openxmlformats.org/officeDocument/2006/relationships/image" Target="../media/image128.png"/><Relationship Id="rId5" Type="http://schemas.openxmlformats.org/officeDocument/2006/relationships/tags" Target="../tags/tag79.xml"/><Relationship Id="rId15" Type="http://schemas.openxmlformats.org/officeDocument/2006/relationships/tags" Target="../tags/tag89.xml"/><Relationship Id="rId23" Type="http://schemas.openxmlformats.org/officeDocument/2006/relationships/image" Target="../media/image103.png"/><Relationship Id="rId28" Type="http://schemas.openxmlformats.org/officeDocument/2006/relationships/image" Target="../media/image126.png"/><Relationship Id="rId10" Type="http://schemas.openxmlformats.org/officeDocument/2006/relationships/tags" Target="../tags/tag84.xml"/><Relationship Id="rId19" Type="http://schemas.openxmlformats.org/officeDocument/2006/relationships/image" Target="../media/image124.png"/><Relationship Id="rId31" Type="http://schemas.openxmlformats.org/officeDocument/2006/relationships/image" Target="../media/image105.png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tags" Target="../tags/tag88.xml"/><Relationship Id="rId22" Type="http://schemas.openxmlformats.org/officeDocument/2006/relationships/image" Target="../media/image75.png"/><Relationship Id="rId27" Type="http://schemas.openxmlformats.org/officeDocument/2006/relationships/image" Target="../media/image125.png"/><Relationship Id="rId30" Type="http://schemas.openxmlformats.org/officeDocument/2006/relationships/image" Target="../media/image1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0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03.png"/><Relationship Id="rId18" Type="http://schemas.openxmlformats.org/officeDocument/2006/relationships/image" Target="../media/image133.png"/><Relationship Id="rId3" Type="http://schemas.openxmlformats.org/officeDocument/2006/relationships/tags" Target="../tags/tag93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75.png"/><Relationship Id="rId17" Type="http://schemas.openxmlformats.org/officeDocument/2006/relationships/image" Target="../media/image107.png"/><Relationship Id="rId2" Type="http://schemas.openxmlformats.org/officeDocument/2006/relationships/tags" Target="../tags/tag92.xml"/><Relationship Id="rId16" Type="http://schemas.openxmlformats.org/officeDocument/2006/relationships/image" Target="../media/image106.png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image" Target="../media/image94.png"/><Relationship Id="rId5" Type="http://schemas.openxmlformats.org/officeDocument/2006/relationships/tags" Target="../tags/tag95.xml"/><Relationship Id="rId15" Type="http://schemas.openxmlformats.org/officeDocument/2006/relationships/image" Target="../media/image74.png"/><Relationship Id="rId10" Type="http://schemas.openxmlformats.org/officeDocument/2006/relationships/image" Target="../media/image73.png"/><Relationship Id="rId19" Type="http://schemas.openxmlformats.org/officeDocument/2006/relationships/image" Target="../media/image134.png"/><Relationship Id="rId4" Type="http://schemas.openxmlformats.org/officeDocument/2006/relationships/tags" Target="../tags/tag94.xml"/><Relationship Id="rId9" Type="http://schemas.openxmlformats.org/officeDocument/2006/relationships/image" Target="../media/image132.png"/><Relationship Id="rId14" Type="http://schemas.openxmlformats.org/officeDocument/2006/relationships/image" Target="../media/image10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7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hyperlink" Target="https://en.wikipedia.org/wiki/Fisher_information#Multivariate_normal_distribution" TargetMode="External"/><Relationship Id="rId9" Type="http://schemas.openxmlformats.org/officeDocument/2006/relationships/image" Target="../media/image1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0.png"/><Relationship Id="rId4" Type="http://schemas.openxmlformats.org/officeDocument/2006/relationships/hyperlink" Target="https://www.frontiersin.org/journals/ecology-and-evolution/articles/10.3389/fevo.2021.588292/full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www.nature.com/articles/s41587-021-00830-w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146.png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12" Type="http://schemas.openxmlformats.org/officeDocument/2006/relationships/image" Target="../media/image145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image" Target="../media/image144.png"/><Relationship Id="rId5" Type="http://schemas.openxmlformats.org/officeDocument/2006/relationships/tags" Target="../tags/tag103.xml"/><Relationship Id="rId15" Type="http://schemas.openxmlformats.org/officeDocument/2006/relationships/image" Target="../media/image148.png"/><Relationship Id="rId10" Type="http://schemas.openxmlformats.org/officeDocument/2006/relationships/image" Target="../media/image143.png"/><Relationship Id="rId4" Type="http://schemas.openxmlformats.org/officeDocument/2006/relationships/tags" Target="../tags/tag102.xml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image" Target="../media/image151.png"/><Relationship Id="rId18" Type="http://schemas.openxmlformats.org/officeDocument/2006/relationships/image" Target="../media/image155.png"/><Relationship Id="rId3" Type="http://schemas.openxmlformats.org/officeDocument/2006/relationships/tags" Target="../tags/tag108.xml"/><Relationship Id="rId21" Type="http://schemas.openxmlformats.org/officeDocument/2006/relationships/image" Target="../media/image158.png"/><Relationship Id="rId7" Type="http://schemas.openxmlformats.org/officeDocument/2006/relationships/tags" Target="../tags/tag112.xml"/><Relationship Id="rId12" Type="http://schemas.openxmlformats.org/officeDocument/2006/relationships/image" Target="../media/image150.png"/><Relationship Id="rId17" Type="http://schemas.openxmlformats.org/officeDocument/2006/relationships/image" Target="../media/image146.png"/><Relationship Id="rId2" Type="http://schemas.openxmlformats.org/officeDocument/2006/relationships/tags" Target="../tags/tag107.xml"/><Relationship Id="rId16" Type="http://schemas.openxmlformats.org/officeDocument/2006/relationships/image" Target="../media/image154.png"/><Relationship Id="rId20" Type="http://schemas.openxmlformats.org/officeDocument/2006/relationships/image" Target="../media/image157.png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image" Target="../media/image149.png"/><Relationship Id="rId5" Type="http://schemas.openxmlformats.org/officeDocument/2006/relationships/tags" Target="../tags/tag110.xml"/><Relationship Id="rId15" Type="http://schemas.openxmlformats.org/officeDocument/2006/relationships/image" Target="../media/image153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56.png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image" Target="../media/image152.png"/><Relationship Id="rId22" Type="http://schemas.openxmlformats.org/officeDocument/2006/relationships/image" Target="../media/image1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i.org/10.1186/1471-2164-13-460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13" Type="http://schemas.openxmlformats.org/officeDocument/2006/relationships/image" Target="../media/image151.png"/><Relationship Id="rId18" Type="http://schemas.openxmlformats.org/officeDocument/2006/relationships/image" Target="../media/image155.png"/><Relationship Id="rId3" Type="http://schemas.openxmlformats.org/officeDocument/2006/relationships/tags" Target="../tags/tag117.xml"/><Relationship Id="rId21" Type="http://schemas.openxmlformats.org/officeDocument/2006/relationships/image" Target="../media/image158.png"/><Relationship Id="rId7" Type="http://schemas.openxmlformats.org/officeDocument/2006/relationships/tags" Target="../tags/tag121.xml"/><Relationship Id="rId12" Type="http://schemas.openxmlformats.org/officeDocument/2006/relationships/image" Target="../media/image150.png"/><Relationship Id="rId17" Type="http://schemas.openxmlformats.org/officeDocument/2006/relationships/image" Target="../media/image146.png"/><Relationship Id="rId2" Type="http://schemas.openxmlformats.org/officeDocument/2006/relationships/tags" Target="../tags/tag116.xml"/><Relationship Id="rId16" Type="http://schemas.openxmlformats.org/officeDocument/2006/relationships/image" Target="../media/image154.png"/><Relationship Id="rId20" Type="http://schemas.openxmlformats.org/officeDocument/2006/relationships/image" Target="../media/image157.png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149.png"/><Relationship Id="rId5" Type="http://schemas.openxmlformats.org/officeDocument/2006/relationships/tags" Target="../tags/tag119.xml"/><Relationship Id="rId15" Type="http://schemas.openxmlformats.org/officeDocument/2006/relationships/image" Target="../media/image153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56.png"/><Relationship Id="rId4" Type="http://schemas.openxmlformats.org/officeDocument/2006/relationships/tags" Target="../tags/tag118.xml"/><Relationship Id="rId9" Type="http://schemas.openxmlformats.org/officeDocument/2006/relationships/tags" Target="../tags/tag123.xml"/><Relationship Id="rId14" Type="http://schemas.openxmlformats.org/officeDocument/2006/relationships/image" Target="../media/image15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image" Target="../media/image151.png"/><Relationship Id="rId18" Type="http://schemas.openxmlformats.org/officeDocument/2006/relationships/image" Target="../media/image155.png"/><Relationship Id="rId3" Type="http://schemas.openxmlformats.org/officeDocument/2006/relationships/tags" Target="../tags/tag126.xml"/><Relationship Id="rId21" Type="http://schemas.openxmlformats.org/officeDocument/2006/relationships/image" Target="../media/image158.png"/><Relationship Id="rId7" Type="http://schemas.openxmlformats.org/officeDocument/2006/relationships/tags" Target="../tags/tag130.xml"/><Relationship Id="rId12" Type="http://schemas.openxmlformats.org/officeDocument/2006/relationships/image" Target="../media/image150.png"/><Relationship Id="rId17" Type="http://schemas.openxmlformats.org/officeDocument/2006/relationships/image" Target="../media/image146.png"/><Relationship Id="rId2" Type="http://schemas.openxmlformats.org/officeDocument/2006/relationships/tags" Target="../tags/tag125.xml"/><Relationship Id="rId16" Type="http://schemas.openxmlformats.org/officeDocument/2006/relationships/image" Target="../media/image154.png"/><Relationship Id="rId20" Type="http://schemas.openxmlformats.org/officeDocument/2006/relationships/image" Target="../media/image157.pn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../media/image149.png"/><Relationship Id="rId5" Type="http://schemas.openxmlformats.org/officeDocument/2006/relationships/tags" Target="../tags/tag128.xml"/><Relationship Id="rId15" Type="http://schemas.openxmlformats.org/officeDocument/2006/relationships/image" Target="../media/image153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56.png"/><Relationship Id="rId4" Type="http://schemas.openxmlformats.org/officeDocument/2006/relationships/tags" Target="../tags/tag127.xml"/><Relationship Id="rId9" Type="http://schemas.openxmlformats.org/officeDocument/2006/relationships/tags" Target="../tags/tag132.xml"/><Relationship Id="rId14" Type="http://schemas.openxmlformats.org/officeDocument/2006/relationships/image" Target="../media/image15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image" Target="../media/image151.png"/><Relationship Id="rId18" Type="http://schemas.openxmlformats.org/officeDocument/2006/relationships/image" Target="../media/image155.png"/><Relationship Id="rId3" Type="http://schemas.openxmlformats.org/officeDocument/2006/relationships/tags" Target="../tags/tag135.xml"/><Relationship Id="rId21" Type="http://schemas.openxmlformats.org/officeDocument/2006/relationships/image" Target="../media/image158.png"/><Relationship Id="rId7" Type="http://schemas.openxmlformats.org/officeDocument/2006/relationships/tags" Target="../tags/tag139.xml"/><Relationship Id="rId12" Type="http://schemas.openxmlformats.org/officeDocument/2006/relationships/image" Target="../media/image150.png"/><Relationship Id="rId17" Type="http://schemas.openxmlformats.org/officeDocument/2006/relationships/image" Target="../media/image146.png"/><Relationship Id="rId2" Type="http://schemas.openxmlformats.org/officeDocument/2006/relationships/tags" Target="../tags/tag134.xml"/><Relationship Id="rId16" Type="http://schemas.openxmlformats.org/officeDocument/2006/relationships/image" Target="../media/image154.png"/><Relationship Id="rId20" Type="http://schemas.openxmlformats.org/officeDocument/2006/relationships/image" Target="../media/image157.png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image" Target="../media/image149.png"/><Relationship Id="rId5" Type="http://schemas.openxmlformats.org/officeDocument/2006/relationships/tags" Target="../tags/tag137.xml"/><Relationship Id="rId15" Type="http://schemas.openxmlformats.org/officeDocument/2006/relationships/image" Target="../media/image153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56.png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image" Target="../media/image15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2.png"/><Relationship Id="rId3" Type="http://schemas.openxmlformats.org/officeDocument/2006/relationships/tags" Target="../tags/tag144.xml"/><Relationship Id="rId7" Type="http://schemas.openxmlformats.org/officeDocument/2006/relationships/image" Target="../media/image160.png"/><Relationship Id="rId12" Type="http://schemas.openxmlformats.org/officeDocument/2006/relationships/image" Target="../media/image152.png"/><Relationship Id="rId17" Type="http://schemas.openxmlformats.org/officeDocument/2006/relationships/image" Target="../media/image166.png"/><Relationship Id="rId2" Type="http://schemas.openxmlformats.org/officeDocument/2006/relationships/tags" Target="../tags/tag143.xml"/><Relationship Id="rId16" Type="http://schemas.openxmlformats.org/officeDocument/2006/relationships/image" Target="../media/image165.png"/><Relationship Id="rId1" Type="http://schemas.openxmlformats.org/officeDocument/2006/relationships/tags" Target="../tags/tag142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51.png"/><Relationship Id="rId5" Type="http://schemas.openxmlformats.org/officeDocument/2006/relationships/tags" Target="../tags/tag146.xml"/><Relationship Id="rId15" Type="http://schemas.openxmlformats.org/officeDocument/2006/relationships/image" Target="../media/image164.png"/><Relationship Id="rId10" Type="http://schemas.openxmlformats.org/officeDocument/2006/relationships/image" Target="../media/image150.png"/><Relationship Id="rId4" Type="http://schemas.openxmlformats.org/officeDocument/2006/relationships/tags" Target="../tags/tag145.xml"/><Relationship Id="rId9" Type="http://schemas.openxmlformats.org/officeDocument/2006/relationships/image" Target="../media/image149.png"/><Relationship Id="rId14" Type="http://schemas.openxmlformats.org/officeDocument/2006/relationships/image" Target="../media/image16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scb.org/cms_addon/conferences/ismbeccb2023/posters.php?track=RegSys&amp;session=B" TargetMode="External"/><Relationship Id="rId13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hyperlink" Target="https://github.com/VeraPancaldiLab" TargetMode="External"/><Relationship Id="rId12" Type="http://schemas.openxmlformats.org/officeDocument/2006/relationships/image" Target="../media/image1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biorxiv.org/content/10.1101/2021.04.09.439207v3.full" TargetMode="External"/><Relationship Id="rId11" Type="http://schemas.openxmlformats.org/officeDocument/2006/relationships/image" Target="../media/image170.png"/><Relationship Id="rId5" Type="http://schemas.openxmlformats.org/officeDocument/2006/relationships/hyperlink" Target="https://omnideconv.org/" TargetMode="External"/><Relationship Id="rId10" Type="http://schemas.openxmlformats.org/officeDocument/2006/relationships/image" Target="../media/image169.png"/><Relationship Id="rId4" Type="http://schemas.openxmlformats.org/officeDocument/2006/relationships/image" Target="../media/image168.png"/><Relationship Id="rId9" Type="http://schemas.openxmlformats.org/officeDocument/2006/relationships/hyperlink" Target="https://www.bioconductor.org/packages/release/bioc/html/mastR.html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dics.fr/ateliers/actions-appel/proposition-datelier/" TargetMode="External"/><Relationship Id="rId3" Type="http://schemas.openxmlformats.org/officeDocument/2006/relationships/hyperlink" Target="https://www.gdr-bim.cnrs.fr/programme-de-visites-scientifiques/" TargetMode="External"/><Relationship Id="rId7" Type="http://schemas.openxmlformats.org/officeDocument/2006/relationships/image" Target="../media/image181.png"/><Relationship Id="rId2" Type="http://schemas.openxmlformats.org/officeDocument/2006/relationships/hyperlink" Target="https://omnideconv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embo.org/documents/SEG/SEG_guidelines_for_applicants.pdf" TargetMode="External"/><Relationship Id="rId11" Type="http://schemas.openxmlformats.org/officeDocument/2006/relationships/image" Target="../media/image182.png"/><Relationship Id="rId5" Type="http://schemas.openxmlformats.org/officeDocument/2006/relationships/hyperlink" Target=":%20https:/www.science-allemagne.fr/cooperation-franco-allemande-2/les-programmes-de-mobilite-procope/procope/" TargetMode="External"/><Relationship Id="rId10" Type="http://schemas.openxmlformats.org/officeDocument/2006/relationships/hyperlink" Target="https://www.gdr-bim.cnrs.fr/subventions/" TargetMode="External"/><Relationship Id="rId4" Type="http://schemas.openxmlformats.org/officeDocument/2006/relationships/hyperlink" Target="https://www.daad-france.fr/fr/trouver-un-financement/aide-a-la-candidature/" TargetMode="External"/><Relationship Id="rId9" Type="http://schemas.openxmlformats.org/officeDocument/2006/relationships/hyperlink" Target="https://www.linkedin.com/pulse/introducing-f1l-internship-emulator-dean-lee-xckee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mlr.press/v97/chiquet19a.html" TargetMode="External"/><Relationship Id="rId2" Type="http://schemas.openxmlformats.org/officeDocument/2006/relationships/hyperlink" Target="https://cran.r-project.org/web/packages/PLNmodels/index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ochang.me/gmrg/files/Bo_05152015.pdf" TargetMode="External"/><Relationship Id="rId4" Type="http://schemas.openxmlformats.org/officeDocument/2006/relationships/hyperlink" Target="https://link.springer.com/article/10.1007/s11222-010-9191-2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math/0610402" TargetMode="External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5.png"/><Relationship Id="rId4" Type="http://schemas.openxmlformats.org/officeDocument/2006/relationships/hyperlink" Target="https://www.sciencedirect.com/science/article/abs/pii/S0169260713001363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>
            <a:spLocks noGrp="1"/>
          </p:cNvSpPr>
          <p:nvPr>
            <p:ph type="ctrTitle"/>
          </p:nvPr>
        </p:nvSpPr>
        <p:spPr>
          <a:xfrm>
            <a:off x="-2035554" y="108057"/>
            <a:ext cx="16263100" cy="3698400"/>
          </a:xfrm>
          <a:prstGeom prst="rect">
            <a:avLst/>
          </a:prstGeom>
        </p:spPr>
        <p:txBody>
          <a:bodyPr spcFirstLastPara="1" vert="horz" wrap="square" lIns="121900" tIns="121900" rIns="121900" bIns="121900" anchor="b" anchorCtr="0" compatLnSpc="1">
            <a:noAutofit/>
          </a:bodyPr>
          <a:lstStyle/>
          <a:p>
            <a:pPr algn="ctr"/>
            <a:r>
              <a:rPr lang="en-GB" i="1" dirty="0" err="1">
                <a:latin typeface="Century Gothic" panose="020B0502020202020204" pitchFamily="34" charset="0"/>
              </a:rPr>
              <a:t>DeCovarT</a:t>
            </a:r>
            <a:r>
              <a:rPr lang="en-GB" dirty="0">
                <a:latin typeface="Century Gothic" panose="020B0502020202020204" pitchFamily="34" charset="0"/>
              </a:rPr>
              <a:t>: A network-centric approach</a:t>
            </a:r>
            <a:br>
              <a:rPr lang="en-GB" dirty="0">
                <a:latin typeface="Century Gothic" panose="020B0502020202020204" pitchFamily="34" charset="0"/>
              </a:rPr>
            </a:br>
            <a:r>
              <a:rPr lang="en-GB" dirty="0">
                <a:latin typeface="Century Gothic" panose="020B0502020202020204" pitchFamily="34" charset="0"/>
              </a:rPr>
              <a:t> for enhanced deconvolution of </a:t>
            </a:r>
            <a:br>
              <a:rPr lang="en-GB" dirty="0">
                <a:latin typeface="Century Gothic" panose="020B0502020202020204" pitchFamily="34" charset="0"/>
              </a:rPr>
            </a:br>
            <a:r>
              <a:rPr lang="en-GB" dirty="0">
                <a:latin typeface="Century Gothic" panose="020B0502020202020204" pitchFamily="34" charset="0"/>
              </a:rPr>
              <a:t>closely related cell types</a:t>
            </a:r>
          </a:p>
        </p:txBody>
      </p:sp>
      <p:grpSp>
        <p:nvGrpSpPr>
          <p:cNvPr id="221" name="Google Shape;221;p32"/>
          <p:cNvGrpSpPr/>
          <p:nvPr/>
        </p:nvGrpSpPr>
        <p:grpSpPr>
          <a:xfrm>
            <a:off x="9976729" y="4414160"/>
            <a:ext cx="1899063" cy="1268409"/>
            <a:chOff x="1445825" y="4120775"/>
            <a:chExt cx="882300" cy="589300"/>
          </a:xfrm>
        </p:grpSpPr>
        <p:sp>
          <p:nvSpPr>
            <p:cNvPr id="222" name="Google Shape;222;p32"/>
            <p:cNvSpPr/>
            <p:nvPr/>
          </p:nvSpPr>
          <p:spPr>
            <a:xfrm>
              <a:off x="1671000" y="4208275"/>
              <a:ext cx="326125" cy="290950"/>
            </a:xfrm>
            <a:custGeom>
              <a:avLst/>
              <a:gdLst/>
              <a:ahLst/>
              <a:cxnLst/>
              <a:rect l="l" t="t" r="r" b="b"/>
              <a:pathLst>
                <a:path w="13045" h="11638" extrusionOk="0">
                  <a:moveTo>
                    <a:pt x="8513" y="0"/>
                  </a:moveTo>
                  <a:cubicBezTo>
                    <a:pt x="8289" y="0"/>
                    <a:pt x="8069" y="34"/>
                    <a:pt x="8069" y="34"/>
                  </a:cubicBezTo>
                  <a:cubicBezTo>
                    <a:pt x="8069" y="34"/>
                    <a:pt x="7704" y="241"/>
                    <a:pt x="7159" y="551"/>
                  </a:cubicBezTo>
                  <a:cubicBezTo>
                    <a:pt x="5563" y="1459"/>
                    <a:pt x="2407" y="3259"/>
                    <a:pt x="2204" y="3399"/>
                  </a:cubicBezTo>
                  <a:cubicBezTo>
                    <a:pt x="1931" y="3588"/>
                    <a:pt x="1314" y="4114"/>
                    <a:pt x="957" y="4548"/>
                  </a:cubicBezTo>
                  <a:cubicBezTo>
                    <a:pt x="599" y="4980"/>
                    <a:pt x="346" y="5602"/>
                    <a:pt x="256" y="5842"/>
                  </a:cubicBezTo>
                  <a:cubicBezTo>
                    <a:pt x="166" y="6082"/>
                    <a:pt x="58" y="6609"/>
                    <a:pt x="29" y="6817"/>
                  </a:cubicBezTo>
                  <a:cubicBezTo>
                    <a:pt x="1" y="7024"/>
                    <a:pt x="5" y="7217"/>
                    <a:pt x="29" y="7438"/>
                  </a:cubicBezTo>
                  <a:cubicBezTo>
                    <a:pt x="53" y="7659"/>
                    <a:pt x="110" y="8064"/>
                    <a:pt x="151" y="8248"/>
                  </a:cubicBezTo>
                  <a:cubicBezTo>
                    <a:pt x="194" y="8431"/>
                    <a:pt x="331" y="8883"/>
                    <a:pt x="490" y="9208"/>
                  </a:cubicBezTo>
                  <a:cubicBezTo>
                    <a:pt x="650" y="9532"/>
                    <a:pt x="1046" y="10022"/>
                    <a:pt x="1244" y="10234"/>
                  </a:cubicBezTo>
                  <a:cubicBezTo>
                    <a:pt x="1442" y="10446"/>
                    <a:pt x="1667" y="10657"/>
                    <a:pt x="2058" y="10963"/>
                  </a:cubicBezTo>
                  <a:cubicBezTo>
                    <a:pt x="2449" y="11269"/>
                    <a:pt x="3503" y="11532"/>
                    <a:pt x="4096" y="11618"/>
                  </a:cubicBezTo>
                  <a:cubicBezTo>
                    <a:pt x="4194" y="11632"/>
                    <a:pt x="4297" y="11638"/>
                    <a:pt x="4402" y="11638"/>
                  </a:cubicBezTo>
                  <a:cubicBezTo>
                    <a:pt x="4934" y="11638"/>
                    <a:pt x="5513" y="11482"/>
                    <a:pt x="5678" y="11429"/>
                  </a:cubicBezTo>
                  <a:cubicBezTo>
                    <a:pt x="5875" y="11366"/>
                    <a:pt x="6581" y="11084"/>
                    <a:pt x="6581" y="11084"/>
                  </a:cubicBezTo>
                  <a:lnTo>
                    <a:pt x="11406" y="8314"/>
                  </a:lnTo>
                  <a:cubicBezTo>
                    <a:pt x="11406" y="8314"/>
                    <a:pt x="11495" y="8260"/>
                    <a:pt x="11606" y="8194"/>
                  </a:cubicBezTo>
                  <a:cubicBezTo>
                    <a:pt x="11766" y="8097"/>
                    <a:pt x="11970" y="7973"/>
                    <a:pt x="12023" y="7937"/>
                  </a:cubicBezTo>
                  <a:cubicBezTo>
                    <a:pt x="12113" y="7876"/>
                    <a:pt x="12493" y="7569"/>
                    <a:pt x="12560" y="7504"/>
                  </a:cubicBezTo>
                  <a:cubicBezTo>
                    <a:pt x="12625" y="7438"/>
                    <a:pt x="12828" y="6977"/>
                    <a:pt x="12884" y="6820"/>
                  </a:cubicBezTo>
                  <a:cubicBezTo>
                    <a:pt x="12941" y="6666"/>
                    <a:pt x="13026" y="6054"/>
                    <a:pt x="13035" y="5875"/>
                  </a:cubicBezTo>
                  <a:cubicBezTo>
                    <a:pt x="13045" y="5696"/>
                    <a:pt x="12950" y="5070"/>
                    <a:pt x="12903" y="4840"/>
                  </a:cubicBezTo>
                  <a:cubicBezTo>
                    <a:pt x="12855" y="4608"/>
                    <a:pt x="12658" y="3968"/>
                    <a:pt x="12574" y="3734"/>
                  </a:cubicBezTo>
                  <a:cubicBezTo>
                    <a:pt x="12546" y="3657"/>
                    <a:pt x="12491" y="3539"/>
                    <a:pt x="12425" y="3409"/>
                  </a:cubicBezTo>
                  <a:lnTo>
                    <a:pt x="6220" y="6910"/>
                  </a:lnTo>
                  <a:cubicBezTo>
                    <a:pt x="6102" y="6977"/>
                    <a:pt x="5973" y="7008"/>
                    <a:pt x="5847" y="7008"/>
                  </a:cubicBezTo>
                  <a:cubicBezTo>
                    <a:pt x="5575" y="7008"/>
                    <a:pt x="5312" y="6864"/>
                    <a:pt x="5171" y="6609"/>
                  </a:cubicBezTo>
                  <a:cubicBezTo>
                    <a:pt x="4964" y="6237"/>
                    <a:pt x="5099" y="5767"/>
                    <a:pt x="5472" y="5561"/>
                  </a:cubicBezTo>
                  <a:lnTo>
                    <a:pt x="11624" y="2089"/>
                  </a:lnTo>
                  <a:cubicBezTo>
                    <a:pt x="11468" y="1868"/>
                    <a:pt x="11320" y="1664"/>
                    <a:pt x="11284" y="1616"/>
                  </a:cubicBezTo>
                  <a:cubicBezTo>
                    <a:pt x="11213" y="1517"/>
                    <a:pt x="10578" y="923"/>
                    <a:pt x="10507" y="852"/>
                  </a:cubicBezTo>
                  <a:cubicBezTo>
                    <a:pt x="10436" y="783"/>
                    <a:pt x="9792" y="345"/>
                    <a:pt x="9632" y="283"/>
                  </a:cubicBezTo>
                  <a:cubicBezTo>
                    <a:pt x="9472" y="222"/>
                    <a:pt x="9090" y="110"/>
                    <a:pt x="8827" y="34"/>
                  </a:cubicBezTo>
                  <a:cubicBezTo>
                    <a:pt x="8739" y="8"/>
                    <a:pt x="8626" y="0"/>
                    <a:pt x="8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1868200" y="4120775"/>
              <a:ext cx="297125" cy="287275"/>
            </a:xfrm>
            <a:custGeom>
              <a:avLst/>
              <a:gdLst/>
              <a:ahLst/>
              <a:cxnLst/>
              <a:rect l="l" t="t" r="r" b="b"/>
              <a:pathLst>
                <a:path w="11885" h="11491" extrusionOk="0">
                  <a:moveTo>
                    <a:pt x="7339" y="1"/>
                  </a:moveTo>
                  <a:cubicBezTo>
                    <a:pt x="6790" y="1"/>
                    <a:pt x="6191" y="161"/>
                    <a:pt x="6020" y="215"/>
                  </a:cubicBezTo>
                  <a:cubicBezTo>
                    <a:pt x="5816" y="282"/>
                    <a:pt x="5087" y="574"/>
                    <a:pt x="5087" y="574"/>
                  </a:cubicBezTo>
                  <a:lnTo>
                    <a:pt x="0" y="3344"/>
                  </a:lnTo>
                  <a:cubicBezTo>
                    <a:pt x="116" y="3289"/>
                    <a:pt x="232" y="3246"/>
                    <a:pt x="317" y="3228"/>
                  </a:cubicBezTo>
                  <a:cubicBezTo>
                    <a:pt x="398" y="3212"/>
                    <a:pt x="510" y="3206"/>
                    <a:pt x="626" y="3206"/>
                  </a:cubicBezTo>
                  <a:cubicBezTo>
                    <a:pt x="789" y="3206"/>
                    <a:pt x="959" y="3218"/>
                    <a:pt x="1058" y="3228"/>
                  </a:cubicBezTo>
                  <a:cubicBezTo>
                    <a:pt x="1228" y="3246"/>
                    <a:pt x="1838" y="3450"/>
                    <a:pt x="1945" y="3503"/>
                  </a:cubicBezTo>
                  <a:cubicBezTo>
                    <a:pt x="2051" y="3556"/>
                    <a:pt x="2782" y="4037"/>
                    <a:pt x="2841" y="4093"/>
                  </a:cubicBezTo>
                  <a:cubicBezTo>
                    <a:pt x="2902" y="4149"/>
                    <a:pt x="3622" y="4820"/>
                    <a:pt x="3713" y="4947"/>
                  </a:cubicBezTo>
                  <a:cubicBezTo>
                    <a:pt x="3756" y="5007"/>
                    <a:pt x="3900" y="5202"/>
                    <a:pt x="4051" y="5411"/>
                  </a:cubicBezTo>
                  <a:lnTo>
                    <a:pt x="8260" y="3035"/>
                  </a:lnTo>
                  <a:cubicBezTo>
                    <a:pt x="8379" y="2969"/>
                    <a:pt x="8507" y="2938"/>
                    <a:pt x="8634" y="2938"/>
                  </a:cubicBezTo>
                  <a:cubicBezTo>
                    <a:pt x="8905" y="2938"/>
                    <a:pt x="9168" y="3082"/>
                    <a:pt x="9309" y="3336"/>
                  </a:cubicBezTo>
                  <a:cubicBezTo>
                    <a:pt x="9516" y="3709"/>
                    <a:pt x="9381" y="4178"/>
                    <a:pt x="9008" y="4386"/>
                  </a:cubicBezTo>
                  <a:lnTo>
                    <a:pt x="4857" y="6728"/>
                  </a:lnTo>
                  <a:cubicBezTo>
                    <a:pt x="4940" y="6889"/>
                    <a:pt x="5010" y="7036"/>
                    <a:pt x="5038" y="7126"/>
                  </a:cubicBezTo>
                  <a:cubicBezTo>
                    <a:pt x="5115" y="7376"/>
                    <a:pt x="5327" y="7976"/>
                    <a:pt x="5377" y="8259"/>
                  </a:cubicBezTo>
                  <a:cubicBezTo>
                    <a:pt x="5426" y="8541"/>
                    <a:pt x="5517" y="9198"/>
                    <a:pt x="5497" y="9403"/>
                  </a:cubicBezTo>
                  <a:cubicBezTo>
                    <a:pt x="5476" y="9607"/>
                    <a:pt x="5440" y="10069"/>
                    <a:pt x="5372" y="10327"/>
                  </a:cubicBezTo>
                  <a:cubicBezTo>
                    <a:pt x="5306" y="10585"/>
                    <a:pt x="5122" y="10920"/>
                    <a:pt x="5013" y="11083"/>
                  </a:cubicBezTo>
                  <a:cubicBezTo>
                    <a:pt x="4923" y="11214"/>
                    <a:pt x="4721" y="11391"/>
                    <a:pt x="4571" y="11491"/>
                  </a:cubicBezTo>
                  <a:cubicBezTo>
                    <a:pt x="5244" y="11095"/>
                    <a:pt x="9351" y="8689"/>
                    <a:pt x="9608" y="8511"/>
                  </a:cubicBezTo>
                  <a:cubicBezTo>
                    <a:pt x="9891" y="8316"/>
                    <a:pt x="10528" y="7771"/>
                    <a:pt x="10898" y="7323"/>
                  </a:cubicBezTo>
                  <a:cubicBezTo>
                    <a:pt x="11266" y="6876"/>
                    <a:pt x="11529" y="6235"/>
                    <a:pt x="11622" y="5987"/>
                  </a:cubicBezTo>
                  <a:cubicBezTo>
                    <a:pt x="11713" y="5740"/>
                    <a:pt x="11827" y="5194"/>
                    <a:pt x="11855" y="4981"/>
                  </a:cubicBezTo>
                  <a:cubicBezTo>
                    <a:pt x="11884" y="4767"/>
                    <a:pt x="11880" y="4568"/>
                    <a:pt x="11855" y="4339"/>
                  </a:cubicBezTo>
                  <a:cubicBezTo>
                    <a:pt x="11830" y="4111"/>
                    <a:pt x="11773" y="3692"/>
                    <a:pt x="11728" y="3502"/>
                  </a:cubicBezTo>
                  <a:cubicBezTo>
                    <a:pt x="11684" y="3312"/>
                    <a:pt x="11544" y="2846"/>
                    <a:pt x="11379" y="2511"/>
                  </a:cubicBezTo>
                  <a:cubicBezTo>
                    <a:pt x="11214" y="2175"/>
                    <a:pt x="10805" y="1670"/>
                    <a:pt x="10601" y="1451"/>
                  </a:cubicBezTo>
                  <a:cubicBezTo>
                    <a:pt x="10396" y="1232"/>
                    <a:pt x="10164" y="1013"/>
                    <a:pt x="9760" y="697"/>
                  </a:cubicBezTo>
                  <a:cubicBezTo>
                    <a:pt x="9355" y="380"/>
                    <a:pt x="8267" y="109"/>
                    <a:pt x="7654" y="21"/>
                  </a:cubicBezTo>
                  <a:cubicBezTo>
                    <a:pt x="7553" y="7"/>
                    <a:pt x="7447" y="1"/>
                    <a:pt x="73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1961600" y="4256050"/>
              <a:ext cx="28025" cy="37475"/>
            </a:xfrm>
            <a:custGeom>
              <a:avLst/>
              <a:gdLst/>
              <a:ahLst/>
              <a:cxnLst/>
              <a:rect l="l" t="t" r="r" b="b"/>
              <a:pathLst>
                <a:path w="1121" h="1499" extrusionOk="0">
                  <a:moveTo>
                    <a:pt x="316" y="0"/>
                  </a:moveTo>
                  <a:lnTo>
                    <a:pt x="0" y="178"/>
                  </a:lnTo>
                  <a:cubicBezTo>
                    <a:pt x="156" y="396"/>
                    <a:pt x="321" y="631"/>
                    <a:pt x="390" y="745"/>
                  </a:cubicBezTo>
                  <a:cubicBezTo>
                    <a:pt x="482" y="897"/>
                    <a:pt x="665" y="1226"/>
                    <a:pt x="801" y="1498"/>
                  </a:cubicBezTo>
                  <a:lnTo>
                    <a:pt x="1121" y="1317"/>
                  </a:lnTo>
                  <a:cubicBezTo>
                    <a:pt x="972" y="1029"/>
                    <a:pt x="779" y="696"/>
                    <a:pt x="719" y="585"/>
                  </a:cubicBezTo>
                  <a:cubicBezTo>
                    <a:pt x="667" y="492"/>
                    <a:pt x="488" y="238"/>
                    <a:pt x="316" y="0"/>
                  </a:cubicBezTo>
                  <a:close/>
                </a:path>
              </a:pathLst>
            </a:custGeom>
            <a:solidFill>
              <a:srgbClr val="FFE2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1795100" y="4260475"/>
              <a:ext cx="186525" cy="123000"/>
            </a:xfrm>
            <a:custGeom>
              <a:avLst/>
              <a:gdLst/>
              <a:ahLst/>
              <a:cxnLst/>
              <a:rect l="l" t="t" r="r" b="b"/>
              <a:pathLst>
                <a:path w="7461" h="4920" extrusionOk="0">
                  <a:moveTo>
                    <a:pt x="6660" y="1"/>
                  </a:moveTo>
                  <a:lnTo>
                    <a:pt x="508" y="3473"/>
                  </a:lnTo>
                  <a:cubicBezTo>
                    <a:pt x="135" y="3679"/>
                    <a:pt x="0" y="4149"/>
                    <a:pt x="207" y="4521"/>
                  </a:cubicBezTo>
                  <a:cubicBezTo>
                    <a:pt x="348" y="4776"/>
                    <a:pt x="611" y="4920"/>
                    <a:pt x="883" y="4920"/>
                  </a:cubicBezTo>
                  <a:cubicBezTo>
                    <a:pt x="1009" y="4920"/>
                    <a:pt x="1138" y="4889"/>
                    <a:pt x="1256" y="4822"/>
                  </a:cubicBezTo>
                  <a:lnTo>
                    <a:pt x="7461" y="1321"/>
                  </a:lnTo>
                  <a:cubicBezTo>
                    <a:pt x="7325" y="1049"/>
                    <a:pt x="7142" y="720"/>
                    <a:pt x="7050" y="568"/>
                  </a:cubicBezTo>
                  <a:cubicBezTo>
                    <a:pt x="6981" y="454"/>
                    <a:pt x="6816" y="219"/>
                    <a:pt x="66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1969475" y="4194225"/>
              <a:ext cx="136625" cy="94775"/>
            </a:xfrm>
            <a:custGeom>
              <a:avLst/>
              <a:gdLst/>
              <a:ahLst/>
              <a:cxnLst/>
              <a:rect l="l" t="t" r="r" b="b"/>
              <a:pathLst>
                <a:path w="5465" h="3791" extrusionOk="0">
                  <a:moveTo>
                    <a:pt x="4583" y="0"/>
                  </a:moveTo>
                  <a:cubicBezTo>
                    <a:pt x="4456" y="0"/>
                    <a:pt x="4328" y="31"/>
                    <a:pt x="4209" y="97"/>
                  </a:cubicBezTo>
                  <a:lnTo>
                    <a:pt x="1" y="2473"/>
                  </a:lnTo>
                  <a:cubicBezTo>
                    <a:pt x="173" y="2710"/>
                    <a:pt x="352" y="2965"/>
                    <a:pt x="404" y="3058"/>
                  </a:cubicBezTo>
                  <a:cubicBezTo>
                    <a:pt x="464" y="3169"/>
                    <a:pt x="657" y="3501"/>
                    <a:pt x="806" y="3790"/>
                  </a:cubicBezTo>
                  <a:lnTo>
                    <a:pt x="4957" y="1448"/>
                  </a:lnTo>
                  <a:cubicBezTo>
                    <a:pt x="5330" y="1240"/>
                    <a:pt x="5465" y="771"/>
                    <a:pt x="5258" y="398"/>
                  </a:cubicBezTo>
                  <a:cubicBezTo>
                    <a:pt x="5117" y="144"/>
                    <a:pt x="4854" y="0"/>
                    <a:pt x="4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1849975" y="4200900"/>
              <a:ext cx="156175" cy="213100"/>
            </a:xfrm>
            <a:custGeom>
              <a:avLst/>
              <a:gdLst/>
              <a:ahLst/>
              <a:cxnLst/>
              <a:rect l="l" t="t" r="r" b="b"/>
              <a:pathLst>
                <a:path w="6247" h="8524" extrusionOk="0">
                  <a:moveTo>
                    <a:pt x="1355" y="1"/>
                  </a:moveTo>
                  <a:cubicBezTo>
                    <a:pt x="1239" y="1"/>
                    <a:pt x="1127" y="7"/>
                    <a:pt x="1046" y="23"/>
                  </a:cubicBezTo>
                  <a:cubicBezTo>
                    <a:pt x="961" y="41"/>
                    <a:pt x="845" y="84"/>
                    <a:pt x="729" y="139"/>
                  </a:cubicBezTo>
                  <a:cubicBezTo>
                    <a:pt x="646" y="178"/>
                    <a:pt x="563" y="224"/>
                    <a:pt x="491" y="269"/>
                  </a:cubicBezTo>
                  <a:lnTo>
                    <a:pt x="490" y="269"/>
                  </a:lnTo>
                  <a:cubicBezTo>
                    <a:pt x="437" y="302"/>
                    <a:pt x="391" y="334"/>
                    <a:pt x="354" y="366"/>
                  </a:cubicBezTo>
                  <a:cubicBezTo>
                    <a:pt x="245" y="458"/>
                    <a:pt x="86" y="706"/>
                    <a:pt x="0" y="846"/>
                  </a:cubicBezTo>
                  <a:cubicBezTo>
                    <a:pt x="545" y="535"/>
                    <a:pt x="910" y="329"/>
                    <a:pt x="910" y="329"/>
                  </a:cubicBezTo>
                  <a:cubicBezTo>
                    <a:pt x="910" y="329"/>
                    <a:pt x="1130" y="295"/>
                    <a:pt x="1354" y="295"/>
                  </a:cubicBezTo>
                  <a:cubicBezTo>
                    <a:pt x="1467" y="295"/>
                    <a:pt x="1580" y="303"/>
                    <a:pt x="1668" y="329"/>
                  </a:cubicBezTo>
                  <a:cubicBezTo>
                    <a:pt x="1931" y="405"/>
                    <a:pt x="2313" y="517"/>
                    <a:pt x="2473" y="578"/>
                  </a:cubicBezTo>
                  <a:cubicBezTo>
                    <a:pt x="2633" y="640"/>
                    <a:pt x="3277" y="1078"/>
                    <a:pt x="3348" y="1147"/>
                  </a:cubicBezTo>
                  <a:cubicBezTo>
                    <a:pt x="3419" y="1218"/>
                    <a:pt x="4054" y="1812"/>
                    <a:pt x="4125" y="1911"/>
                  </a:cubicBezTo>
                  <a:cubicBezTo>
                    <a:pt x="4196" y="2008"/>
                    <a:pt x="4718" y="2724"/>
                    <a:pt x="4855" y="2951"/>
                  </a:cubicBezTo>
                  <a:cubicBezTo>
                    <a:pt x="4992" y="3176"/>
                    <a:pt x="5330" y="3793"/>
                    <a:pt x="5415" y="4029"/>
                  </a:cubicBezTo>
                  <a:cubicBezTo>
                    <a:pt x="5499" y="4263"/>
                    <a:pt x="5696" y="4903"/>
                    <a:pt x="5744" y="5135"/>
                  </a:cubicBezTo>
                  <a:cubicBezTo>
                    <a:pt x="5791" y="5365"/>
                    <a:pt x="5886" y="5991"/>
                    <a:pt x="5876" y="6170"/>
                  </a:cubicBezTo>
                  <a:cubicBezTo>
                    <a:pt x="5867" y="6349"/>
                    <a:pt x="5781" y="6961"/>
                    <a:pt x="5725" y="7115"/>
                  </a:cubicBezTo>
                  <a:cubicBezTo>
                    <a:pt x="5669" y="7272"/>
                    <a:pt x="5466" y="7733"/>
                    <a:pt x="5401" y="7799"/>
                  </a:cubicBezTo>
                  <a:cubicBezTo>
                    <a:pt x="5334" y="7864"/>
                    <a:pt x="4954" y="8171"/>
                    <a:pt x="4864" y="8232"/>
                  </a:cubicBezTo>
                  <a:cubicBezTo>
                    <a:pt x="4811" y="8268"/>
                    <a:pt x="4607" y="8392"/>
                    <a:pt x="4447" y="8489"/>
                  </a:cubicBezTo>
                  <a:cubicBezTo>
                    <a:pt x="4494" y="8511"/>
                    <a:pt x="4525" y="8524"/>
                    <a:pt x="4531" y="8524"/>
                  </a:cubicBezTo>
                  <a:cubicBezTo>
                    <a:pt x="4532" y="8524"/>
                    <a:pt x="4532" y="8524"/>
                    <a:pt x="4533" y="8524"/>
                  </a:cubicBezTo>
                  <a:cubicBezTo>
                    <a:pt x="4620" y="8524"/>
                    <a:pt x="5061" y="8411"/>
                    <a:pt x="5205" y="8341"/>
                  </a:cubicBezTo>
                  <a:lnTo>
                    <a:pt x="5300" y="8286"/>
                  </a:lnTo>
                  <a:cubicBezTo>
                    <a:pt x="5450" y="8186"/>
                    <a:pt x="5652" y="8009"/>
                    <a:pt x="5742" y="7878"/>
                  </a:cubicBezTo>
                  <a:cubicBezTo>
                    <a:pt x="5851" y="7715"/>
                    <a:pt x="6035" y="7380"/>
                    <a:pt x="6101" y="7122"/>
                  </a:cubicBezTo>
                  <a:cubicBezTo>
                    <a:pt x="6169" y="6864"/>
                    <a:pt x="6205" y="6402"/>
                    <a:pt x="6226" y="6198"/>
                  </a:cubicBezTo>
                  <a:cubicBezTo>
                    <a:pt x="6246" y="5993"/>
                    <a:pt x="6155" y="5336"/>
                    <a:pt x="6106" y="5054"/>
                  </a:cubicBezTo>
                  <a:cubicBezTo>
                    <a:pt x="6056" y="4771"/>
                    <a:pt x="5844" y="4171"/>
                    <a:pt x="5767" y="3921"/>
                  </a:cubicBezTo>
                  <a:cubicBezTo>
                    <a:pt x="5689" y="3670"/>
                    <a:pt x="5279" y="2964"/>
                    <a:pt x="5184" y="2791"/>
                  </a:cubicBezTo>
                  <a:cubicBezTo>
                    <a:pt x="5088" y="2618"/>
                    <a:pt x="4534" y="1869"/>
                    <a:pt x="4442" y="1742"/>
                  </a:cubicBezTo>
                  <a:cubicBezTo>
                    <a:pt x="4351" y="1615"/>
                    <a:pt x="3631" y="944"/>
                    <a:pt x="3570" y="888"/>
                  </a:cubicBezTo>
                  <a:cubicBezTo>
                    <a:pt x="3511" y="832"/>
                    <a:pt x="2780" y="351"/>
                    <a:pt x="2674" y="298"/>
                  </a:cubicBezTo>
                  <a:cubicBezTo>
                    <a:pt x="2567" y="245"/>
                    <a:pt x="1957" y="41"/>
                    <a:pt x="1787" y="23"/>
                  </a:cubicBezTo>
                  <a:cubicBezTo>
                    <a:pt x="1688" y="13"/>
                    <a:pt x="1518" y="1"/>
                    <a:pt x="1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1833825" y="4321100"/>
              <a:ext cx="326125" cy="290950"/>
            </a:xfrm>
            <a:custGeom>
              <a:avLst/>
              <a:gdLst/>
              <a:ahLst/>
              <a:cxnLst/>
              <a:rect l="l" t="t" r="r" b="b"/>
              <a:pathLst>
                <a:path w="13045" h="11638" extrusionOk="0">
                  <a:moveTo>
                    <a:pt x="8513" y="0"/>
                  </a:moveTo>
                  <a:cubicBezTo>
                    <a:pt x="8289" y="0"/>
                    <a:pt x="8069" y="34"/>
                    <a:pt x="8069" y="34"/>
                  </a:cubicBezTo>
                  <a:cubicBezTo>
                    <a:pt x="8069" y="34"/>
                    <a:pt x="7704" y="240"/>
                    <a:pt x="7159" y="550"/>
                  </a:cubicBezTo>
                  <a:cubicBezTo>
                    <a:pt x="5564" y="1460"/>
                    <a:pt x="2407" y="3259"/>
                    <a:pt x="2204" y="3399"/>
                  </a:cubicBezTo>
                  <a:cubicBezTo>
                    <a:pt x="1931" y="3586"/>
                    <a:pt x="1315" y="4114"/>
                    <a:pt x="956" y="4547"/>
                  </a:cubicBezTo>
                  <a:cubicBezTo>
                    <a:pt x="599" y="4980"/>
                    <a:pt x="344" y="5602"/>
                    <a:pt x="256" y="5841"/>
                  </a:cubicBezTo>
                  <a:cubicBezTo>
                    <a:pt x="166" y="6082"/>
                    <a:pt x="58" y="6609"/>
                    <a:pt x="29" y="6816"/>
                  </a:cubicBezTo>
                  <a:cubicBezTo>
                    <a:pt x="1" y="7023"/>
                    <a:pt x="5" y="7217"/>
                    <a:pt x="29" y="7438"/>
                  </a:cubicBezTo>
                  <a:cubicBezTo>
                    <a:pt x="52" y="7659"/>
                    <a:pt x="110" y="8064"/>
                    <a:pt x="151" y="8248"/>
                  </a:cubicBezTo>
                  <a:cubicBezTo>
                    <a:pt x="194" y="8431"/>
                    <a:pt x="330" y="8882"/>
                    <a:pt x="490" y="9208"/>
                  </a:cubicBezTo>
                  <a:cubicBezTo>
                    <a:pt x="650" y="9532"/>
                    <a:pt x="1046" y="10022"/>
                    <a:pt x="1244" y="10233"/>
                  </a:cubicBezTo>
                  <a:cubicBezTo>
                    <a:pt x="1442" y="10445"/>
                    <a:pt x="1667" y="10657"/>
                    <a:pt x="2058" y="10963"/>
                  </a:cubicBezTo>
                  <a:cubicBezTo>
                    <a:pt x="2449" y="11269"/>
                    <a:pt x="3502" y="11532"/>
                    <a:pt x="4096" y="11618"/>
                  </a:cubicBezTo>
                  <a:cubicBezTo>
                    <a:pt x="4193" y="11631"/>
                    <a:pt x="4295" y="11637"/>
                    <a:pt x="4399" y="11637"/>
                  </a:cubicBezTo>
                  <a:cubicBezTo>
                    <a:pt x="4931" y="11637"/>
                    <a:pt x="5513" y="11482"/>
                    <a:pt x="5678" y="11429"/>
                  </a:cubicBezTo>
                  <a:cubicBezTo>
                    <a:pt x="5876" y="11366"/>
                    <a:pt x="6581" y="11083"/>
                    <a:pt x="6581" y="11083"/>
                  </a:cubicBezTo>
                  <a:lnTo>
                    <a:pt x="11406" y="8313"/>
                  </a:lnTo>
                  <a:cubicBezTo>
                    <a:pt x="11406" y="8313"/>
                    <a:pt x="11495" y="8260"/>
                    <a:pt x="11606" y="8193"/>
                  </a:cubicBezTo>
                  <a:cubicBezTo>
                    <a:pt x="11764" y="8097"/>
                    <a:pt x="11970" y="7973"/>
                    <a:pt x="12023" y="7937"/>
                  </a:cubicBezTo>
                  <a:cubicBezTo>
                    <a:pt x="12111" y="7875"/>
                    <a:pt x="12493" y="7569"/>
                    <a:pt x="12559" y="7503"/>
                  </a:cubicBezTo>
                  <a:cubicBezTo>
                    <a:pt x="12625" y="7438"/>
                    <a:pt x="12828" y="6975"/>
                    <a:pt x="12884" y="6822"/>
                  </a:cubicBezTo>
                  <a:cubicBezTo>
                    <a:pt x="12941" y="6666"/>
                    <a:pt x="13026" y="6054"/>
                    <a:pt x="13036" y="5875"/>
                  </a:cubicBezTo>
                  <a:cubicBezTo>
                    <a:pt x="13045" y="5695"/>
                    <a:pt x="12950" y="5070"/>
                    <a:pt x="12902" y="4839"/>
                  </a:cubicBezTo>
                  <a:cubicBezTo>
                    <a:pt x="12856" y="4608"/>
                    <a:pt x="12658" y="3968"/>
                    <a:pt x="12574" y="3734"/>
                  </a:cubicBezTo>
                  <a:cubicBezTo>
                    <a:pt x="12546" y="3657"/>
                    <a:pt x="12491" y="3538"/>
                    <a:pt x="12426" y="3408"/>
                  </a:cubicBezTo>
                  <a:lnTo>
                    <a:pt x="6220" y="6910"/>
                  </a:lnTo>
                  <a:cubicBezTo>
                    <a:pt x="6102" y="6975"/>
                    <a:pt x="5972" y="7007"/>
                    <a:pt x="5847" y="7007"/>
                  </a:cubicBezTo>
                  <a:cubicBezTo>
                    <a:pt x="5575" y="7007"/>
                    <a:pt x="5311" y="6863"/>
                    <a:pt x="5171" y="6609"/>
                  </a:cubicBezTo>
                  <a:cubicBezTo>
                    <a:pt x="4964" y="6237"/>
                    <a:pt x="5099" y="5766"/>
                    <a:pt x="5472" y="5561"/>
                  </a:cubicBezTo>
                  <a:lnTo>
                    <a:pt x="11624" y="2087"/>
                  </a:lnTo>
                  <a:cubicBezTo>
                    <a:pt x="11468" y="1868"/>
                    <a:pt x="11320" y="1664"/>
                    <a:pt x="11284" y="1615"/>
                  </a:cubicBezTo>
                  <a:cubicBezTo>
                    <a:pt x="11213" y="1516"/>
                    <a:pt x="10578" y="923"/>
                    <a:pt x="10507" y="852"/>
                  </a:cubicBezTo>
                  <a:cubicBezTo>
                    <a:pt x="10437" y="781"/>
                    <a:pt x="9793" y="343"/>
                    <a:pt x="9632" y="283"/>
                  </a:cubicBezTo>
                  <a:cubicBezTo>
                    <a:pt x="9471" y="222"/>
                    <a:pt x="9090" y="109"/>
                    <a:pt x="8827" y="34"/>
                  </a:cubicBezTo>
                  <a:cubicBezTo>
                    <a:pt x="8739" y="8"/>
                    <a:pt x="8625" y="0"/>
                    <a:pt x="8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2031025" y="4233600"/>
              <a:ext cx="297100" cy="287275"/>
            </a:xfrm>
            <a:custGeom>
              <a:avLst/>
              <a:gdLst/>
              <a:ahLst/>
              <a:cxnLst/>
              <a:rect l="l" t="t" r="r" b="b"/>
              <a:pathLst>
                <a:path w="11884" h="11491" extrusionOk="0">
                  <a:moveTo>
                    <a:pt x="7339" y="1"/>
                  </a:moveTo>
                  <a:cubicBezTo>
                    <a:pt x="6789" y="1"/>
                    <a:pt x="6191" y="161"/>
                    <a:pt x="6020" y="215"/>
                  </a:cubicBezTo>
                  <a:cubicBezTo>
                    <a:pt x="5816" y="280"/>
                    <a:pt x="5087" y="572"/>
                    <a:pt x="5087" y="572"/>
                  </a:cubicBezTo>
                  <a:lnTo>
                    <a:pt x="0" y="3344"/>
                  </a:lnTo>
                  <a:cubicBezTo>
                    <a:pt x="116" y="3289"/>
                    <a:pt x="231" y="3245"/>
                    <a:pt x="318" y="3228"/>
                  </a:cubicBezTo>
                  <a:cubicBezTo>
                    <a:pt x="399" y="3212"/>
                    <a:pt x="510" y="3206"/>
                    <a:pt x="626" y="3206"/>
                  </a:cubicBezTo>
                  <a:cubicBezTo>
                    <a:pt x="789" y="3206"/>
                    <a:pt x="959" y="3218"/>
                    <a:pt x="1058" y="3228"/>
                  </a:cubicBezTo>
                  <a:cubicBezTo>
                    <a:pt x="1229" y="3245"/>
                    <a:pt x="1840" y="3450"/>
                    <a:pt x="1945" y="3503"/>
                  </a:cubicBezTo>
                  <a:cubicBezTo>
                    <a:pt x="2051" y="3556"/>
                    <a:pt x="2781" y="4037"/>
                    <a:pt x="2841" y="4093"/>
                  </a:cubicBezTo>
                  <a:cubicBezTo>
                    <a:pt x="2902" y="4149"/>
                    <a:pt x="3622" y="4820"/>
                    <a:pt x="3714" y="4947"/>
                  </a:cubicBezTo>
                  <a:cubicBezTo>
                    <a:pt x="3756" y="5007"/>
                    <a:pt x="3900" y="5202"/>
                    <a:pt x="4051" y="5410"/>
                  </a:cubicBezTo>
                  <a:lnTo>
                    <a:pt x="8260" y="3035"/>
                  </a:lnTo>
                  <a:cubicBezTo>
                    <a:pt x="8379" y="2969"/>
                    <a:pt x="8507" y="2938"/>
                    <a:pt x="8634" y="2938"/>
                  </a:cubicBezTo>
                  <a:cubicBezTo>
                    <a:pt x="8905" y="2938"/>
                    <a:pt x="9168" y="3082"/>
                    <a:pt x="9309" y="3336"/>
                  </a:cubicBezTo>
                  <a:cubicBezTo>
                    <a:pt x="9516" y="3709"/>
                    <a:pt x="9381" y="4178"/>
                    <a:pt x="9008" y="4385"/>
                  </a:cubicBezTo>
                  <a:lnTo>
                    <a:pt x="4857" y="6728"/>
                  </a:lnTo>
                  <a:cubicBezTo>
                    <a:pt x="4939" y="6888"/>
                    <a:pt x="5011" y="7036"/>
                    <a:pt x="5038" y="7125"/>
                  </a:cubicBezTo>
                  <a:cubicBezTo>
                    <a:pt x="5115" y="7376"/>
                    <a:pt x="5327" y="7976"/>
                    <a:pt x="5376" y="8258"/>
                  </a:cubicBezTo>
                  <a:cubicBezTo>
                    <a:pt x="5426" y="8541"/>
                    <a:pt x="5517" y="9198"/>
                    <a:pt x="5497" y="9402"/>
                  </a:cubicBezTo>
                  <a:cubicBezTo>
                    <a:pt x="5476" y="9607"/>
                    <a:pt x="5440" y="10069"/>
                    <a:pt x="5372" y="10326"/>
                  </a:cubicBezTo>
                  <a:cubicBezTo>
                    <a:pt x="5305" y="10585"/>
                    <a:pt x="5122" y="10920"/>
                    <a:pt x="5013" y="11083"/>
                  </a:cubicBezTo>
                  <a:cubicBezTo>
                    <a:pt x="4923" y="11214"/>
                    <a:pt x="4721" y="11391"/>
                    <a:pt x="4570" y="11491"/>
                  </a:cubicBezTo>
                  <a:cubicBezTo>
                    <a:pt x="5244" y="11095"/>
                    <a:pt x="9350" y="8689"/>
                    <a:pt x="9609" y="8510"/>
                  </a:cubicBezTo>
                  <a:cubicBezTo>
                    <a:pt x="9891" y="8316"/>
                    <a:pt x="10527" y="7771"/>
                    <a:pt x="10898" y="7323"/>
                  </a:cubicBezTo>
                  <a:cubicBezTo>
                    <a:pt x="11266" y="6876"/>
                    <a:pt x="11530" y="6235"/>
                    <a:pt x="11622" y="5987"/>
                  </a:cubicBezTo>
                  <a:cubicBezTo>
                    <a:pt x="11714" y="5739"/>
                    <a:pt x="11826" y="5194"/>
                    <a:pt x="11855" y="4980"/>
                  </a:cubicBezTo>
                  <a:cubicBezTo>
                    <a:pt x="11884" y="4767"/>
                    <a:pt x="11879" y="4568"/>
                    <a:pt x="11855" y="4339"/>
                  </a:cubicBezTo>
                  <a:cubicBezTo>
                    <a:pt x="11831" y="4110"/>
                    <a:pt x="11773" y="3692"/>
                    <a:pt x="11729" y="3502"/>
                  </a:cubicBezTo>
                  <a:cubicBezTo>
                    <a:pt x="11685" y="3312"/>
                    <a:pt x="11545" y="2846"/>
                    <a:pt x="11379" y="2511"/>
                  </a:cubicBezTo>
                  <a:cubicBezTo>
                    <a:pt x="11214" y="2175"/>
                    <a:pt x="10805" y="1670"/>
                    <a:pt x="10600" y="1451"/>
                  </a:cubicBezTo>
                  <a:cubicBezTo>
                    <a:pt x="10396" y="1232"/>
                    <a:pt x="10163" y="1013"/>
                    <a:pt x="9759" y="696"/>
                  </a:cubicBezTo>
                  <a:cubicBezTo>
                    <a:pt x="9356" y="380"/>
                    <a:pt x="8267" y="109"/>
                    <a:pt x="7654" y="21"/>
                  </a:cubicBezTo>
                  <a:cubicBezTo>
                    <a:pt x="7553" y="7"/>
                    <a:pt x="7447" y="1"/>
                    <a:pt x="73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2124425" y="4368825"/>
              <a:ext cx="28025" cy="37475"/>
            </a:xfrm>
            <a:custGeom>
              <a:avLst/>
              <a:gdLst/>
              <a:ahLst/>
              <a:cxnLst/>
              <a:rect l="l" t="t" r="r" b="b"/>
              <a:pathLst>
                <a:path w="1121" h="1499" extrusionOk="0">
                  <a:moveTo>
                    <a:pt x="315" y="1"/>
                  </a:moveTo>
                  <a:lnTo>
                    <a:pt x="0" y="178"/>
                  </a:lnTo>
                  <a:cubicBezTo>
                    <a:pt x="157" y="398"/>
                    <a:pt x="321" y="633"/>
                    <a:pt x="390" y="747"/>
                  </a:cubicBezTo>
                  <a:cubicBezTo>
                    <a:pt x="482" y="898"/>
                    <a:pt x="665" y="1228"/>
                    <a:pt x="802" y="1499"/>
                  </a:cubicBezTo>
                  <a:lnTo>
                    <a:pt x="1121" y="1319"/>
                  </a:lnTo>
                  <a:cubicBezTo>
                    <a:pt x="971" y="1030"/>
                    <a:pt x="781" y="697"/>
                    <a:pt x="719" y="586"/>
                  </a:cubicBezTo>
                  <a:cubicBezTo>
                    <a:pt x="668" y="494"/>
                    <a:pt x="487" y="239"/>
                    <a:pt x="315" y="1"/>
                  </a:cubicBezTo>
                  <a:close/>
                </a:path>
              </a:pathLst>
            </a:custGeom>
            <a:solidFill>
              <a:srgbClr val="FFE2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1957925" y="4373275"/>
              <a:ext cx="186550" cy="123000"/>
            </a:xfrm>
            <a:custGeom>
              <a:avLst/>
              <a:gdLst/>
              <a:ahLst/>
              <a:cxnLst/>
              <a:rect l="l" t="t" r="r" b="b"/>
              <a:pathLst>
                <a:path w="7462" h="4920" extrusionOk="0">
                  <a:moveTo>
                    <a:pt x="6660" y="0"/>
                  </a:moveTo>
                  <a:lnTo>
                    <a:pt x="508" y="3474"/>
                  </a:lnTo>
                  <a:cubicBezTo>
                    <a:pt x="135" y="3679"/>
                    <a:pt x="0" y="4150"/>
                    <a:pt x="207" y="4522"/>
                  </a:cubicBezTo>
                  <a:cubicBezTo>
                    <a:pt x="347" y="4776"/>
                    <a:pt x="611" y="4920"/>
                    <a:pt x="883" y="4920"/>
                  </a:cubicBezTo>
                  <a:cubicBezTo>
                    <a:pt x="1008" y="4920"/>
                    <a:pt x="1138" y="4888"/>
                    <a:pt x="1256" y="4823"/>
                  </a:cubicBezTo>
                  <a:lnTo>
                    <a:pt x="7462" y="1321"/>
                  </a:lnTo>
                  <a:cubicBezTo>
                    <a:pt x="7325" y="1050"/>
                    <a:pt x="7142" y="720"/>
                    <a:pt x="7050" y="569"/>
                  </a:cubicBezTo>
                  <a:cubicBezTo>
                    <a:pt x="6981" y="455"/>
                    <a:pt x="6817" y="220"/>
                    <a:pt x="6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2132275" y="4307025"/>
              <a:ext cx="136650" cy="94800"/>
            </a:xfrm>
            <a:custGeom>
              <a:avLst/>
              <a:gdLst/>
              <a:ahLst/>
              <a:cxnLst/>
              <a:rect l="l" t="t" r="r" b="b"/>
              <a:pathLst>
                <a:path w="5466" h="3792" extrusionOk="0">
                  <a:moveTo>
                    <a:pt x="4584" y="1"/>
                  </a:moveTo>
                  <a:cubicBezTo>
                    <a:pt x="4457" y="1"/>
                    <a:pt x="4329" y="32"/>
                    <a:pt x="4210" y="98"/>
                  </a:cubicBezTo>
                  <a:lnTo>
                    <a:pt x="1" y="2473"/>
                  </a:lnTo>
                  <a:cubicBezTo>
                    <a:pt x="173" y="2711"/>
                    <a:pt x="353" y="2966"/>
                    <a:pt x="405" y="3058"/>
                  </a:cubicBezTo>
                  <a:cubicBezTo>
                    <a:pt x="467" y="3169"/>
                    <a:pt x="657" y="3502"/>
                    <a:pt x="807" y="3791"/>
                  </a:cubicBezTo>
                  <a:lnTo>
                    <a:pt x="4958" y="1448"/>
                  </a:lnTo>
                  <a:cubicBezTo>
                    <a:pt x="5331" y="1241"/>
                    <a:pt x="5466" y="772"/>
                    <a:pt x="5259" y="399"/>
                  </a:cubicBezTo>
                  <a:cubicBezTo>
                    <a:pt x="5118" y="145"/>
                    <a:pt x="4855" y="1"/>
                    <a:pt x="4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2012800" y="4313725"/>
              <a:ext cx="156175" cy="213100"/>
            </a:xfrm>
            <a:custGeom>
              <a:avLst/>
              <a:gdLst/>
              <a:ahLst/>
              <a:cxnLst/>
              <a:rect l="l" t="t" r="r" b="b"/>
              <a:pathLst>
                <a:path w="6247" h="8524" extrusionOk="0">
                  <a:moveTo>
                    <a:pt x="1355" y="1"/>
                  </a:moveTo>
                  <a:cubicBezTo>
                    <a:pt x="1239" y="1"/>
                    <a:pt x="1127" y="7"/>
                    <a:pt x="1046" y="23"/>
                  </a:cubicBezTo>
                  <a:cubicBezTo>
                    <a:pt x="960" y="40"/>
                    <a:pt x="845" y="84"/>
                    <a:pt x="729" y="139"/>
                  </a:cubicBezTo>
                  <a:cubicBezTo>
                    <a:pt x="646" y="178"/>
                    <a:pt x="563" y="223"/>
                    <a:pt x="491" y="268"/>
                  </a:cubicBezTo>
                  <a:lnTo>
                    <a:pt x="490" y="269"/>
                  </a:lnTo>
                  <a:cubicBezTo>
                    <a:pt x="438" y="302"/>
                    <a:pt x="391" y="334"/>
                    <a:pt x="354" y="365"/>
                  </a:cubicBezTo>
                  <a:cubicBezTo>
                    <a:pt x="245" y="457"/>
                    <a:pt x="85" y="706"/>
                    <a:pt x="0" y="845"/>
                  </a:cubicBezTo>
                  <a:cubicBezTo>
                    <a:pt x="545" y="534"/>
                    <a:pt x="910" y="329"/>
                    <a:pt x="910" y="329"/>
                  </a:cubicBezTo>
                  <a:cubicBezTo>
                    <a:pt x="910" y="329"/>
                    <a:pt x="1130" y="295"/>
                    <a:pt x="1354" y="295"/>
                  </a:cubicBezTo>
                  <a:cubicBezTo>
                    <a:pt x="1466" y="295"/>
                    <a:pt x="1580" y="303"/>
                    <a:pt x="1668" y="329"/>
                  </a:cubicBezTo>
                  <a:cubicBezTo>
                    <a:pt x="1931" y="404"/>
                    <a:pt x="2312" y="517"/>
                    <a:pt x="2473" y="578"/>
                  </a:cubicBezTo>
                  <a:cubicBezTo>
                    <a:pt x="2634" y="638"/>
                    <a:pt x="3278" y="1076"/>
                    <a:pt x="3348" y="1147"/>
                  </a:cubicBezTo>
                  <a:cubicBezTo>
                    <a:pt x="3419" y="1218"/>
                    <a:pt x="4054" y="1811"/>
                    <a:pt x="4125" y="1910"/>
                  </a:cubicBezTo>
                  <a:cubicBezTo>
                    <a:pt x="4196" y="2008"/>
                    <a:pt x="4718" y="2724"/>
                    <a:pt x="4855" y="2951"/>
                  </a:cubicBezTo>
                  <a:cubicBezTo>
                    <a:pt x="4991" y="3175"/>
                    <a:pt x="5330" y="3793"/>
                    <a:pt x="5415" y="4029"/>
                  </a:cubicBezTo>
                  <a:cubicBezTo>
                    <a:pt x="5499" y="4263"/>
                    <a:pt x="5697" y="4903"/>
                    <a:pt x="5743" y="5134"/>
                  </a:cubicBezTo>
                  <a:cubicBezTo>
                    <a:pt x="5791" y="5365"/>
                    <a:pt x="5886" y="5990"/>
                    <a:pt x="5877" y="6170"/>
                  </a:cubicBezTo>
                  <a:cubicBezTo>
                    <a:pt x="5867" y="6349"/>
                    <a:pt x="5782" y="6961"/>
                    <a:pt x="5725" y="7117"/>
                  </a:cubicBezTo>
                  <a:cubicBezTo>
                    <a:pt x="5669" y="7270"/>
                    <a:pt x="5466" y="7733"/>
                    <a:pt x="5400" y="7798"/>
                  </a:cubicBezTo>
                  <a:cubicBezTo>
                    <a:pt x="5334" y="7864"/>
                    <a:pt x="4952" y="8170"/>
                    <a:pt x="4864" y="8232"/>
                  </a:cubicBezTo>
                  <a:cubicBezTo>
                    <a:pt x="4811" y="8268"/>
                    <a:pt x="4605" y="8392"/>
                    <a:pt x="4447" y="8488"/>
                  </a:cubicBezTo>
                  <a:cubicBezTo>
                    <a:pt x="4494" y="8511"/>
                    <a:pt x="4525" y="8524"/>
                    <a:pt x="4530" y="8524"/>
                  </a:cubicBezTo>
                  <a:cubicBezTo>
                    <a:pt x="4531" y="8524"/>
                    <a:pt x="4531" y="8524"/>
                    <a:pt x="4532" y="8524"/>
                  </a:cubicBezTo>
                  <a:cubicBezTo>
                    <a:pt x="4620" y="8524"/>
                    <a:pt x="5061" y="8410"/>
                    <a:pt x="5205" y="8341"/>
                  </a:cubicBezTo>
                  <a:lnTo>
                    <a:pt x="5299" y="8286"/>
                  </a:lnTo>
                  <a:cubicBezTo>
                    <a:pt x="5450" y="8186"/>
                    <a:pt x="5652" y="8009"/>
                    <a:pt x="5742" y="7878"/>
                  </a:cubicBezTo>
                  <a:cubicBezTo>
                    <a:pt x="5851" y="7715"/>
                    <a:pt x="6034" y="7380"/>
                    <a:pt x="6101" y="7121"/>
                  </a:cubicBezTo>
                  <a:cubicBezTo>
                    <a:pt x="6169" y="6864"/>
                    <a:pt x="6205" y="6402"/>
                    <a:pt x="6226" y="6197"/>
                  </a:cubicBezTo>
                  <a:cubicBezTo>
                    <a:pt x="6246" y="5993"/>
                    <a:pt x="6155" y="5336"/>
                    <a:pt x="6105" y="5053"/>
                  </a:cubicBezTo>
                  <a:cubicBezTo>
                    <a:pt x="6056" y="4771"/>
                    <a:pt x="5844" y="4171"/>
                    <a:pt x="5767" y="3920"/>
                  </a:cubicBezTo>
                  <a:cubicBezTo>
                    <a:pt x="5689" y="3669"/>
                    <a:pt x="5279" y="2964"/>
                    <a:pt x="5184" y="2790"/>
                  </a:cubicBezTo>
                  <a:cubicBezTo>
                    <a:pt x="5088" y="2617"/>
                    <a:pt x="4534" y="1869"/>
                    <a:pt x="4443" y="1742"/>
                  </a:cubicBezTo>
                  <a:cubicBezTo>
                    <a:pt x="4351" y="1615"/>
                    <a:pt x="3631" y="944"/>
                    <a:pt x="3570" y="888"/>
                  </a:cubicBezTo>
                  <a:cubicBezTo>
                    <a:pt x="3510" y="831"/>
                    <a:pt x="2780" y="351"/>
                    <a:pt x="2674" y="298"/>
                  </a:cubicBezTo>
                  <a:cubicBezTo>
                    <a:pt x="2569" y="245"/>
                    <a:pt x="1958" y="40"/>
                    <a:pt x="1787" y="23"/>
                  </a:cubicBezTo>
                  <a:cubicBezTo>
                    <a:pt x="1688" y="13"/>
                    <a:pt x="1518" y="1"/>
                    <a:pt x="1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1614025" y="4419125"/>
              <a:ext cx="326125" cy="290950"/>
            </a:xfrm>
            <a:custGeom>
              <a:avLst/>
              <a:gdLst/>
              <a:ahLst/>
              <a:cxnLst/>
              <a:rect l="l" t="t" r="r" b="b"/>
              <a:pathLst>
                <a:path w="13045" h="11638" extrusionOk="0">
                  <a:moveTo>
                    <a:pt x="4532" y="0"/>
                  </a:moveTo>
                  <a:cubicBezTo>
                    <a:pt x="4420" y="0"/>
                    <a:pt x="4306" y="9"/>
                    <a:pt x="4218" y="34"/>
                  </a:cubicBezTo>
                  <a:cubicBezTo>
                    <a:pt x="3954" y="109"/>
                    <a:pt x="3574" y="222"/>
                    <a:pt x="3413" y="283"/>
                  </a:cubicBezTo>
                  <a:cubicBezTo>
                    <a:pt x="3252" y="345"/>
                    <a:pt x="2608" y="783"/>
                    <a:pt x="2537" y="854"/>
                  </a:cubicBezTo>
                  <a:cubicBezTo>
                    <a:pt x="2467" y="923"/>
                    <a:pt x="1832" y="1516"/>
                    <a:pt x="1761" y="1615"/>
                  </a:cubicBezTo>
                  <a:cubicBezTo>
                    <a:pt x="1725" y="1664"/>
                    <a:pt x="1577" y="1869"/>
                    <a:pt x="1420" y="2088"/>
                  </a:cubicBezTo>
                  <a:lnTo>
                    <a:pt x="7573" y="5561"/>
                  </a:lnTo>
                  <a:cubicBezTo>
                    <a:pt x="7946" y="5767"/>
                    <a:pt x="8081" y="6237"/>
                    <a:pt x="7874" y="6610"/>
                  </a:cubicBezTo>
                  <a:cubicBezTo>
                    <a:pt x="7733" y="6865"/>
                    <a:pt x="7470" y="7008"/>
                    <a:pt x="7198" y="7008"/>
                  </a:cubicBezTo>
                  <a:cubicBezTo>
                    <a:pt x="7073" y="7008"/>
                    <a:pt x="6943" y="6977"/>
                    <a:pt x="6825" y="6911"/>
                  </a:cubicBezTo>
                  <a:lnTo>
                    <a:pt x="619" y="3409"/>
                  </a:lnTo>
                  <a:cubicBezTo>
                    <a:pt x="554" y="3540"/>
                    <a:pt x="499" y="3657"/>
                    <a:pt x="471" y="3734"/>
                  </a:cubicBezTo>
                  <a:cubicBezTo>
                    <a:pt x="387" y="3970"/>
                    <a:pt x="189" y="4609"/>
                    <a:pt x="142" y="4840"/>
                  </a:cubicBezTo>
                  <a:cubicBezTo>
                    <a:pt x="95" y="5070"/>
                    <a:pt x="0" y="5697"/>
                    <a:pt x="9" y="5875"/>
                  </a:cubicBezTo>
                  <a:cubicBezTo>
                    <a:pt x="19" y="6054"/>
                    <a:pt x="104" y="6666"/>
                    <a:pt x="161" y="6822"/>
                  </a:cubicBezTo>
                  <a:cubicBezTo>
                    <a:pt x="217" y="6977"/>
                    <a:pt x="420" y="7438"/>
                    <a:pt x="485" y="7505"/>
                  </a:cubicBezTo>
                  <a:cubicBezTo>
                    <a:pt x="551" y="7570"/>
                    <a:pt x="932" y="7876"/>
                    <a:pt x="1022" y="7937"/>
                  </a:cubicBezTo>
                  <a:cubicBezTo>
                    <a:pt x="1075" y="7973"/>
                    <a:pt x="1279" y="8097"/>
                    <a:pt x="1439" y="8194"/>
                  </a:cubicBezTo>
                  <a:cubicBezTo>
                    <a:pt x="1550" y="8260"/>
                    <a:pt x="1638" y="8313"/>
                    <a:pt x="1638" y="8313"/>
                  </a:cubicBezTo>
                  <a:lnTo>
                    <a:pt x="6464" y="11083"/>
                  </a:lnTo>
                  <a:cubicBezTo>
                    <a:pt x="6464" y="11083"/>
                    <a:pt x="7169" y="11366"/>
                    <a:pt x="7367" y="11429"/>
                  </a:cubicBezTo>
                  <a:cubicBezTo>
                    <a:pt x="7532" y="11483"/>
                    <a:pt x="8111" y="11638"/>
                    <a:pt x="8643" y="11638"/>
                  </a:cubicBezTo>
                  <a:cubicBezTo>
                    <a:pt x="8748" y="11638"/>
                    <a:pt x="8851" y="11632"/>
                    <a:pt x="8949" y="11618"/>
                  </a:cubicBezTo>
                  <a:cubicBezTo>
                    <a:pt x="9542" y="11532"/>
                    <a:pt x="10596" y="11270"/>
                    <a:pt x="10987" y="10964"/>
                  </a:cubicBezTo>
                  <a:cubicBezTo>
                    <a:pt x="11378" y="10658"/>
                    <a:pt x="11603" y="10447"/>
                    <a:pt x="11801" y="10234"/>
                  </a:cubicBezTo>
                  <a:cubicBezTo>
                    <a:pt x="11999" y="10022"/>
                    <a:pt x="12395" y="9533"/>
                    <a:pt x="12555" y="9208"/>
                  </a:cubicBezTo>
                  <a:cubicBezTo>
                    <a:pt x="12715" y="8882"/>
                    <a:pt x="12851" y="8431"/>
                    <a:pt x="12893" y="8248"/>
                  </a:cubicBezTo>
                  <a:cubicBezTo>
                    <a:pt x="12935" y="8064"/>
                    <a:pt x="12993" y="7660"/>
                    <a:pt x="13016" y="7438"/>
                  </a:cubicBezTo>
                  <a:cubicBezTo>
                    <a:pt x="13039" y="7217"/>
                    <a:pt x="13044" y="7024"/>
                    <a:pt x="13016" y="6816"/>
                  </a:cubicBezTo>
                  <a:cubicBezTo>
                    <a:pt x="12987" y="6610"/>
                    <a:pt x="12879" y="6082"/>
                    <a:pt x="12789" y="5843"/>
                  </a:cubicBezTo>
                  <a:cubicBezTo>
                    <a:pt x="12701" y="5602"/>
                    <a:pt x="12446" y="4980"/>
                    <a:pt x="12089" y="4548"/>
                  </a:cubicBezTo>
                  <a:cubicBezTo>
                    <a:pt x="11730" y="4114"/>
                    <a:pt x="11114" y="3588"/>
                    <a:pt x="10841" y="3399"/>
                  </a:cubicBezTo>
                  <a:cubicBezTo>
                    <a:pt x="10638" y="3259"/>
                    <a:pt x="7482" y="1460"/>
                    <a:pt x="5886" y="550"/>
                  </a:cubicBezTo>
                  <a:cubicBezTo>
                    <a:pt x="5340" y="242"/>
                    <a:pt x="4976" y="34"/>
                    <a:pt x="4976" y="34"/>
                  </a:cubicBezTo>
                  <a:cubicBezTo>
                    <a:pt x="4976" y="34"/>
                    <a:pt x="4756" y="0"/>
                    <a:pt x="45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1445825" y="4331625"/>
              <a:ext cx="297125" cy="287275"/>
            </a:xfrm>
            <a:custGeom>
              <a:avLst/>
              <a:gdLst/>
              <a:ahLst/>
              <a:cxnLst/>
              <a:rect l="l" t="t" r="r" b="b"/>
              <a:pathLst>
                <a:path w="11885" h="11491" extrusionOk="0">
                  <a:moveTo>
                    <a:pt x="4546" y="1"/>
                  </a:moveTo>
                  <a:cubicBezTo>
                    <a:pt x="4438" y="1"/>
                    <a:pt x="4332" y="7"/>
                    <a:pt x="4231" y="21"/>
                  </a:cubicBezTo>
                  <a:cubicBezTo>
                    <a:pt x="3618" y="109"/>
                    <a:pt x="2529" y="381"/>
                    <a:pt x="2126" y="697"/>
                  </a:cubicBezTo>
                  <a:cubicBezTo>
                    <a:pt x="1721" y="1013"/>
                    <a:pt x="1488" y="1232"/>
                    <a:pt x="1284" y="1451"/>
                  </a:cubicBezTo>
                  <a:cubicBezTo>
                    <a:pt x="1080" y="1670"/>
                    <a:pt x="671" y="2176"/>
                    <a:pt x="506" y="2512"/>
                  </a:cubicBezTo>
                  <a:cubicBezTo>
                    <a:pt x="340" y="2847"/>
                    <a:pt x="200" y="3313"/>
                    <a:pt x="156" y="3502"/>
                  </a:cubicBezTo>
                  <a:cubicBezTo>
                    <a:pt x="112" y="3692"/>
                    <a:pt x="54" y="4110"/>
                    <a:pt x="30" y="4339"/>
                  </a:cubicBezTo>
                  <a:cubicBezTo>
                    <a:pt x="5" y="4567"/>
                    <a:pt x="1" y="4767"/>
                    <a:pt x="30" y="4981"/>
                  </a:cubicBezTo>
                  <a:cubicBezTo>
                    <a:pt x="59" y="5195"/>
                    <a:pt x="171" y="5739"/>
                    <a:pt x="263" y="5987"/>
                  </a:cubicBezTo>
                  <a:cubicBezTo>
                    <a:pt x="355" y="6236"/>
                    <a:pt x="619" y="6877"/>
                    <a:pt x="987" y="7325"/>
                  </a:cubicBezTo>
                  <a:cubicBezTo>
                    <a:pt x="1356" y="7772"/>
                    <a:pt x="1994" y="8316"/>
                    <a:pt x="2276" y="8512"/>
                  </a:cubicBezTo>
                  <a:cubicBezTo>
                    <a:pt x="2534" y="8690"/>
                    <a:pt x="6641" y="11096"/>
                    <a:pt x="7315" y="11491"/>
                  </a:cubicBezTo>
                  <a:cubicBezTo>
                    <a:pt x="7164" y="11391"/>
                    <a:pt x="6962" y="11216"/>
                    <a:pt x="6872" y="11083"/>
                  </a:cubicBezTo>
                  <a:cubicBezTo>
                    <a:pt x="6763" y="10920"/>
                    <a:pt x="6579" y="10586"/>
                    <a:pt x="6513" y="10327"/>
                  </a:cubicBezTo>
                  <a:cubicBezTo>
                    <a:pt x="6445" y="10069"/>
                    <a:pt x="6409" y="9608"/>
                    <a:pt x="6388" y="9403"/>
                  </a:cubicBezTo>
                  <a:cubicBezTo>
                    <a:pt x="6368" y="9198"/>
                    <a:pt x="6459" y="8541"/>
                    <a:pt x="6508" y="8259"/>
                  </a:cubicBezTo>
                  <a:cubicBezTo>
                    <a:pt x="6558" y="7976"/>
                    <a:pt x="6770" y="7376"/>
                    <a:pt x="6847" y="7126"/>
                  </a:cubicBezTo>
                  <a:cubicBezTo>
                    <a:pt x="6874" y="7036"/>
                    <a:pt x="6945" y="6889"/>
                    <a:pt x="7028" y="6729"/>
                  </a:cubicBezTo>
                  <a:lnTo>
                    <a:pt x="2877" y="4386"/>
                  </a:lnTo>
                  <a:cubicBezTo>
                    <a:pt x="2504" y="4178"/>
                    <a:pt x="2369" y="3709"/>
                    <a:pt x="2576" y="3336"/>
                  </a:cubicBezTo>
                  <a:cubicBezTo>
                    <a:pt x="2717" y="3082"/>
                    <a:pt x="2980" y="2938"/>
                    <a:pt x="3251" y="2938"/>
                  </a:cubicBezTo>
                  <a:cubicBezTo>
                    <a:pt x="3378" y="2938"/>
                    <a:pt x="3506" y="2969"/>
                    <a:pt x="3625" y="3035"/>
                  </a:cubicBezTo>
                  <a:lnTo>
                    <a:pt x="7834" y="5411"/>
                  </a:lnTo>
                  <a:cubicBezTo>
                    <a:pt x="7985" y="5202"/>
                    <a:pt x="8129" y="5007"/>
                    <a:pt x="8171" y="4948"/>
                  </a:cubicBezTo>
                  <a:cubicBezTo>
                    <a:pt x="8263" y="4821"/>
                    <a:pt x="8983" y="4149"/>
                    <a:pt x="9043" y="4093"/>
                  </a:cubicBezTo>
                  <a:cubicBezTo>
                    <a:pt x="9103" y="4036"/>
                    <a:pt x="9834" y="3557"/>
                    <a:pt x="9940" y="3502"/>
                  </a:cubicBezTo>
                  <a:cubicBezTo>
                    <a:pt x="10045" y="3451"/>
                    <a:pt x="10656" y="3245"/>
                    <a:pt x="10826" y="3228"/>
                  </a:cubicBezTo>
                  <a:cubicBezTo>
                    <a:pt x="10925" y="3218"/>
                    <a:pt x="11095" y="3206"/>
                    <a:pt x="11259" y="3206"/>
                  </a:cubicBezTo>
                  <a:cubicBezTo>
                    <a:pt x="11374" y="3206"/>
                    <a:pt x="11486" y="3212"/>
                    <a:pt x="11567" y="3228"/>
                  </a:cubicBezTo>
                  <a:cubicBezTo>
                    <a:pt x="11653" y="3245"/>
                    <a:pt x="11769" y="3290"/>
                    <a:pt x="11885" y="3344"/>
                  </a:cubicBezTo>
                  <a:lnTo>
                    <a:pt x="6798" y="573"/>
                  </a:lnTo>
                  <a:cubicBezTo>
                    <a:pt x="6798" y="573"/>
                    <a:pt x="6069" y="282"/>
                    <a:pt x="5865" y="216"/>
                  </a:cubicBezTo>
                  <a:cubicBezTo>
                    <a:pt x="5694" y="161"/>
                    <a:pt x="5096" y="1"/>
                    <a:pt x="4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1621525" y="4466900"/>
              <a:ext cx="28000" cy="37475"/>
            </a:xfrm>
            <a:custGeom>
              <a:avLst/>
              <a:gdLst/>
              <a:ahLst/>
              <a:cxnLst/>
              <a:rect l="l" t="t" r="r" b="b"/>
              <a:pathLst>
                <a:path w="1120" h="1499" extrusionOk="0">
                  <a:moveTo>
                    <a:pt x="806" y="0"/>
                  </a:moveTo>
                  <a:cubicBezTo>
                    <a:pt x="634" y="237"/>
                    <a:pt x="453" y="492"/>
                    <a:pt x="402" y="584"/>
                  </a:cubicBezTo>
                  <a:cubicBezTo>
                    <a:pt x="340" y="697"/>
                    <a:pt x="150" y="1028"/>
                    <a:pt x="0" y="1318"/>
                  </a:cubicBezTo>
                  <a:lnTo>
                    <a:pt x="319" y="1498"/>
                  </a:lnTo>
                  <a:cubicBezTo>
                    <a:pt x="456" y="1227"/>
                    <a:pt x="639" y="898"/>
                    <a:pt x="731" y="745"/>
                  </a:cubicBezTo>
                  <a:cubicBezTo>
                    <a:pt x="800" y="633"/>
                    <a:pt x="964" y="397"/>
                    <a:pt x="1120" y="177"/>
                  </a:cubicBezTo>
                  <a:lnTo>
                    <a:pt x="806" y="0"/>
                  </a:lnTo>
                  <a:close/>
                </a:path>
              </a:pathLst>
            </a:custGeom>
            <a:solidFill>
              <a:srgbClr val="FFE2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1629500" y="4471300"/>
              <a:ext cx="186550" cy="123050"/>
            </a:xfrm>
            <a:custGeom>
              <a:avLst/>
              <a:gdLst/>
              <a:ahLst/>
              <a:cxnLst/>
              <a:rect l="l" t="t" r="r" b="b"/>
              <a:pathLst>
                <a:path w="7462" h="4922" extrusionOk="0">
                  <a:moveTo>
                    <a:pt x="801" y="1"/>
                  </a:moveTo>
                  <a:cubicBezTo>
                    <a:pt x="645" y="221"/>
                    <a:pt x="481" y="457"/>
                    <a:pt x="412" y="569"/>
                  </a:cubicBezTo>
                  <a:cubicBezTo>
                    <a:pt x="320" y="722"/>
                    <a:pt x="137" y="1051"/>
                    <a:pt x="0" y="1322"/>
                  </a:cubicBezTo>
                  <a:lnTo>
                    <a:pt x="6206" y="4824"/>
                  </a:lnTo>
                  <a:cubicBezTo>
                    <a:pt x="6324" y="4890"/>
                    <a:pt x="6454" y="4921"/>
                    <a:pt x="6579" y="4921"/>
                  </a:cubicBezTo>
                  <a:cubicBezTo>
                    <a:pt x="6851" y="4921"/>
                    <a:pt x="7114" y="4778"/>
                    <a:pt x="7255" y="4523"/>
                  </a:cubicBezTo>
                  <a:cubicBezTo>
                    <a:pt x="7462" y="4150"/>
                    <a:pt x="7327" y="3680"/>
                    <a:pt x="6954" y="3474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1505050" y="4405050"/>
              <a:ext cx="136650" cy="94800"/>
            </a:xfrm>
            <a:custGeom>
              <a:avLst/>
              <a:gdLst/>
              <a:ahLst/>
              <a:cxnLst/>
              <a:rect l="l" t="t" r="r" b="b"/>
              <a:pathLst>
                <a:path w="5466" h="3792" extrusionOk="0">
                  <a:moveTo>
                    <a:pt x="882" y="1"/>
                  </a:moveTo>
                  <a:cubicBezTo>
                    <a:pt x="611" y="1"/>
                    <a:pt x="348" y="145"/>
                    <a:pt x="207" y="399"/>
                  </a:cubicBezTo>
                  <a:cubicBezTo>
                    <a:pt x="0" y="772"/>
                    <a:pt x="135" y="1241"/>
                    <a:pt x="508" y="1449"/>
                  </a:cubicBezTo>
                  <a:lnTo>
                    <a:pt x="4659" y="3792"/>
                  </a:lnTo>
                  <a:cubicBezTo>
                    <a:pt x="4809" y="3502"/>
                    <a:pt x="4999" y="3171"/>
                    <a:pt x="5061" y="3058"/>
                  </a:cubicBezTo>
                  <a:cubicBezTo>
                    <a:pt x="5112" y="2966"/>
                    <a:pt x="5293" y="2711"/>
                    <a:pt x="5465" y="2474"/>
                  </a:cubicBezTo>
                  <a:lnTo>
                    <a:pt x="1256" y="98"/>
                  </a:lnTo>
                  <a:cubicBezTo>
                    <a:pt x="1137" y="32"/>
                    <a:pt x="1009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1605000" y="4411775"/>
              <a:ext cx="156175" cy="213100"/>
            </a:xfrm>
            <a:custGeom>
              <a:avLst/>
              <a:gdLst/>
              <a:ahLst/>
              <a:cxnLst/>
              <a:rect l="l" t="t" r="r" b="b"/>
              <a:pathLst>
                <a:path w="6247" h="8524" extrusionOk="0">
                  <a:moveTo>
                    <a:pt x="4892" y="0"/>
                  </a:moveTo>
                  <a:cubicBezTo>
                    <a:pt x="4728" y="0"/>
                    <a:pt x="4558" y="12"/>
                    <a:pt x="4459" y="22"/>
                  </a:cubicBezTo>
                  <a:cubicBezTo>
                    <a:pt x="4289" y="39"/>
                    <a:pt x="3678" y="245"/>
                    <a:pt x="3573" y="296"/>
                  </a:cubicBezTo>
                  <a:cubicBezTo>
                    <a:pt x="3467" y="351"/>
                    <a:pt x="2736" y="830"/>
                    <a:pt x="2676" y="887"/>
                  </a:cubicBezTo>
                  <a:cubicBezTo>
                    <a:pt x="2616" y="943"/>
                    <a:pt x="1896" y="1615"/>
                    <a:pt x="1804" y="1742"/>
                  </a:cubicBezTo>
                  <a:cubicBezTo>
                    <a:pt x="1712" y="1868"/>
                    <a:pt x="1159" y="2616"/>
                    <a:pt x="1063" y="2789"/>
                  </a:cubicBezTo>
                  <a:cubicBezTo>
                    <a:pt x="968" y="2963"/>
                    <a:pt x="558" y="3670"/>
                    <a:pt x="480" y="3920"/>
                  </a:cubicBezTo>
                  <a:cubicBezTo>
                    <a:pt x="403" y="4170"/>
                    <a:pt x="191" y="4770"/>
                    <a:pt x="141" y="5053"/>
                  </a:cubicBezTo>
                  <a:cubicBezTo>
                    <a:pt x="92" y="5335"/>
                    <a:pt x="1" y="5992"/>
                    <a:pt x="21" y="6197"/>
                  </a:cubicBezTo>
                  <a:cubicBezTo>
                    <a:pt x="42" y="6402"/>
                    <a:pt x="78" y="6863"/>
                    <a:pt x="145" y="7121"/>
                  </a:cubicBezTo>
                  <a:cubicBezTo>
                    <a:pt x="212" y="7380"/>
                    <a:pt x="396" y="7714"/>
                    <a:pt x="505" y="7877"/>
                  </a:cubicBezTo>
                  <a:cubicBezTo>
                    <a:pt x="595" y="8010"/>
                    <a:pt x="797" y="8185"/>
                    <a:pt x="948" y="8285"/>
                  </a:cubicBezTo>
                  <a:lnTo>
                    <a:pt x="1042" y="8340"/>
                  </a:lnTo>
                  <a:cubicBezTo>
                    <a:pt x="1187" y="8411"/>
                    <a:pt x="1631" y="8524"/>
                    <a:pt x="1716" y="8524"/>
                  </a:cubicBezTo>
                  <a:cubicBezTo>
                    <a:pt x="1722" y="8524"/>
                    <a:pt x="1752" y="8512"/>
                    <a:pt x="1800" y="8488"/>
                  </a:cubicBezTo>
                  <a:cubicBezTo>
                    <a:pt x="1640" y="8393"/>
                    <a:pt x="1436" y="8267"/>
                    <a:pt x="1383" y="8231"/>
                  </a:cubicBezTo>
                  <a:cubicBezTo>
                    <a:pt x="1293" y="8170"/>
                    <a:pt x="913" y="7864"/>
                    <a:pt x="846" y="7799"/>
                  </a:cubicBezTo>
                  <a:cubicBezTo>
                    <a:pt x="781" y="7732"/>
                    <a:pt x="578" y="7271"/>
                    <a:pt x="522" y="7116"/>
                  </a:cubicBezTo>
                  <a:cubicBezTo>
                    <a:pt x="465" y="6960"/>
                    <a:pt x="380" y="6348"/>
                    <a:pt x="370" y="6169"/>
                  </a:cubicBezTo>
                  <a:cubicBezTo>
                    <a:pt x="361" y="5991"/>
                    <a:pt x="456" y="5364"/>
                    <a:pt x="503" y="5134"/>
                  </a:cubicBezTo>
                  <a:cubicBezTo>
                    <a:pt x="550" y="4903"/>
                    <a:pt x="748" y="4264"/>
                    <a:pt x="832" y="4028"/>
                  </a:cubicBezTo>
                  <a:cubicBezTo>
                    <a:pt x="917" y="3792"/>
                    <a:pt x="1255" y="3176"/>
                    <a:pt x="1392" y="2950"/>
                  </a:cubicBezTo>
                  <a:cubicBezTo>
                    <a:pt x="1529" y="2723"/>
                    <a:pt x="2051" y="2008"/>
                    <a:pt x="2122" y="1909"/>
                  </a:cubicBezTo>
                  <a:cubicBezTo>
                    <a:pt x="2193" y="1811"/>
                    <a:pt x="2828" y="1217"/>
                    <a:pt x="2899" y="1148"/>
                  </a:cubicBezTo>
                  <a:cubicBezTo>
                    <a:pt x="2969" y="1077"/>
                    <a:pt x="3613" y="639"/>
                    <a:pt x="3774" y="577"/>
                  </a:cubicBezTo>
                  <a:cubicBezTo>
                    <a:pt x="3935" y="516"/>
                    <a:pt x="4315" y="403"/>
                    <a:pt x="4579" y="328"/>
                  </a:cubicBezTo>
                  <a:cubicBezTo>
                    <a:pt x="4667" y="303"/>
                    <a:pt x="4781" y="294"/>
                    <a:pt x="4893" y="294"/>
                  </a:cubicBezTo>
                  <a:cubicBezTo>
                    <a:pt x="5117" y="294"/>
                    <a:pt x="5337" y="328"/>
                    <a:pt x="5337" y="328"/>
                  </a:cubicBezTo>
                  <a:cubicBezTo>
                    <a:pt x="5337" y="328"/>
                    <a:pt x="5701" y="534"/>
                    <a:pt x="6247" y="845"/>
                  </a:cubicBezTo>
                  <a:cubicBezTo>
                    <a:pt x="6162" y="705"/>
                    <a:pt x="6002" y="457"/>
                    <a:pt x="5892" y="365"/>
                  </a:cubicBezTo>
                  <a:cubicBezTo>
                    <a:pt x="5856" y="335"/>
                    <a:pt x="5809" y="301"/>
                    <a:pt x="5756" y="268"/>
                  </a:cubicBezTo>
                  <a:lnTo>
                    <a:pt x="5756" y="267"/>
                  </a:lnTo>
                  <a:cubicBezTo>
                    <a:pt x="5684" y="223"/>
                    <a:pt x="5601" y="177"/>
                    <a:pt x="5518" y="138"/>
                  </a:cubicBezTo>
                  <a:cubicBezTo>
                    <a:pt x="5402" y="84"/>
                    <a:pt x="5286" y="39"/>
                    <a:pt x="5201" y="22"/>
                  </a:cubicBezTo>
                  <a:cubicBezTo>
                    <a:pt x="5120" y="6"/>
                    <a:pt x="5008" y="0"/>
                    <a:pt x="4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41" name="Google Shape;341;p32"/>
          <p:cNvGrpSpPr/>
          <p:nvPr/>
        </p:nvGrpSpPr>
        <p:grpSpPr>
          <a:xfrm>
            <a:off x="69732" y="437331"/>
            <a:ext cx="2267661" cy="1347403"/>
            <a:chOff x="2570875" y="2872825"/>
            <a:chExt cx="1053550" cy="626000"/>
          </a:xfrm>
        </p:grpSpPr>
        <p:sp>
          <p:nvSpPr>
            <p:cNvPr id="342" name="Google Shape;342;p32"/>
            <p:cNvSpPr/>
            <p:nvPr/>
          </p:nvSpPr>
          <p:spPr>
            <a:xfrm>
              <a:off x="3385200" y="3040975"/>
              <a:ext cx="14275" cy="850"/>
            </a:xfrm>
            <a:custGeom>
              <a:avLst/>
              <a:gdLst/>
              <a:ahLst/>
              <a:cxnLst/>
              <a:rect l="l" t="t" r="r" b="b"/>
              <a:pathLst>
                <a:path w="571" h="34" extrusionOk="0">
                  <a:moveTo>
                    <a:pt x="571" y="1"/>
                  </a:moveTo>
                  <a:lnTo>
                    <a:pt x="571" y="1"/>
                  </a:lnTo>
                  <a:cubicBezTo>
                    <a:pt x="393" y="20"/>
                    <a:pt x="214" y="30"/>
                    <a:pt x="33" y="33"/>
                  </a:cubicBezTo>
                  <a:lnTo>
                    <a:pt x="33" y="33"/>
                  </a:lnTo>
                  <a:cubicBezTo>
                    <a:pt x="47" y="33"/>
                    <a:pt x="62" y="33"/>
                    <a:pt x="77" y="33"/>
                  </a:cubicBezTo>
                  <a:cubicBezTo>
                    <a:pt x="102" y="33"/>
                    <a:pt x="128" y="33"/>
                    <a:pt x="153" y="32"/>
                  </a:cubicBezTo>
                  <a:cubicBezTo>
                    <a:pt x="278" y="27"/>
                    <a:pt x="403" y="19"/>
                    <a:pt x="528" y="7"/>
                  </a:cubicBezTo>
                  <a:lnTo>
                    <a:pt x="571" y="1"/>
                  </a:lnTo>
                  <a:close/>
                  <a:moveTo>
                    <a:pt x="33" y="33"/>
                  </a:moveTo>
                  <a:cubicBezTo>
                    <a:pt x="22" y="33"/>
                    <a:pt x="11" y="33"/>
                    <a:pt x="0" y="34"/>
                  </a:cubicBezTo>
                  <a:cubicBezTo>
                    <a:pt x="11" y="33"/>
                    <a:pt x="22" y="33"/>
                    <a:pt x="33" y="3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3353225" y="3038425"/>
              <a:ext cx="13625" cy="2350"/>
            </a:xfrm>
            <a:custGeom>
              <a:avLst/>
              <a:gdLst/>
              <a:ahLst/>
              <a:cxnLst/>
              <a:rect l="l" t="t" r="r" b="b"/>
              <a:pathLst>
                <a:path w="545" h="94" extrusionOk="0">
                  <a:moveTo>
                    <a:pt x="0" y="1"/>
                  </a:moveTo>
                  <a:lnTo>
                    <a:pt x="88" y="23"/>
                  </a:lnTo>
                  <a:cubicBezTo>
                    <a:pt x="199" y="46"/>
                    <a:pt x="310" y="65"/>
                    <a:pt x="424" y="82"/>
                  </a:cubicBezTo>
                  <a:cubicBezTo>
                    <a:pt x="464" y="87"/>
                    <a:pt x="505" y="89"/>
                    <a:pt x="545" y="94"/>
                  </a:cubicBezTo>
                  <a:cubicBezTo>
                    <a:pt x="360" y="73"/>
                    <a:pt x="178" y="4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3368925" y="3041025"/>
              <a:ext cx="14025" cy="800"/>
            </a:xfrm>
            <a:custGeom>
              <a:avLst/>
              <a:gdLst/>
              <a:ahLst/>
              <a:cxnLst/>
              <a:rect l="l" t="t" r="r" b="b"/>
              <a:pathLst>
                <a:path w="561" h="32" extrusionOk="0">
                  <a:moveTo>
                    <a:pt x="0" y="0"/>
                  </a:moveTo>
                  <a:lnTo>
                    <a:pt x="0" y="0"/>
                  </a:lnTo>
                  <a:cubicBezTo>
                    <a:pt x="40" y="5"/>
                    <a:pt x="82" y="10"/>
                    <a:pt x="125" y="14"/>
                  </a:cubicBezTo>
                  <a:cubicBezTo>
                    <a:pt x="236" y="23"/>
                    <a:pt x="347" y="28"/>
                    <a:pt x="458" y="32"/>
                  </a:cubicBezTo>
                  <a:lnTo>
                    <a:pt x="560" y="32"/>
                  </a:lnTo>
                  <a:cubicBezTo>
                    <a:pt x="374" y="30"/>
                    <a:pt x="185" y="19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3401875" y="3038875"/>
              <a:ext cx="10400" cy="1800"/>
            </a:xfrm>
            <a:custGeom>
              <a:avLst/>
              <a:gdLst/>
              <a:ahLst/>
              <a:cxnLst/>
              <a:rect l="l" t="t" r="r" b="b"/>
              <a:pathLst>
                <a:path w="416" h="72" extrusionOk="0">
                  <a:moveTo>
                    <a:pt x="416" y="1"/>
                  </a:moveTo>
                  <a:lnTo>
                    <a:pt x="416" y="1"/>
                  </a:lnTo>
                  <a:cubicBezTo>
                    <a:pt x="279" y="29"/>
                    <a:pt x="142" y="55"/>
                    <a:pt x="0" y="71"/>
                  </a:cubicBezTo>
                  <a:cubicBezTo>
                    <a:pt x="98" y="60"/>
                    <a:pt x="197" y="49"/>
                    <a:pt x="292" y="31"/>
                  </a:cubicBezTo>
                  <a:cubicBezTo>
                    <a:pt x="334" y="23"/>
                    <a:pt x="373" y="10"/>
                    <a:pt x="4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3420675" y="3034350"/>
              <a:ext cx="7975" cy="2450"/>
            </a:xfrm>
            <a:custGeom>
              <a:avLst/>
              <a:gdLst/>
              <a:ahLst/>
              <a:cxnLst/>
              <a:rect l="l" t="t" r="r" b="b"/>
              <a:pathLst>
                <a:path w="319" h="98" extrusionOk="0">
                  <a:moveTo>
                    <a:pt x="318" y="1"/>
                  </a:moveTo>
                  <a:cubicBezTo>
                    <a:pt x="310" y="4"/>
                    <a:pt x="301" y="7"/>
                    <a:pt x="292" y="10"/>
                  </a:cubicBezTo>
                  <a:lnTo>
                    <a:pt x="292" y="10"/>
                  </a:lnTo>
                  <a:cubicBezTo>
                    <a:pt x="301" y="7"/>
                    <a:pt x="310" y="4"/>
                    <a:pt x="318" y="1"/>
                  </a:cubicBezTo>
                  <a:close/>
                  <a:moveTo>
                    <a:pt x="292" y="10"/>
                  </a:moveTo>
                  <a:cubicBezTo>
                    <a:pt x="201" y="42"/>
                    <a:pt x="106" y="68"/>
                    <a:pt x="11" y="95"/>
                  </a:cubicBezTo>
                  <a:lnTo>
                    <a:pt x="11" y="95"/>
                  </a:lnTo>
                  <a:cubicBezTo>
                    <a:pt x="66" y="79"/>
                    <a:pt x="125" y="70"/>
                    <a:pt x="180" y="53"/>
                  </a:cubicBezTo>
                  <a:cubicBezTo>
                    <a:pt x="220" y="40"/>
                    <a:pt x="255" y="24"/>
                    <a:pt x="292" y="10"/>
                  </a:cubicBezTo>
                  <a:close/>
                  <a:moveTo>
                    <a:pt x="11" y="95"/>
                  </a:moveTo>
                  <a:cubicBezTo>
                    <a:pt x="7" y="96"/>
                    <a:pt x="4" y="97"/>
                    <a:pt x="1" y="97"/>
                  </a:cubicBezTo>
                  <a:cubicBezTo>
                    <a:pt x="4" y="97"/>
                    <a:pt x="7" y="96"/>
                    <a:pt x="11" y="9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3215975" y="2931500"/>
              <a:ext cx="104225" cy="79400"/>
            </a:xfrm>
            <a:custGeom>
              <a:avLst/>
              <a:gdLst/>
              <a:ahLst/>
              <a:cxnLst/>
              <a:rect l="l" t="t" r="r" b="b"/>
              <a:pathLst>
                <a:path w="4169" h="3176" extrusionOk="0">
                  <a:moveTo>
                    <a:pt x="2143" y="1"/>
                  </a:moveTo>
                  <a:lnTo>
                    <a:pt x="0" y="1245"/>
                  </a:lnTo>
                  <a:lnTo>
                    <a:pt x="3343" y="3175"/>
                  </a:lnTo>
                  <a:lnTo>
                    <a:pt x="3325" y="3064"/>
                  </a:lnTo>
                  <a:lnTo>
                    <a:pt x="3328" y="2456"/>
                  </a:lnTo>
                  <a:lnTo>
                    <a:pt x="3328" y="2453"/>
                  </a:lnTo>
                  <a:lnTo>
                    <a:pt x="3328" y="2449"/>
                  </a:lnTo>
                  <a:cubicBezTo>
                    <a:pt x="3328" y="1990"/>
                    <a:pt x="3616" y="1537"/>
                    <a:pt x="4169" y="1170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3341250" y="3034950"/>
              <a:ext cx="9600" cy="2950"/>
            </a:xfrm>
            <a:custGeom>
              <a:avLst/>
              <a:gdLst/>
              <a:ahLst/>
              <a:cxnLst/>
              <a:rect l="l" t="t" r="r" b="b"/>
              <a:pathLst>
                <a:path w="384" h="118" extrusionOk="0">
                  <a:moveTo>
                    <a:pt x="1" y="1"/>
                  </a:moveTo>
                  <a:lnTo>
                    <a:pt x="12" y="7"/>
                  </a:lnTo>
                  <a:cubicBezTo>
                    <a:pt x="78" y="31"/>
                    <a:pt x="145" y="56"/>
                    <a:pt x="214" y="76"/>
                  </a:cubicBezTo>
                  <a:cubicBezTo>
                    <a:pt x="262" y="88"/>
                    <a:pt x="312" y="99"/>
                    <a:pt x="361" y="112"/>
                  </a:cubicBezTo>
                  <a:lnTo>
                    <a:pt x="361" y="112"/>
                  </a:lnTo>
                  <a:cubicBezTo>
                    <a:pt x="237" y="80"/>
                    <a:pt x="119" y="41"/>
                    <a:pt x="1" y="1"/>
                  </a:cubicBezTo>
                  <a:close/>
                  <a:moveTo>
                    <a:pt x="361" y="112"/>
                  </a:moveTo>
                  <a:cubicBezTo>
                    <a:pt x="369" y="114"/>
                    <a:pt x="376" y="115"/>
                    <a:pt x="384" y="117"/>
                  </a:cubicBezTo>
                  <a:cubicBezTo>
                    <a:pt x="376" y="115"/>
                    <a:pt x="369" y="114"/>
                    <a:pt x="361" y="112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3379575" y="3037000"/>
              <a:ext cx="143350" cy="87475"/>
            </a:xfrm>
            <a:custGeom>
              <a:avLst/>
              <a:gdLst/>
              <a:ahLst/>
              <a:cxnLst/>
              <a:rect l="l" t="t" r="r" b="b"/>
              <a:pathLst>
                <a:path w="5734" h="3499" extrusionOk="0">
                  <a:moveTo>
                    <a:pt x="2909" y="0"/>
                  </a:moveTo>
                  <a:lnTo>
                    <a:pt x="2814" y="76"/>
                  </a:lnTo>
                  <a:cubicBezTo>
                    <a:pt x="2775" y="104"/>
                    <a:pt x="2732" y="131"/>
                    <a:pt x="2690" y="159"/>
                  </a:cubicBezTo>
                  <a:lnTo>
                    <a:pt x="2606" y="213"/>
                  </a:lnTo>
                  <a:lnTo>
                    <a:pt x="2564" y="239"/>
                  </a:lnTo>
                  <a:cubicBezTo>
                    <a:pt x="2418" y="324"/>
                    <a:pt x="2258" y="396"/>
                    <a:pt x="2093" y="462"/>
                  </a:cubicBezTo>
                  <a:cubicBezTo>
                    <a:pt x="2049" y="480"/>
                    <a:pt x="2004" y="497"/>
                    <a:pt x="1960" y="513"/>
                  </a:cubicBezTo>
                  <a:cubicBezTo>
                    <a:pt x="1915" y="529"/>
                    <a:pt x="1868" y="539"/>
                    <a:pt x="1822" y="555"/>
                  </a:cubicBezTo>
                  <a:cubicBezTo>
                    <a:pt x="1764" y="574"/>
                    <a:pt x="1703" y="593"/>
                    <a:pt x="1642" y="610"/>
                  </a:cubicBezTo>
                  <a:cubicBezTo>
                    <a:pt x="1531" y="641"/>
                    <a:pt x="1420" y="671"/>
                    <a:pt x="1306" y="693"/>
                  </a:cubicBezTo>
                  <a:cubicBezTo>
                    <a:pt x="1265" y="702"/>
                    <a:pt x="1224" y="707"/>
                    <a:pt x="1182" y="715"/>
                  </a:cubicBezTo>
                  <a:cubicBezTo>
                    <a:pt x="1086" y="733"/>
                    <a:pt x="990" y="752"/>
                    <a:pt x="890" y="765"/>
                  </a:cubicBezTo>
                  <a:lnTo>
                    <a:pt x="794" y="779"/>
                  </a:lnTo>
                  <a:lnTo>
                    <a:pt x="752" y="781"/>
                  </a:lnTo>
                  <a:cubicBezTo>
                    <a:pt x="627" y="793"/>
                    <a:pt x="503" y="798"/>
                    <a:pt x="376" y="801"/>
                  </a:cubicBezTo>
                  <a:cubicBezTo>
                    <a:pt x="325" y="803"/>
                    <a:pt x="275" y="809"/>
                    <a:pt x="224" y="810"/>
                  </a:cubicBezTo>
                  <a:lnTo>
                    <a:pt x="133" y="810"/>
                  </a:lnTo>
                  <a:lnTo>
                    <a:pt x="30" y="804"/>
                  </a:lnTo>
                  <a:lnTo>
                    <a:pt x="1" y="803"/>
                  </a:lnTo>
                  <a:lnTo>
                    <a:pt x="1" y="803"/>
                  </a:lnTo>
                  <a:lnTo>
                    <a:pt x="2523" y="2260"/>
                  </a:lnTo>
                  <a:lnTo>
                    <a:pt x="2518" y="3498"/>
                  </a:lnTo>
                  <a:lnTo>
                    <a:pt x="5733" y="1631"/>
                  </a:lnTo>
                  <a:lnTo>
                    <a:pt x="29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2570875" y="3219800"/>
              <a:ext cx="456525" cy="279025"/>
            </a:xfrm>
            <a:custGeom>
              <a:avLst/>
              <a:gdLst/>
              <a:ahLst/>
              <a:cxnLst/>
              <a:rect l="l" t="t" r="r" b="b"/>
              <a:pathLst>
                <a:path w="18261" h="11161" extrusionOk="0">
                  <a:moveTo>
                    <a:pt x="2" y="1"/>
                  </a:moveTo>
                  <a:lnTo>
                    <a:pt x="1" y="619"/>
                  </a:lnTo>
                  <a:lnTo>
                    <a:pt x="18261" y="11160"/>
                  </a:lnTo>
                  <a:lnTo>
                    <a:pt x="18261" y="1054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3027375" y="3136375"/>
              <a:ext cx="597050" cy="362450"/>
            </a:xfrm>
            <a:custGeom>
              <a:avLst/>
              <a:gdLst/>
              <a:ahLst/>
              <a:cxnLst/>
              <a:rect l="l" t="t" r="r" b="b"/>
              <a:pathLst>
                <a:path w="23882" h="14498" extrusionOk="0">
                  <a:moveTo>
                    <a:pt x="23882" y="1"/>
                  </a:moveTo>
                  <a:lnTo>
                    <a:pt x="1" y="13880"/>
                  </a:lnTo>
                  <a:lnTo>
                    <a:pt x="1" y="14497"/>
                  </a:lnTo>
                  <a:lnTo>
                    <a:pt x="23881" y="619"/>
                  </a:lnTo>
                  <a:lnTo>
                    <a:pt x="238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2570925" y="2872825"/>
              <a:ext cx="1053500" cy="610550"/>
            </a:xfrm>
            <a:custGeom>
              <a:avLst/>
              <a:gdLst/>
              <a:ahLst/>
              <a:cxnLst/>
              <a:rect l="l" t="t" r="r" b="b"/>
              <a:pathLst>
                <a:path w="42140" h="24422" extrusionOk="0">
                  <a:moveTo>
                    <a:pt x="23881" y="1"/>
                  </a:moveTo>
                  <a:lnTo>
                    <a:pt x="0" y="13880"/>
                  </a:lnTo>
                  <a:lnTo>
                    <a:pt x="18259" y="24422"/>
                  </a:lnTo>
                  <a:lnTo>
                    <a:pt x="42140" y="10543"/>
                  </a:lnTo>
                  <a:lnTo>
                    <a:pt x="38079" y="8198"/>
                  </a:lnTo>
                  <a:lnTo>
                    <a:pt x="34864" y="10065"/>
                  </a:lnTo>
                  <a:lnTo>
                    <a:pt x="34862" y="11171"/>
                  </a:lnTo>
                  <a:lnTo>
                    <a:pt x="17202" y="21456"/>
                  </a:lnTo>
                  <a:lnTo>
                    <a:pt x="4738" y="14261"/>
                  </a:lnTo>
                  <a:lnTo>
                    <a:pt x="4744" y="11916"/>
                  </a:lnTo>
                  <a:lnTo>
                    <a:pt x="22406" y="1630"/>
                  </a:lnTo>
                  <a:lnTo>
                    <a:pt x="25802" y="3592"/>
                  </a:lnTo>
                  <a:lnTo>
                    <a:pt x="27945" y="2348"/>
                  </a:lnTo>
                  <a:lnTo>
                    <a:pt x="238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3341550" y="2993150"/>
              <a:ext cx="126750" cy="64125"/>
            </a:xfrm>
            <a:custGeom>
              <a:avLst/>
              <a:gdLst/>
              <a:ahLst/>
              <a:cxnLst/>
              <a:rect l="l" t="t" r="r" b="b"/>
              <a:pathLst>
                <a:path w="5070" h="2565" extrusionOk="0">
                  <a:moveTo>
                    <a:pt x="5069" y="0"/>
                  </a:moveTo>
                  <a:lnTo>
                    <a:pt x="5068" y="31"/>
                  </a:lnTo>
                  <a:lnTo>
                    <a:pt x="5061" y="94"/>
                  </a:lnTo>
                  <a:lnTo>
                    <a:pt x="5059" y="111"/>
                  </a:lnTo>
                  <a:lnTo>
                    <a:pt x="5053" y="181"/>
                  </a:lnTo>
                  <a:lnTo>
                    <a:pt x="5048" y="205"/>
                  </a:lnTo>
                  <a:lnTo>
                    <a:pt x="5047" y="225"/>
                  </a:lnTo>
                  <a:lnTo>
                    <a:pt x="5026" y="291"/>
                  </a:lnTo>
                  <a:lnTo>
                    <a:pt x="5025" y="297"/>
                  </a:lnTo>
                  <a:lnTo>
                    <a:pt x="5008" y="368"/>
                  </a:lnTo>
                  <a:lnTo>
                    <a:pt x="4997" y="395"/>
                  </a:lnTo>
                  <a:lnTo>
                    <a:pt x="4992" y="414"/>
                  </a:lnTo>
                  <a:lnTo>
                    <a:pt x="4965" y="472"/>
                  </a:lnTo>
                  <a:lnTo>
                    <a:pt x="4961" y="480"/>
                  </a:lnTo>
                  <a:lnTo>
                    <a:pt x="4931" y="550"/>
                  </a:lnTo>
                  <a:lnTo>
                    <a:pt x="4913" y="582"/>
                  </a:lnTo>
                  <a:lnTo>
                    <a:pt x="4901" y="607"/>
                  </a:lnTo>
                  <a:lnTo>
                    <a:pt x="4870" y="653"/>
                  </a:lnTo>
                  <a:lnTo>
                    <a:pt x="4865" y="662"/>
                  </a:lnTo>
                  <a:lnTo>
                    <a:pt x="4824" y="729"/>
                  </a:lnTo>
                  <a:lnTo>
                    <a:pt x="4787" y="776"/>
                  </a:lnTo>
                  <a:lnTo>
                    <a:pt x="4765" y="808"/>
                  </a:lnTo>
                  <a:lnTo>
                    <a:pt x="4737" y="839"/>
                  </a:lnTo>
                  <a:lnTo>
                    <a:pt x="4734" y="842"/>
                  </a:lnTo>
                  <a:lnTo>
                    <a:pt x="4686" y="902"/>
                  </a:lnTo>
                  <a:lnTo>
                    <a:pt x="4588" y="999"/>
                  </a:lnTo>
                  <a:lnTo>
                    <a:pt x="4556" y="1032"/>
                  </a:lnTo>
                  <a:lnTo>
                    <a:pt x="4537" y="1048"/>
                  </a:lnTo>
                  <a:lnTo>
                    <a:pt x="4518" y="1068"/>
                  </a:lnTo>
                  <a:cubicBezTo>
                    <a:pt x="4462" y="1117"/>
                    <a:pt x="4402" y="1164"/>
                    <a:pt x="4338" y="1210"/>
                  </a:cubicBezTo>
                  <a:lnTo>
                    <a:pt x="4318" y="1227"/>
                  </a:lnTo>
                  <a:cubicBezTo>
                    <a:pt x="4280" y="1253"/>
                    <a:pt x="4238" y="1278"/>
                    <a:pt x="4198" y="1304"/>
                  </a:cubicBezTo>
                  <a:lnTo>
                    <a:pt x="4129" y="1350"/>
                  </a:lnTo>
                  <a:lnTo>
                    <a:pt x="4088" y="1375"/>
                  </a:lnTo>
                  <a:cubicBezTo>
                    <a:pt x="3939" y="1459"/>
                    <a:pt x="3780" y="1532"/>
                    <a:pt x="3615" y="1598"/>
                  </a:cubicBezTo>
                  <a:cubicBezTo>
                    <a:pt x="3571" y="1616"/>
                    <a:pt x="3527" y="1632"/>
                    <a:pt x="3484" y="1649"/>
                  </a:cubicBezTo>
                  <a:cubicBezTo>
                    <a:pt x="3436" y="1665"/>
                    <a:pt x="3394" y="1685"/>
                    <a:pt x="3345" y="1701"/>
                  </a:cubicBezTo>
                  <a:cubicBezTo>
                    <a:pt x="3287" y="1719"/>
                    <a:pt x="3224" y="1729"/>
                    <a:pt x="3166" y="1745"/>
                  </a:cubicBezTo>
                  <a:cubicBezTo>
                    <a:pt x="3053" y="1777"/>
                    <a:pt x="2943" y="1806"/>
                    <a:pt x="2829" y="1830"/>
                  </a:cubicBezTo>
                  <a:cubicBezTo>
                    <a:pt x="2786" y="1839"/>
                    <a:pt x="2747" y="1852"/>
                    <a:pt x="2705" y="1860"/>
                  </a:cubicBezTo>
                  <a:cubicBezTo>
                    <a:pt x="2610" y="1878"/>
                    <a:pt x="2511" y="1889"/>
                    <a:pt x="2413" y="1900"/>
                  </a:cubicBezTo>
                  <a:lnTo>
                    <a:pt x="2317" y="1914"/>
                  </a:lnTo>
                  <a:lnTo>
                    <a:pt x="2274" y="1920"/>
                  </a:lnTo>
                  <a:cubicBezTo>
                    <a:pt x="2149" y="1932"/>
                    <a:pt x="2024" y="1940"/>
                    <a:pt x="1899" y="1945"/>
                  </a:cubicBezTo>
                  <a:cubicBezTo>
                    <a:pt x="1874" y="1946"/>
                    <a:pt x="1848" y="1946"/>
                    <a:pt x="1823" y="1946"/>
                  </a:cubicBezTo>
                  <a:cubicBezTo>
                    <a:pt x="1797" y="1946"/>
                    <a:pt x="1772" y="1946"/>
                    <a:pt x="1746" y="1947"/>
                  </a:cubicBezTo>
                  <a:lnTo>
                    <a:pt x="1553" y="1947"/>
                  </a:lnTo>
                  <a:cubicBezTo>
                    <a:pt x="1442" y="1943"/>
                    <a:pt x="1331" y="1938"/>
                    <a:pt x="1220" y="1929"/>
                  </a:cubicBezTo>
                  <a:cubicBezTo>
                    <a:pt x="1177" y="1925"/>
                    <a:pt x="1135" y="1920"/>
                    <a:pt x="1095" y="1915"/>
                  </a:cubicBezTo>
                  <a:lnTo>
                    <a:pt x="1011" y="1905"/>
                  </a:lnTo>
                  <a:cubicBezTo>
                    <a:pt x="972" y="1900"/>
                    <a:pt x="931" y="1898"/>
                    <a:pt x="891" y="1893"/>
                  </a:cubicBezTo>
                  <a:cubicBezTo>
                    <a:pt x="777" y="1876"/>
                    <a:pt x="666" y="1857"/>
                    <a:pt x="555" y="1834"/>
                  </a:cubicBezTo>
                  <a:lnTo>
                    <a:pt x="467" y="1812"/>
                  </a:lnTo>
                  <a:lnTo>
                    <a:pt x="372" y="1789"/>
                  </a:lnTo>
                  <a:cubicBezTo>
                    <a:pt x="315" y="1775"/>
                    <a:pt x="257" y="1762"/>
                    <a:pt x="202" y="1748"/>
                  </a:cubicBezTo>
                  <a:cubicBezTo>
                    <a:pt x="133" y="1728"/>
                    <a:pt x="66" y="1703"/>
                    <a:pt x="0" y="1679"/>
                  </a:cubicBezTo>
                  <a:lnTo>
                    <a:pt x="0" y="1679"/>
                  </a:lnTo>
                  <a:lnTo>
                    <a:pt x="1522" y="2557"/>
                  </a:lnTo>
                  <a:lnTo>
                    <a:pt x="1551" y="2558"/>
                  </a:lnTo>
                  <a:lnTo>
                    <a:pt x="1654" y="2564"/>
                  </a:lnTo>
                  <a:lnTo>
                    <a:pt x="1745" y="2564"/>
                  </a:lnTo>
                  <a:cubicBezTo>
                    <a:pt x="1796" y="2563"/>
                    <a:pt x="1846" y="2557"/>
                    <a:pt x="1897" y="2555"/>
                  </a:cubicBezTo>
                  <a:cubicBezTo>
                    <a:pt x="2024" y="2552"/>
                    <a:pt x="2148" y="2547"/>
                    <a:pt x="2272" y="2535"/>
                  </a:cubicBezTo>
                  <a:lnTo>
                    <a:pt x="2315" y="2533"/>
                  </a:lnTo>
                  <a:lnTo>
                    <a:pt x="2411" y="2519"/>
                  </a:lnTo>
                  <a:cubicBezTo>
                    <a:pt x="2511" y="2506"/>
                    <a:pt x="2607" y="2487"/>
                    <a:pt x="2703" y="2469"/>
                  </a:cubicBezTo>
                  <a:cubicBezTo>
                    <a:pt x="2745" y="2461"/>
                    <a:pt x="2786" y="2456"/>
                    <a:pt x="2827" y="2447"/>
                  </a:cubicBezTo>
                  <a:cubicBezTo>
                    <a:pt x="2941" y="2425"/>
                    <a:pt x="3052" y="2395"/>
                    <a:pt x="3163" y="2364"/>
                  </a:cubicBezTo>
                  <a:cubicBezTo>
                    <a:pt x="3224" y="2347"/>
                    <a:pt x="3285" y="2328"/>
                    <a:pt x="3343" y="2309"/>
                  </a:cubicBezTo>
                  <a:cubicBezTo>
                    <a:pt x="3389" y="2293"/>
                    <a:pt x="3436" y="2283"/>
                    <a:pt x="3481" y="2267"/>
                  </a:cubicBezTo>
                  <a:cubicBezTo>
                    <a:pt x="3525" y="2251"/>
                    <a:pt x="3570" y="2234"/>
                    <a:pt x="3614" y="2216"/>
                  </a:cubicBezTo>
                  <a:cubicBezTo>
                    <a:pt x="3779" y="2150"/>
                    <a:pt x="3939" y="2078"/>
                    <a:pt x="4085" y="1993"/>
                  </a:cubicBezTo>
                  <a:lnTo>
                    <a:pt x="4127" y="1967"/>
                  </a:lnTo>
                  <a:lnTo>
                    <a:pt x="4211" y="1913"/>
                  </a:lnTo>
                  <a:cubicBezTo>
                    <a:pt x="4253" y="1885"/>
                    <a:pt x="4296" y="1858"/>
                    <a:pt x="4335" y="1830"/>
                  </a:cubicBezTo>
                  <a:lnTo>
                    <a:pt x="4430" y="1754"/>
                  </a:lnTo>
                  <a:lnTo>
                    <a:pt x="4533" y="1668"/>
                  </a:lnTo>
                  <a:lnTo>
                    <a:pt x="4554" y="1649"/>
                  </a:lnTo>
                  <a:lnTo>
                    <a:pt x="4588" y="1615"/>
                  </a:lnTo>
                  <a:cubicBezTo>
                    <a:pt x="4640" y="1565"/>
                    <a:pt x="4688" y="1513"/>
                    <a:pt x="4731" y="1461"/>
                  </a:cubicBezTo>
                  <a:lnTo>
                    <a:pt x="4764" y="1420"/>
                  </a:lnTo>
                  <a:lnTo>
                    <a:pt x="4788" y="1390"/>
                  </a:lnTo>
                  <a:lnTo>
                    <a:pt x="4865" y="1277"/>
                  </a:lnTo>
                  <a:lnTo>
                    <a:pt x="4901" y="1219"/>
                  </a:lnTo>
                  <a:lnTo>
                    <a:pt x="4913" y="1198"/>
                  </a:lnTo>
                  <a:lnTo>
                    <a:pt x="4961" y="1094"/>
                  </a:lnTo>
                  <a:lnTo>
                    <a:pt x="4989" y="1027"/>
                  </a:lnTo>
                  <a:lnTo>
                    <a:pt x="4996" y="1012"/>
                  </a:lnTo>
                  <a:lnTo>
                    <a:pt x="5024" y="911"/>
                  </a:lnTo>
                  <a:lnTo>
                    <a:pt x="5044" y="833"/>
                  </a:lnTo>
                  <a:lnTo>
                    <a:pt x="5047" y="824"/>
                  </a:lnTo>
                  <a:lnTo>
                    <a:pt x="5058" y="721"/>
                  </a:lnTo>
                  <a:lnTo>
                    <a:pt x="5067" y="623"/>
                  </a:lnTo>
                  <a:lnTo>
                    <a:pt x="5067" y="619"/>
                  </a:lnTo>
                  <a:lnTo>
                    <a:pt x="50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3299100" y="2992900"/>
              <a:ext cx="11525" cy="24350"/>
            </a:xfrm>
            <a:custGeom>
              <a:avLst/>
              <a:gdLst/>
              <a:ahLst/>
              <a:cxnLst/>
              <a:rect l="l" t="t" r="r" b="b"/>
              <a:pathLst>
                <a:path w="461" h="974" extrusionOk="0">
                  <a:moveTo>
                    <a:pt x="3" y="0"/>
                  </a:moveTo>
                  <a:lnTo>
                    <a:pt x="0" y="608"/>
                  </a:lnTo>
                  <a:lnTo>
                    <a:pt x="18" y="719"/>
                  </a:lnTo>
                  <a:lnTo>
                    <a:pt x="461" y="974"/>
                  </a:lnTo>
                  <a:lnTo>
                    <a:pt x="393" y="909"/>
                  </a:lnTo>
                  <a:lnTo>
                    <a:pt x="341" y="841"/>
                  </a:lnTo>
                  <a:lnTo>
                    <a:pt x="253" y="733"/>
                  </a:lnTo>
                  <a:lnTo>
                    <a:pt x="210" y="664"/>
                  </a:lnTo>
                  <a:lnTo>
                    <a:pt x="143" y="553"/>
                  </a:lnTo>
                  <a:lnTo>
                    <a:pt x="114" y="483"/>
                  </a:lnTo>
                  <a:lnTo>
                    <a:pt x="65" y="369"/>
                  </a:lnTo>
                  <a:lnTo>
                    <a:pt x="48" y="301"/>
                  </a:lnTo>
                  <a:cubicBezTo>
                    <a:pt x="36" y="261"/>
                    <a:pt x="25" y="222"/>
                    <a:pt x="18" y="181"/>
                  </a:cubicBezTo>
                  <a:lnTo>
                    <a:pt x="13" y="11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B515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3299150" y="2943900"/>
              <a:ext cx="170225" cy="97925"/>
            </a:xfrm>
            <a:custGeom>
              <a:avLst/>
              <a:gdLst/>
              <a:ahLst/>
              <a:cxnLst/>
              <a:rect l="l" t="t" r="r" b="b"/>
              <a:pathLst>
                <a:path w="6809" h="3917" extrusionOk="0">
                  <a:moveTo>
                    <a:pt x="3380" y="1404"/>
                  </a:moveTo>
                  <a:cubicBezTo>
                    <a:pt x="3626" y="1404"/>
                    <a:pt x="3872" y="1458"/>
                    <a:pt x="4060" y="1566"/>
                  </a:cubicBezTo>
                  <a:cubicBezTo>
                    <a:pt x="4437" y="1784"/>
                    <a:pt x="4437" y="2134"/>
                    <a:pt x="4064" y="2352"/>
                  </a:cubicBezTo>
                  <a:cubicBezTo>
                    <a:pt x="3876" y="2461"/>
                    <a:pt x="3630" y="2516"/>
                    <a:pt x="3384" y="2516"/>
                  </a:cubicBezTo>
                  <a:cubicBezTo>
                    <a:pt x="3139" y="2516"/>
                    <a:pt x="2894" y="2462"/>
                    <a:pt x="2706" y="2353"/>
                  </a:cubicBezTo>
                  <a:cubicBezTo>
                    <a:pt x="2331" y="2137"/>
                    <a:pt x="2328" y="1785"/>
                    <a:pt x="2703" y="1566"/>
                  </a:cubicBezTo>
                  <a:cubicBezTo>
                    <a:pt x="2890" y="1458"/>
                    <a:pt x="3135" y="1404"/>
                    <a:pt x="3380" y="1404"/>
                  </a:cubicBezTo>
                  <a:close/>
                  <a:moveTo>
                    <a:pt x="3368" y="0"/>
                  </a:moveTo>
                  <a:cubicBezTo>
                    <a:pt x="2504" y="0"/>
                    <a:pt x="1641" y="191"/>
                    <a:pt x="984" y="572"/>
                  </a:cubicBezTo>
                  <a:cubicBezTo>
                    <a:pt x="929" y="604"/>
                    <a:pt x="891" y="642"/>
                    <a:pt x="842" y="674"/>
                  </a:cubicBezTo>
                  <a:cubicBezTo>
                    <a:pt x="289" y="1041"/>
                    <a:pt x="1" y="1494"/>
                    <a:pt x="1" y="1953"/>
                  </a:cubicBezTo>
                  <a:lnTo>
                    <a:pt x="1" y="1957"/>
                  </a:lnTo>
                  <a:lnTo>
                    <a:pt x="1" y="1960"/>
                  </a:lnTo>
                  <a:lnTo>
                    <a:pt x="11" y="2076"/>
                  </a:lnTo>
                  <a:lnTo>
                    <a:pt x="16" y="2141"/>
                  </a:lnTo>
                  <a:cubicBezTo>
                    <a:pt x="23" y="2182"/>
                    <a:pt x="35" y="2221"/>
                    <a:pt x="46" y="2261"/>
                  </a:cubicBezTo>
                  <a:lnTo>
                    <a:pt x="63" y="2329"/>
                  </a:lnTo>
                  <a:lnTo>
                    <a:pt x="112" y="2443"/>
                  </a:lnTo>
                  <a:lnTo>
                    <a:pt x="142" y="2513"/>
                  </a:lnTo>
                  <a:lnTo>
                    <a:pt x="208" y="2624"/>
                  </a:lnTo>
                  <a:lnTo>
                    <a:pt x="251" y="2693"/>
                  </a:lnTo>
                  <a:lnTo>
                    <a:pt x="339" y="2801"/>
                  </a:lnTo>
                  <a:lnTo>
                    <a:pt x="391" y="2869"/>
                  </a:lnTo>
                  <a:lnTo>
                    <a:pt x="459" y="2934"/>
                  </a:lnTo>
                  <a:lnTo>
                    <a:pt x="1685" y="3643"/>
                  </a:lnTo>
                  <a:cubicBezTo>
                    <a:pt x="1810" y="3685"/>
                    <a:pt x="1935" y="3727"/>
                    <a:pt x="2068" y="3759"/>
                  </a:cubicBezTo>
                  <a:lnTo>
                    <a:pt x="2163" y="3782"/>
                  </a:lnTo>
                  <a:cubicBezTo>
                    <a:pt x="2341" y="3822"/>
                    <a:pt x="2523" y="3854"/>
                    <a:pt x="2708" y="3875"/>
                  </a:cubicBezTo>
                  <a:lnTo>
                    <a:pt x="2791" y="3885"/>
                  </a:lnTo>
                  <a:cubicBezTo>
                    <a:pt x="2976" y="3904"/>
                    <a:pt x="3165" y="3915"/>
                    <a:pt x="3351" y="3917"/>
                  </a:cubicBezTo>
                  <a:lnTo>
                    <a:pt x="3442" y="3917"/>
                  </a:lnTo>
                  <a:cubicBezTo>
                    <a:pt x="3634" y="3914"/>
                    <a:pt x="3824" y="3904"/>
                    <a:pt x="4013" y="3884"/>
                  </a:cubicBezTo>
                  <a:lnTo>
                    <a:pt x="4109" y="3870"/>
                  </a:lnTo>
                  <a:cubicBezTo>
                    <a:pt x="4251" y="3854"/>
                    <a:pt x="4388" y="3828"/>
                    <a:pt x="4525" y="3800"/>
                  </a:cubicBezTo>
                  <a:cubicBezTo>
                    <a:pt x="4639" y="3776"/>
                    <a:pt x="4749" y="3747"/>
                    <a:pt x="4862" y="3715"/>
                  </a:cubicBezTo>
                  <a:cubicBezTo>
                    <a:pt x="4970" y="3685"/>
                    <a:pt x="5077" y="3656"/>
                    <a:pt x="5180" y="3619"/>
                  </a:cubicBezTo>
                  <a:cubicBezTo>
                    <a:pt x="5223" y="3602"/>
                    <a:pt x="5267" y="3586"/>
                    <a:pt x="5311" y="3568"/>
                  </a:cubicBezTo>
                  <a:cubicBezTo>
                    <a:pt x="5476" y="3502"/>
                    <a:pt x="5635" y="3429"/>
                    <a:pt x="5784" y="3345"/>
                  </a:cubicBezTo>
                  <a:lnTo>
                    <a:pt x="5894" y="3274"/>
                  </a:lnTo>
                  <a:cubicBezTo>
                    <a:pt x="5934" y="3248"/>
                    <a:pt x="5976" y="3223"/>
                    <a:pt x="6014" y="3197"/>
                  </a:cubicBezTo>
                  <a:lnTo>
                    <a:pt x="6034" y="3180"/>
                  </a:lnTo>
                  <a:cubicBezTo>
                    <a:pt x="6098" y="3134"/>
                    <a:pt x="6158" y="3087"/>
                    <a:pt x="6214" y="3038"/>
                  </a:cubicBezTo>
                  <a:lnTo>
                    <a:pt x="6233" y="3018"/>
                  </a:lnTo>
                  <a:cubicBezTo>
                    <a:pt x="6287" y="2970"/>
                    <a:pt x="6337" y="2922"/>
                    <a:pt x="6382" y="2872"/>
                  </a:cubicBezTo>
                  <a:lnTo>
                    <a:pt x="6430" y="2812"/>
                  </a:lnTo>
                  <a:lnTo>
                    <a:pt x="6433" y="2809"/>
                  </a:lnTo>
                  <a:lnTo>
                    <a:pt x="6520" y="2699"/>
                  </a:lnTo>
                  <a:lnTo>
                    <a:pt x="6561" y="2632"/>
                  </a:lnTo>
                  <a:lnTo>
                    <a:pt x="6627" y="2520"/>
                  </a:lnTo>
                  <a:lnTo>
                    <a:pt x="6657" y="2450"/>
                  </a:lnTo>
                  <a:lnTo>
                    <a:pt x="6704" y="2338"/>
                  </a:lnTo>
                  <a:lnTo>
                    <a:pt x="6721" y="2267"/>
                  </a:lnTo>
                  <a:lnTo>
                    <a:pt x="6750" y="2151"/>
                  </a:lnTo>
                  <a:lnTo>
                    <a:pt x="6755" y="2081"/>
                  </a:lnTo>
                  <a:cubicBezTo>
                    <a:pt x="6809" y="1540"/>
                    <a:pt x="6481" y="989"/>
                    <a:pt x="5766" y="575"/>
                  </a:cubicBezTo>
                  <a:cubicBezTo>
                    <a:pt x="5102" y="192"/>
                    <a:pt x="4235" y="0"/>
                    <a:pt x="3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3357350" y="2978975"/>
              <a:ext cx="52750" cy="27850"/>
            </a:xfrm>
            <a:custGeom>
              <a:avLst/>
              <a:gdLst/>
              <a:ahLst/>
              <a:cxnLst/>
              <a:rect l="l" t="t" r="r" b="b"/>
              <a:pathLst>
                <a:path w="2110" h="1114" extrusionOk="0">
                  <a:moveTo>
                    <a:pt x="1052" y="1"/>
                  </a:moveTo>
                  <a:cubicBezTo>
                    <a:pt x="807" y="1"/>
                    <a:pt x="562" y="55"/>
                    <a:pt x="375" y="163"/>
                  </a:cubicBezTo>
                  <a:cubicBezTo>
                    <a:pt x="0" y="382"/>
                    <a:pt x="3" y="734"/>
                    <a:pt x="378" y="950"/>
                  </a:cubicBezTo>
                  <a:cubicBezTo>
                    <a:pt x="566" y="1059"/>
                    <a:pt x="811" y="1113"/>
                    <a:pt x="1056" y="1113"/>
                  </a:cubicBezTo>
                  <a:cubicBezTo>
                    <a:pt x="1302" y="1113"/>
                    <a:pt x="1548" y="1058"/>
                    <a:pt x="1736" y="949"/>
                  </a:cubicBezTo>
                  <a:cubicBezTo>
                    <a:pt x="2109" y="731"/>
                    <a:pt x="2109" y="381"/>
                    <a:pt x="1732" y="163"/>
                  </a:cubicBezTo>
                  <a:cubicBezTo>
                    <a:pt x="1544" y="55"/>
                    <a:pt x="1298" y="1"/>
                    <a:pt x="1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3000975" y="3093475"/>
              <a:ext cx="441675" cy="315775"/>
            </a:xfrm>
            <a:custGeom>
              <a:avLst/>
              <a:gdLst/>
              <a:ahLst/>
              <a:cxnLst/>
              <a:rect l="l" t="t" r="r" b="b"/>
              <a:pathLst>
                <a:path w="17667" h="12631" extrusionOk="0">
                  <a:moveTo>
                    <a:pt x="17667" y="1"/>
                  </a:moveTo>
                  <a:lnTo>
                    <a:pt x="7" y="10286"/>
                  </a:lnTo>
                  <a:lnTo>
                    <a:pt x="0" y="12630"/>
                  </a:lnTo>
                  <a:lnTo>
                    <a:pt x="17660" y="2345"/>
                  </a:lnTo>
                  <a:lnTo>
                    <a:pt x="17662" y="1239"/>
                  </a:lnTo>
                  <a:lnTo>
                    <a:pt x="176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2689350" y="3170700"/>
              <a:ext cx="311800" cy="238550"/>
            </a:xfrm>
            <a:custGeom>
              <a:avLst/>
              <a:gdLst/>
              <a:ahLst/>
              <a:cxnLst/>
              <a:rect l="l" t="t" r="r" b="b"/>
              <a:pathLst>
                <a:path w="12472" h="9542" extrusionOk="0">
                  <a:moveTo>
                    <a:pt x="7" y="1"/>
                  </a:moveTo>
                  <a:lnTo>
                    <a:pt x="1" y="2346"/>
                  </a:lnTo>
                  <a:lnTo>
                    <a:pt x="12465" y="9541"/>
                  </a:lnTo>
                  <a:lnTo>
                    <a:pt x="12472" y="719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2689525" y="2913575"/>
              <a:ext cx="753125" cy="257150"/>
            </a:xfrm>
            <a:custGeom>
              <a:avLst/>
              <a:gdLst/>
              <a:ahLst/>
              <a:cxnLst/>
              <a:rect l="l" t="t" r="r" b="b"/>
              <a:pathLst>
                <a:path w="30125" h="10286" extrusionOk="0">
                  <a:moveTo>
                    <a:pt x="17662" y="0"/>
                  </a:moveTo>
                  <a:lnTo>
                    <a:pt x="0" y="10286"/>
                  </a:lnTo>
                  <a:lnTo>
                    <a:pt x="0" y="10286"/>
                  </a:lnTo>
                  <a:lnTo>
                    <a:pt x="17660" y="1"/>
                  </a:lnTo>
                  <a:lnTo>
                    <a:pt x="30125" y="7197"/>
                  </a:lnTo>
                  <a:lnTo>
                    <a:pt x="27603" y="5740"/>
                  </a:lnTo>
                  <a:lnTo>
                    <a:pt x="26081" y="4862"/>
                  </a:lnTo>
                  <a:lnTo>
                    <a:pt x="26070" y="4856"/>
                  </a:lnTo>
                  <a:lnTo>
                    <a:pt x="24844" y="4147"/>
                  </a:lnTo>
                  <a:lnTo>
                    <a:pt x="24401" y="3892"/>
                  </a:lnTo>
                  <a:lnTo>
                    <a:pt x="21058" y="1962"/>
                  </a:lnTo>
                  <a:lnTo>
                    <a:pt x="17662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2689525" y="2913600"/>
              <a:ext cx="753125" cy="437025"/>
            </a:xfrm>
            <a:custGeom>
              <a:avLst/>
              <a:gdLst/>
              <a:ahLst/>
              <a:cxnLst/>
              <a:rect l="l" t="t" r="r" b="b"/>
              <a:pathLst>
                <a:path w="30125" h="17481" extrusionOk="0">
                  <a:moveTo>
                    <a:pt x="17063" y="2437"/>
                  </a:moveTo>
                  <a:lnTo>
                    <a:pt x="17068" y="3041"/>
                  </a:lnTo>
                  <a:lnTo>
                    <a:pt x="18922" y="3043"/>
                  </a:lnTo>
                  <a:lnTo>
                    <a:pt x="18923" y="3445"/>
                  </a:lnTo>
                  <a:lnTo>
                    <a:pt x="16375" y="3447"/>
                  </a:lnTo>
                  <a:lnTo>
                    <a:pt x="16372" y="3445"/>
                  </a:lnTo>
                  <a:lnTo>
                    <a:pt x="16367" y="2437"/>
                  </a:lnTo>
                  <a:close/>
                  <a:moveTo>
                    <a:pt x="14240" y="4077"/>
                  </a:moveTo>
                  <a:lnTo>
                    <a:pt x="14243" y="4683"/>
                  </a:lnTo>
                  <a:lnTo>
                    <a:pt x="16099" y="4683"/>
                  </a:lnTo>
                  <a:lnTo>
                    <a:pt x="16099" y="5087"/>
                  </a:lnTo>
                  <a:lnTo>
                    <a:pt x="13551" y="5087"/>
                  </a:lnTo>
                  <a:lnTo>
                    <a:pt x="13551" y="5086"/>
                  </a:lnTo>
                  <a:lnTo>
                    <a:pt x="13548" y="5087"/>
                  </a:lnTo>
                  <a:lnTo>
                    <a:pt x="13543" y="4079"/>
                  </a:lnTo>
                  <a:lnTo>
                    <a:pt x="14240" y="4077"/>
                  </a:lnTo>
                  <a:close/>
                  <a:moveTo>
                    <a:pt x="20133" y="3305"/>
                  </a:moveTo>
                  <a:lnTo>
                    <a:pt x="26325" y="6881"/>
                  </a:lnTo>
                  <a:lnTo>
                    <a:pt x="25571" y="7319"/>
                  </a:lnTo>
                  <a:lnTo>
                    <a:pt x="19379" y="3744"/>
                  </a:lnTo>
                  <a:lnTo>
                    <a:pt x="20133" y="3305"/>
                  </a:lnTo>
                  <a:close/>
                  <a:moveTo>
                    <a:pt x="18626" y="4181"/>
                  </a:moveTo>
                  <a:lnTo>
                    <a:pt x="24819" y="7756"/>
                  </a:lnTo>
                  <a:lnTo>
                    <a:pt x="24066" y="8194"/>
                  </a:lnTo>
                  <a:lnTo>
                    <a:pt x="17872" y="4619"/>
                  </a:lnTo>
                  <a:lnTo>
                    <a:pt x="18626" y="4181"/>
                  </a:lnTo>
                  <a:close/>
                  <a:moveTo>
                    <a:pt x="13479" y="6183"/>
                  </a:moveTo>
                  <a:cubicBezTo>
                    <a:pt x="13565" y="6183"/>
                    <a:pt x="13652" y="6185"/>
                    <a:pt x="13738" y="6187"/>
                  </a:cubicBezTo>
                  <a:lnTo>
                    <a:pt x="13500" y="8803"/>
                  </a:lnTo>
                  <a:lnTo>
                    <a:pt x="10291" y="6950"/>
                  </a:lnTo>
                  <a:cubicBezTo>
                    <a:pt x="10493" y="6831"/>
                    <a:pt x="10712" y="6728"/>
                    <a:pt x="10940" y="6638"/>
                  </a:cubicBezTo>
                  <a:cubicBezTo>
                    <a:pt x="11702" y="6336"/>
                    <a:pt x="12590" y="6183"/>
                    <a:pt x="13479" y="6183"/>
                  </a:cubicBezTo>
                  <a:close/>
                  <a:moveTo>
                    <a:pt x="17118" y="5058"/>
                  </a:moveTo>
                  <a:lnTo>
                    <a:pt x="23313" y="8634"/>
                  </a:lnTo>
                  <a:lnTo>
                    <a:pt x="22559" y="9072"/>
                  </a:lnTo>
                  <a:lnTo>
                    <a:pt x="16364" y="5496"/>
                  </a:lnTo>
                  <a:lnTo>
                    <a:pt x="17118" y="5058"/>
                  </a:lnTo>
                  <a:close/>
                  <a:moveTo>
                    <a:pt x="19736" y="9791"/>
                  </a:moveTo>
                  <a:cubicBezTo>
                    <a:pt x="19740" y="10463"/>
                    <a:pt x="19302" y="11133"/>
                    <a:pt x="18422" y="11645"/>
                  </a:cubicBezTo>
                  <a:lnTo>
                    <a:pt x="15213" y="9791"/>
                  </a:lnTo>
                  <a:close/>
                  <a:moveTo>
                    <a:pt x="14183" y="6804"/>
                  </a:moveTo>
                  <a:cubicBezTo>
                    <a:pt x="15255" y="6838"/>
                    <a:pt x="16310" y="7092"/>
                    <a:pt x="17132" y="7566"/>
                  </a:cubicBezTo>
                  <a:cubicBezTo>
                    <a:pt x="18018" y="8078"/>
                    <a:pt x="18463" y="8749"/>
                    <a:pt x="18468" y="9419"/>
                  </a:cubicBezTo>
                  <a:lnTo>
                    <a:pt x="13945" y="9419"/>
                  </a:lnTo>
                  <a:lnTo>
                    <a:pt x="15698" y="11837"/>
                  </a:lnTo>
                  <a:cubicBezTo>
                    <a:pt x="15142" y="11972"/>
                    <a:pt x="14549" y="12039"/>
                    <a:pt x="13956" y="12039"/>
                  </a:cubicBezTo>
                  <a:cubicBezTo>
                    <a:pt x="12799" y="12039"/>
                    <a:pt x="11641" y="11783"/>
                    <a:pt x="10756" y="11272"/>
                  </a:cubicBezTo>
                  <a:cubicBezTo>
                    <a:pt x="8983" y="10248"/>
                    <a:pt x="8976" y="8590"/>
                    <a:pt x="10738" y="7566"/>
                  </a:cubicBezTo>
                  <a:lnTo>
                    <a:pt x="10738" y="7566"/>
                  </a:lnTo>
                  <a:lnTo>
                    <a:pt x="13945" y="9419"/>
                  </a:lnTo>
                  <a:lnTo>
                    <a:pt x="14183" y="6804"/>
                  </a:lnTo>
                  <a:close/>
                  <a:moveTo>
                    <a:pt x="14861" y="9995"/>
                  </a:moveTo>
                  <a:lnTo>
                    <a:pt x="18071" y="11848"/>
                  </a:lnTo>
                  <a:cubicBezTo>
                    <a:pt x="17643" y="12098"/>
                    <a:pt x="17144" y="12286"/>
                    <a:pt x="16615" y="12414"/>
                  </a:cubicBezTo>
                  <a:lnTo>
                    <a:pt x="14861" y="9995"/>
                  </a:lnTo>
                  <a:close/>
                  <a:moveTo>
                    <a:pt x="10918" y="12579"/>
                  </a:moveTo>
                  <a:cubicBezTo>
                    <a:pt x="11230" y="12579"/>
                    <a:pt x="11542" y="12648"/>
                    <a:pt x="11780" y="12785"/>
                  </a:cubicBezTo>
                  <a:cubicBezTo>
                    <a:pt x="12117" y="12980"/>
                    <a:pt x="12215" y="13263"/>
                    <a:pt x="12074" y="13508"/>
                  </a:cubicBezTo>
                  <a:cubicBezTo>
                    <a:pt x="12121" y="13504"/>
                    <a:pt x="12167" y="13502"/>
                    <a:pt x="12214" y="13502"/>
                  </a:cubicBezTo>
                  <a:cubicBezTo>
                    <a:pt x="12449" y="13502"/>
                    <a:pt x="12682" y="13553"/>
                    <a:pt x="12861" y="13657"/>
                  </a:cubicBezTo>
                  <a:cubicBezTo>
                    <a:pt x="13132" y="13813"/>
                    <a:pt x="13198" y="14044"/>
                    <a:pt x="13061" y="14238"/>
                  </a:cubicBezTo>
                  <a:cubicBezTo>
                    <a:pt x="13106" y="14231"/>
                    <a:pt x="13152" y="14228"/>
                    <a:pt x="13197" y="14228"/>
                  </a:cubicBezTo>
                  <a:cubicBezTo>
                    <a:pt x="13317" y="14228"/>
                    <a:pt x="13433" y="14251"/>
                    <a:pt x="13517" y="14300"/>
                  </a:cubicBezTo>
                  <a:cubicBezTo>
                    <a:pt x="13711" y="14413"/>
                    <a:pt x="13681" y="14612"/>
                    <a:pt x="13454" y="14744"/>
                  </a:cubicBezTo>
                  <a:lnTo>
                    <a:pt x="13341" y="14678"/>
                  </a:lnTo>
                  <a:cubicBezTo>
                    <a:pt x="13494" y="14589"/>
                    <a:pt x="13514" y="14453"/>
                    <a:pt x="13383" y="14379"/>
                  </a:cubicBezTo>
                  <a:cubicBezTo>
                    <a:pt x="13326" y="14345"/>
                    <a:pt x="13248" y="14329"/>
                    <a:pt x="13166" y="14329"/>
                  </a:cubicBezTo>
                  <a:cubicBezTo>
                    <a:pt x="13063" y="14329"/>
                    <a:pt x="12952" y="14355"/>
                    <a:pt x="12867" y="14405"/>
                  </a:cubicBezTo>
                  <a:lnTo>
                    <a:pt x="12753" y="14339"/>
                  </a:lnTo>
                  <a:lnTo>
                    <a:pt x="12657" y="14284"/>
                  </a:lnTo>
                  <a:cubicBezTo>
                    <a:pt x="12896" y="14143"/>
                    <a:pt x="12895" y="13919"/>
                    <a:pt x="12652" y="13778"/>
                  </a:cubicBezTo>
                  <a:cubicBezTo>
                    <a:pt x="12532" y="13709"/>
                    <a:pt x="12374" y="13674"/>
                    <a:pt x="12217" y="13674"/>
                  </a:cubicBezTo>
                  <a:cubicBezTo>
                    <a:pt x="12078" y="13674"/>
                    <a:pt x="11939" y="13701"/>
                    <a:pt x="11826" y="13755"/>
                  </a:cubicBezTo>
                  <a:lnTo>
                    <a:pt x="11785" y="13779"/>
                  </a:lnTo>
                  <a:lnTo>
                    <a:pt x="11781" y="13778"/>
                  </a:lnTo>
                  <a:lnTo>
                    <a:pt x="11571" y="13657"/>
                  </a:lnTo>
                  <a:lnTo>
                    <a:pt x="11506" y="13619"/>
                  </a:lnTo>
                  <a:cubicBezTo>
                    <a:pt x="11825" y="13434"/>
                    <a:pt x="11822" y="13132"/>
                    <a:pt x="11502" y="12947"/>
                  </a:cubicBezTo>
                  <a:cubicBezTo>
                    <a:pt x="11340" y="12854"/>
                    <a:pt x="11129" y="12807"/>
                    <a:pt x="10918" y="12807"/>
                  </a:cubicBezTo>
                  <a:cubicBezTo>
                    <a:pt x="10708" y="12807"/>
                    <a:pt x="10499" y="12854"/>
                    <a:pt x="10340" y="12946"/>
                  </a:cubicBezTo>
                  <a:lnTo>
                    <a:pt x="10061" y="12785"/>
                  </a:lnTo>
                  <a:cubicBezTo>
                    <a:pt x="10297" y="12648"/>
                    <a:pt x="10607" y="12579"/>
                    <a:pt x="10918" y="12579"/>
                  </a:cubicBezTo>
                  <a:close/>
                  <a:moveTo>
                    <a:pt x="17660" y="0"/>
                  </a:moveTo>
                  <a:lnTo>
                    <a:pt x="0" y="10285"/>
                  </a:lnTo>
                  <a:lnTo>
                    <a:pt x="12465" y="17481"/>
                  </a:lnTo>
                  <a:lnTo>
                    <a:pt x="30125" y="7196"/>
                  </a:lnTo>
                  <a:lnTo>
                    <a:pt x="176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3038125" y="3083675"/>
              <a:ext cx="79700" cy="65425"/>
            </a:xfrm>
            <a:custGeom>
              <a:avLst/>
              <a:gdLst/>
              <a:ahLst/>
              <a:cxnLst/>
              <a:rect l="l" t="t" r="r" b="b"/>
              <a:pathLst>
                <a:path w="3188" h="2617" extrusionOk="0">
                  <a:moveTo>
                    <a:pt x="239" y="1"/>
                  </a:moveTo>
                  <a:lnTo>
                    <a:pt x="1" y="2616"/>
                  </a:lnTo>
                  <a:lnTo>
                    <a:pt x="1" y="2616"/>
                  </a:lnTo>
                  <a:lnTo>
                    <a:pt x="3188" y="763"/>
                  </a:lnTo>
                  <a:cubicBezTo>
                    <a:pt x="2366" y="289"/>
                    <a:pt x="1311" y="35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2946775" y="3068175"/>
              <a:ext cx="86225" cy="65500"/>
            </a:xfrm>
            <a:custGeom>
              <a:avLst/>
              <a:gdLst/>
              <a:ahLst/>
              <a:cxnLst/>
              <a:rect l="l" t="t" r="r" b="b"/>
              <a:pathLst>
                <a:path w="3449" h="2620" extrusionOk="0">
                  <a:moveTo>
                    <a:pt x="3189" y="0"/>
                  </a:moveTo>
                  <a:cubicBezTo>
                    <a:pt x="2300" y="0"/>
                    <a:pt x="1412" y="153"/>
                    <a:pt x="650" y="455"/>
                  </a:cubicBezTo>
                  <a:cubicBezTo>
                    <a:pt x="422" y="545"/>
                    <a:pt x="203" y="648"/>
                    <a:pt x="1" y="767"/>
                  </a:cubicBezTo>
                  <a:lnTo>
                    <a:pt x="3210" y="2620"/>
                  </a:lnTo>
                  <a:lnTo>
                    <a:pt x="3448" y="4"/>
                  </a:lnTo>
                  <a:cubicBezTo>
                    <a:pt x="3362" y="2"/>
                    <a:pt x="3275" y="0"/>
                    <a:pt x="3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2913900" y="3102750"/>
              <a:ext cx="124250" cy="92650"/>
            </a:xfrm>
            <a:custGeom>
              <a:avLst/>
              <a:gdLst/>
              <a:ahLst/>
              <a:cxnLst/>
              <a:rect l="l" t="t" r="r" b="b"/>
              <a:pathLst>
                <a:path w="4970" h="3706" extrusionOk="0">
                  <a:moveTo>
                    <a:pt x="1763" y="0"/>
                  </a:moveTo>
                  <a:cubicBezTo>
                    <a:pt x="1" y="1024"/>
                    <a:pt x="8" y="2682"/>
                    <a:pt x="1781" y="3706"/>
                  </a:cubicBezTo>
                  <a:lnTo>
                    <a:pt x="4970" y="1853"/>
                  </a:lnTo>
                  <a:lnTo>
                    <a:pt x="1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2958400" y="3149075"/>
              <a:ext cx="123575" cy="65500"/>
            </a:xfrm>
            <a:custGeom>
              <a:avLst/>
              <a:gdLst/>
              <a:ahLst/>
              <a:cxnLst/>
              <a:rect l="l" t="t" r="r" b="b"/>
              <a:pathLst>
                <a:path w="4943" h="2620" extrusionOk="0">
                  <a:moveTo>
                    <a:pt x="3190" y="0"/>
                  </a:moveTo>
                  <a:lnTo>
                    <a:pt x="1" y="1853"/>
                  </a:lnTo>
                  <a:cubicBezTo>
                    <a:pt x="886" y="2364"/>
                    <a:pt x="2044" y="2620"/>
                    <a:pt x="3201" y="2620"/>
                  </a:cubicBezTo>
                  <a:cubicBezTo>
                    <a:pt x="3794" y="2620"/>
                    <a:pt x="4387" y="2553"/>
                    <a:pt x="4943" y="2418"/>
                  </a:cubicBezTo>
                  <a:lnTo>
                    <a:pt x="31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3061050" y="3163475"/>
              <a:ext cx="80275" cy="60475"/>
            </a:xfrm>
            <a:custGeom>
              <a:avLst/>
              <a:gdLst/>
              <a:ahLst/>
              <a:cxnLst/>
              <a:rect l="l" t="t" r="r" b="b"/>
              <a:pathLst>
                <a:path w="3211" h="2419" extrusionOk="0">
                  <a:moveTo>
                    <a:pt x="0" y="0"/>
                  </a:moveTo>
                  <a:lnTo>
                    <a:pt x="1754" y="2419"/>
                  </a:lnTo>
                  <a:cubicBezTo>
                    <a:pt x="2283" y="2291"/>
                    <a:pt x="2782" y="2103"/>
                    <a:pt x="3210" y="18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069825" y="3158350"/>
              <a:ext cx="113225" cy="46375"/>
            </a:xfrm>
            <a:custGeom>
              <a:avLst/>
              <a:gdLst/>
              <a:ahLst/>
              <a:cxnLst/>
              <a:rect l="l" t="t" r="r" b="b"/>
              <a:pathLst>
                <a:path w="4529" h="1855" extrusionOk="0">
                  <a:moveTo>
                    <a:pt x="1" y="1"/>
                  </a:moveTo>
                  <a:lnTo>
                    <a:pt x="3210" y="1855"/>
                  </a:lnTo>
                  <a:cubicBezTo>
                    <a:pt x="4090" y="1343"/>
                    <a:pt x="4528" y="673"/>
                    <a:pt x="45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3038125" y="3102750"/>
              <a:ext cx="113100" cy="46350"/>
            </a:xfrm>
            <a:custGeom>
              <a:avLst/>
              <a:gdLst/>
              <a:ahLst/>
              <a:cxnLst/>
              <a:rect l="l" t="t" r="r" b="b"/>
              <a:pathLst>
                <a:path w="4524" h="1854" extrusionOk="0">
                  <a:moveTo>
                    <a:pt x="3188" y="0"/>
                  </a:moveTo>
                  <a:lnTo>
                    <a:pt x="1" y="1853"/>
                  </a:lnTo>
                  <a:lnTo>
                    <a:pt x="4524" y="1853"/>
                  </a:lnTo>
                  <a:cubicBezTo>
                    <a:pt x="4519" y="1183"/>
                    <a:pt x="4074" y="512"/>
                    <a:pt x="31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3136300" y="3018100"/>
              <a:ext cx="173725" cy="100375"/>
            </a:xfrm>
            <a:custGeom>
              <a:avLst/>
              <a:gdLst/>
              <a:ahLst/>
              <a:cxnLst/>
              <a:rect l="l" t="t" r="r" b="b"/>
              <a:pathLst>
                <a:path w="6949" h="4015" extrusionOk="0">
                  <a:moveTo>
                    <a:pt x="755" y="1"/>
                  </a:moveTo>
                  <a:lnTo>
                    <a:pt x="1" y="439"/>
                  </a:lnTo>
                  <a:lnTo>
                    <a:pt x="6195" y="4014"/>
                  </a:lnTo>
                  <a:lnTo>
                    <a:pt x="6948" y="3576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3098600" y="3040025"/>
              <a:ext cx="173775" cy="100400"/>
            </a:xfrm>
            <a:custGeom>
              <a:avLst/>
              <a:gdLst/>
              <a:ahLst/>
              <a:cxnLst/>
              <a:rect l="l" t="t" r="r" b="b"/>
              <a:pathLst>
                <a:path w="6951" h="4016" extrusionOk="0">
                  <a:moveTo>
                    <a:pt x="755" y="1"/>
                  </a:moveTo>
                  <a:lnTo>
                    <a:pt x="1" y="439"/>
                  </a:lnTo>
                  <a:lnTo>
                    <a:pt x="6196" y="4015"/>
                  </a:lnTo>
                  <a:lnTo>
                    <a:pt x="6950" y="3577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3173975" y="2996200"/>
              <a:ext cx="173675" cy="100400"/>
            </a:xfrm>
            <a:custGeom>
              <a:avLst/>
              <a:gdLst/>
              <a:ahLst/>
              <a:cxnLst/>
              <a:rect l="l" t="t" r="r" b="b"/>
              <a:pathLst>
                <a:path w="6947" h="4016" extrusionOk="0">
                  <a:moveTo>
                    <a:pt x="755" y="1"/>
                  </a:moveTo>
                  <a:lnTo>
                    <a:pt x="1" y="440"/>
                  </a:lnTo>
                  <a:lnTo>
                    <a:pt x="6193" y="4015"/>
                  </a:lnTo>
                  <a:lnTo>
                    <a:pt x="6947" y="3577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3098675" y="2974500"/>
              <a:ext cx="63925" cy="25275"/>
            </a:xfrm>
            <a:custGeom>
              <a:avLst/>
              <a:gdLst/>
              <a:ahLst/>
              <a:cxnLst/>
              <a:rect l="l" t="t" r="r" b="b"/>
              <a:pathLst>
                <a:path w="2557" h="1011" extrusionOk="0">
                  <a:moveTo>
                    <a:pt x="1" y="1"/>
                  </a:moveTo>
                  <a:lnTo>
                    <a:pt x="6" y="1009"/>
                  </a:lnTo>
                  <a:lnTo>
                    <a:pt x="9" y="1010"/>
                  </a:lnTo>
                  <a:lnTo>
                    <a:pt x="2557" y="1009"/>
                  </a:lnTo>
                  <a:lnTo>
                    <a:pt x="2556" y="607"/>
                  </a:lnTo>
                  <a:lnTo>
                    <a:pt x="702" y="605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3028075" y="3015525"/>
              <a:ext cx="63925" cy="25250"/>
            </a:xfrm>
            <a:custGeom>
              <a:avLst/>
              <a:gdLst/>
              <a:ahLst/>
              <a:cxnLst/>
              <a:rect l="l" t="t" r="r" b="b"/>
              <a:pathLst>
                <a:path w="2557" h="1010" extrusionOk="0">
                  <a:moveTo>
                    <a:pt x="698" y="0"/>
                  </a:moveTo>
                  <a:lnTo>
                    <a:pt x="1" y="2"/>
                  </a:lnTo>
                  <a:lnTo>
                    <a:pt x="6" y="1010"/>
                  </a:lnTo>
                  <a:lnTo>
                    <a:pt x="9" y="1009"/>
                  </a:lnTo>
                  <a:lnTo>
                    <a:pt x="9" y="1010"/>
                  </a:lnTo>
                  <a:lnTo>
                    <a:pt x="2557" y="1010"/>
                  </a:lnTo>
                  <a:lnTo>
                    <a:pt x="2557" y="606"/>
                  </a:lnTo>
                  <a:lnTo>
                    <a:pt x="701" y="606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2941025" y="3228075"/>
              <a:ext cx="91300" cy="54150"/>
            </a:xfrm>
            <a:custGeom>
              <a:avLst/>
              <a:gdLst/>
              <a:ahLst/>
              <a:cxnLst/>
              <a:rect l="l" t="t" r="r" b="b"/>
              <a:pathLst>
                <a:path w="3652" h="2166" extrusionOk="0">
                  <a:moveTo>
                    <a:pt x="858" y="0"/>
                  </a:moveTo>
                  <a:cubicBezTo>
                    <a:pt x="547" y="0"/>
                    <a:pt x="237" y="69"/>
                    <a:pt x="1" y="206"/>
                  </a:cubicBezTo>
                  <a:lnTo>
                    <a:pt x="280" y="367"/>
                  </a:lnTo>
                  <a:cubicBezTo>
                    <a:pt x="439" y="275"/>
                    <a:pt x="648" y="228"/>
                    <a:pt x="858" y="228"/>
                  </a:cubicBezTo>
                  <a:cubicBezTo>
                    <a:pt x="1069" y="228"/>
                    <a:pt x="1280" y="275"/>
                    <a:pt x="1442" y="368"/>
                  </a:cubicBezTo>
                  <a:cubicBezTo>
                    <a:pt x="1762" y="553"/>
                    <a:pt x="1765" y="855"/>
                    <a:pt x="1446" y="1040"/>
                  </a:cubicBezTo>
                  <a:lnTo>
                    <a:pt x="1511" y="1078"/>
                  </a:lnTo>
                  <a:lnTo>
                    <a:pt x="1721" y="1199"/>
                  </a:lnTo>
                  <a:lnTo>
                    <a:pt x="1725" y="1200"/>
                  </a:lnTo>
                  <a:lnTo>
                    <a:pt x="1766" y="1176"/>
                  </a:lnTo>
                  <a:cubicBezTo>
                    <a:pt x="1879" y="1122"/>
                    <a:pt x="2018" y="1095"/>
                    <a:pt x="2157" y="1095"/>
                  </a:cubicBezTo>
                  <a:cubicBezTo>
                    <a:pt x="2314" y="1095"/>
                    <a:pt x="2472" y="1130"/>
                    <a:pt x="2592" y="1199"/>
                  </a:cubicBezTo>
                  <a:cubicBezTo>
                    <a:pt x="2835" y="1340"/>
                    <a:pt x="2836" y="1564"/>
                    <a:pt x="2597" y="1705"/>
                  </a:cubicBezTo>
                  <a:lnTo>
                    <a:pt x="2693" y="1760"/>
                  </a:lnTo>
                  <a:lnTo>
                    <a:pt x="2807" y="1826"/>
                  </a:lnTo>
                  <a:cubicBezTo>
                    <a:pt x="2892" y="1776"/>
                    <a:pt x="3003" y="1750"/>
                    <a:pt x="3106" y="1750"/>
                  </a:cubicBezTo>
                  <a:cubicBezTo>
                    <a:pt x="3188" y="1750"/>
                    <a:pt x="3266" y="1766"/>
                    <a:pt x="3323" y="1800"/>
                  </a:cubicBezTo>
                  <a:cubicBezTo>
                    <a:pt x="3454" y="1874"/>
                    <a:pt x="3434" y="2010"/>
                    <a:pt x="3281" y="2099"/>
                  </a:cubicBezTo>
                  <a:lnTo>
                    <a:pt x="3394" y="2165"/>
                  </a:lnTo>
                  <a:cubicBezTo>
                    <a:pt x="3621" y="2033"/>
                    <a:pt x="3651" y="1834"/>
                    <a:pt x="3457" y="1721"/>
                  </a:cubicBezTo>
                  <a:cubicBezTo>
                    <a:pt x="3373" y="1672"/>
                    <a:pt x="3257" y="1649"/>
                    <a:pt x="3137" y="1649"/>
                  </a:cubicBezTo>
                  <a:cubicBezTo>
                    <a:pt x="3092" y="1649"/>
                    <a:pt x="3046" y="1652"/>
                    <a:pt x="3001" y="1659"/>
                  </a:cubicBezTo>
                  <a:cubicBezTo>
                    <a:pt x="3138" y="1465"/>
                    <a:pt x="3072" y="1234"/>
                    <a:pt x="2801" y="1078"/>
                  </a:cubicBezTo>
                  <a:cubicBezTo>
                    <a:pt x="2622" y="974"/>
                    <a:pt x="2389" y="923"/>
                    <a:pt x="2154" y="923"/>
                  </a:cubicBezTo>
                  <a:cubicBezTo>
                    <a:pt x="2107" y="923"/>
                    <a:pt x="2061" y="925"/>
                    <a:pt x="2014" y="929"/>
                  </a:cubicBezTo>
                  <a:cubicBezTo>
                    <a:pt x="2155" y="684"/>
                    <a:pt x="2057" y="401"/>
                    <a:pt x="1720" y="206"/>
                  </a:cubicBezTo>
                  <a:cubicBezTo>
                    <a:pt x="1482" y="69"/>
                    <a:pt x="1170" y="0"/>
                    <a:pt x="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2570925" y="3129000"/>
              <a:ext cx="1053500" cy="354375"/>
            </a:xfrm>
            <a:custGeom>
              <a:avLst/>
              <a:gdLst/>
              <a:ahLst/>
              <a:cxnLst/>
              <a:rect l="l" t="t" r="r" b="b"/>
              <a:pathLst>
                <a:path w="42140" h="14175" extrusionOk="0">
                  <a:moveTo>
                    <a:pt x="41629" y="0"/>
                  </a:moveTo>
                  <a:lnTo>
                    <a:pt x="18287" y="13472"/>
                  </a:lnTo>
                  <a:lnTo>
                    <a:pt x="490" y="3348"/>
                  </a:lnTo>
                  <a:lnTo>
                    <a:pt x="0" y="3633"/>
                  </a:lnTo>
                  <a:lnTo>
                    <a:pt x="18259" y="14175"/>
                  </a:lnTo>
                  <a:lnTo>
                    <a:pt x="42140" y="296"/>
                  </a:lnTo>
                  <a:lnTo>
                    <a:pt x="416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3000975" y="3093475"/>
              <a:ext cx="441675" cy="315775"/>
            </a:xfrm>
            <a:custGeom>
              <a:avLst/>
              <a:gdLst/>
              <a:ahLst/>
              <a:cxnLst/>
              <a:rect l="l" t="t" r="r" b="b"/>
              <a:pathLst>
                <a:path w="17667" h="12631" extrusionOk="0">
                  <a:moveTo>
                    <a:pt x="17667" y="1"/>
                  </a:moveTo>
                  <a:lnTo>
                    <a:pt x="7" y="10286"/>
                  </a:lnTo>
                  <a:lnTo>
                    <a:pt x="0" y="12630"/>
                  </a:lnTo>
                  <a:lnTo>
                    <a:pt x="17660" y="2345"/>
                  </a:lnTo>
                  <a:lnTo>
                    <a:pt x="17662" y="1239"/>
                  </a:lnTo>
                  <a:lnTo>
                    <a:pt x="17667" y="1"/>
                  </a:lnTo>
                  <a:close/>
                </a:path>
              </a:pathLst>
            </a:custGeom>
            <a:solidFill>
              <a:srgbClr val="ECECEC">
                <a:alpha val="1899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" name="Sous-titre 2">
            <a:extLst>
              <a:ext uri="{FF2B5EF4-FFF2-40B4-BE49-F238E27FC236}">
                <a16:creationId xmlns:a16="http://schemas.microsoft.com/office/drawing/2014/main" id="{81C5A43F-6120-F884-4E35-0C66D4EE0400}"/>
              </a:ext>
            </a:extLst>
          </p:cNvPr>
          <p:cNvSpPr txBox="1">
            <a:spLocks/>
          </p:cNvSpPr>
          <p:nvPr/>
        </p:nvSpPr>
        <p:spPr>
          <a:xfrm>
            <a:off x="2613962" y="3737070"/>
            <a:ext cx="6964075" cy="16557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Arial" pitchFamily="34"/>
              <a:buNone/>
              <a:tabLst/>
              <a:defRPr lang="fr-FR" sz="2400" b="0" i="0" u="none" strike="noStrike" kern="1200" cap="none" spc="0" baseline="0">
                <a:solidFill>
                  <a:srgbClr val="FFFFFF"/>
                </a:solidFill>
                <a:uFillTx/>
                <a:latin typeface="Century Gothic" pitchFamily="34"/>
              </a:defRPr>
            </a:lvl1pPr>
            <a:lvl2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Police système"/>
              <a:buNone/>
              <a:tabLst/>
              <a:defRPr lang="fr-FR" sz="2400" b="0" i="0" u="none" strike="noStrike" kern="1200" cap="none" spc="0" baseline="0">
                <a:solidFill>
                  <a:srgbClr val="FFFFFF"/>
                </a:solidFill>
                <a:uFillTx/>
                <a:latin typeface="Century Gothic" pitchFamily="34"/>
              </a:defRPr>
            </a:lvl2pPr>
            <a:lvl3pPr marL="575998" marR="0" lvl="2" indent="-179999" algn="l" defTabSz="914400" rtl="0" fontAlgn="auto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SzPct val="90000"/>
              <a:buFont typeface="Arial" pitchFamily="34"/>
              <a:buChar char="•"/>
              <a:tabLst/>
              <a:defRPr lang="fr-FR" sz="16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3pPr>
            <a:lvl4pPr marL="719998" marR="0" lvl="3" indent="-143999" algn="l" defTabSz="914400" rtl="0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Police système"/>
              <a:buChar char="-"/>
              <a:tabLst/>
              <a:defRPr lang="fr-FR" sz="14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4pPr>
            <a:lvl5pPr marL="719998" marR="0" lvl="4" indent="0" algn="l" defTabSz="914400" rtl="0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dirty="0"/>
              <a:t>Bastien CHASSAGNOL</a:t>
            </a:r>
          </a:p>
          <a:p>
            <a:pPr algn="ctr"/>
            <a:r>
              <a:rPr lang="en-US" sz="1800" dirty="0" err="1"/>
              <a:t>Mickaël</a:t>
            </a:r>
            <a:r>
              <a:rPr lang="en-US" sz="1800" dirty="0"/>
              <a:t> GUEDJ, Etienne BECHT (</a:t>
            </a:r>
            <a:r>
              <a:rPr lang="en-US" sz="1800" dirty="0" err="1"/>
              <a:t>Servier</a:t>
            </a:r>
            <a:r>
              <a:rPr lang="en-US" sz="1800" dirty="0"/>
              <a:t>), </a:t>
            </a:r>
          </a:p>
          <a:p>
            <a:pPr algn="ctr"/>
            <a:r>
              <a:rPr lang="en-US" sz="1800" dirty="0"/>
              <a:t>Gregory NUEL (LPSM), Pierre-Henri WUILLEMIN (LIP6)</a:t>
            </a:r>
          </a:p>
          <a:p>
            <a:endParaRPr lang="en-GB" dirty="0"/>
          </a:p>
        </p:txBody>
      </p:sp>
      <p:pic>
        <p:nvPicPr>
          <p:cNvPr id="13" name="Image 12" descr="Une image contenant Graphique, symbole, logo, conception&#10;&#10;Description générée automatiquement">
            <a:extLst>
              <a:ext uri="{FF2B5EF4-FFF2-40B4-BE49-F238E27FC236}">
                <a16:creationId xmlns:a16="http://schemas.microsoft.com/office/drawing/2014/main" id="{59FFF4DA-BABA-D48C-20E7-1805F9B11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504" y="-116873"/>
            <a:ext cx="2151313" cy="2861793"/>
          </a:xfrm>
          <a:prstGeom prst="rect">
            <a:avLst/>
          </a:prstGeom>
        </p:spPr>
      </p:pic>
      <p:pic>
        <p:nvPicPr>
          <p:cNvPr id="17" name="Image 16" descr="Une image contenant capture d’écran, symbole, Graphique, Police&#10;&#10;Description générée automatiquement">
            <a:extLst>
              <a:ext uri="{FF2B5EF4-FFF2-40B4-BE49-F238E27FC236}">
                <a16:creationId xmlns:a16="http://schemas.microsoft.com/office/drawing/2014/main" id="{65647595-439A-03F2-1526-3664C20BB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4" y="5090013"/>
            <a:ext cx="2433490" cy="1371604"/>
          </a:xfrm>
          <a:prstGeom prst="rect">
            <a:avLst/>
          </a:prstGeom>
        </p:spPr>
      </p:pic>
      <p:pic>
        <p:nvPicPr>
          <p:cNvPr id="21" name="Image 20" descr="Une image contenant Graphique, Police, graphisme, conception&#10;&#10;Description générée automatiquement">
            <a:extLst>
              <a:ext uri="{FF2B5EF4-FFF2-40B4-BE49-F238E27FC236}">
                <a16:creationId xmlns:a16="http://schemas.microsoft.com/office/drawing/2014/main" id="{0C807109-B622-A715-4B0D-09B8D4B46C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11" y="4625673"/>
            <a:ext cx="3100971" cy="2103134"/>
          </a:xfrm>
          <a:prstGeom prst="rect">
            <a:avLst/>
          </a:prstGeom>
        </p:spPr>
      </p:pic>
      <p:pic>
        <p:nvPicPr>
          <p:cNvPr id="25" name="Image 24" descr="Une image contenant cercle, Graphique, art, dessin humoristique&#10;&#10;Description générée automatiquement">
            <a:extLst>
              <a:ext uri="{FF2B5EF4-FFF2-40B4-BE49-F238E27FC236}">
                <a16:creationId xmlns:a16="http://schemas.microsoft.com/office/drawing/2014/main" id="{0D683B42-4BE5-6E68-DA92-7E4A2BFE51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54" y="3328310"/>
            <a:ext cx="2171700" cy="2171700"/>
          </a:xfrm>
          <a:prstGeom prst="rect">
            <a:avLst/>
          </a:prstGeom>
        </p:spPr>
      </p:pic>
      <p:sp>
        <p:nvSpPr>
          <p:cNvPr id="2" name="Sous-titre 2">
            <a:extLst>
              <a:ext uri="{FF2B5EF4-FFF2-40B4-BE49-F238E27FC236}">
                <a16:creationId xmlns:a16="http://schemas.microsoft.com/office/drawing/2014/main" id="{0DF4696C-81C7-3F8D-AD2F-A8FEE2535B26}"/>
              </a:ext>
            </a:extLst>
          </p:cNvPr>
          <p:cNvSpPr txBox="1">
            <a:spLocks/>
          </p:cNvSpPr>
          <p:nvPr/>
        </p:nvSpPr>
        <p:spPr>
          <a:xfrm>
            <a:off x="-2235051" y="6415231"/>
            <a:ext cx="6964075" cy="4350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Arial" pitchFamily="34"/>
              <a:buNone/>
              <a:tabLst/>
              <a:defRPr lang="fr-FR" sz="2400" b="0" i="0" u="none" strike="noStrike" kern="1200" cap="none" spc="0" baseline="0">
                <a:solidFill>
                  <a:srgbClr val="FFFFFF"/>
                </a:solidFill>
                <a:uFillTx/>
                <a:latin typeface="Century Gothic" pitchFamily="34"/>
              </a:defRPr>
            </a:lvl1pPr>
            <a:lvl2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Police système"/>
              <a:buNone/>
              <a:tabLst/>
              <a:defRPr lang="fr-FR" sz="2400" b="0" i="0" u="none" strike="noStrike" kern="1200" cap="none" spc="0" baseline="0">
                <a:solidFill>
                  <a:srgbClr val="FFFFFF"/>
                </a:solidFill>
                <a:uFillTx/>
                <a:latin typeface="Century Gothic" pitchFamily="34"/>
              </a:defRPr>
            </a:lvl2pPr>
            <a:lvl3pPr marL="575998" marR="0" lvl="2" indent="-179999" algn="l" defTabSz="914400" rtl="0" fontAlgn="auto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SzPct val="90000"/>
              <a:buFont typeface="Arial" pitchFamily="34"/>
              <a:buChar char="•"/>
              <a:tabLst/>
              <a:defRPr lang="fr-FR" sz="16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3pPr>
            <a:lvl4pPr marL="719998" marR="0" lvl="3" indent="-143999" algn="l" defTabSz="914400" rtl="0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Police système"/>
              <a:buChar char="-"/>
              <a:tabLst/>
              <a:defRPr lang="fr-FR" sz="14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4pPr>
            <a:lvl5pPr marL="719998" marR="0" lvl="4" indent="0" algn="l" defTabSz="914400" rtl="0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Computer sciences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2E1FB2F-F1CB-6559-FC93-C0FE412D1F6D}"/>
              </a:ext>
            </a:extLst>
          </p:cNvPr>
          <p:cNvSpPr txBox="1">
            <a:spLocks/>
          </p:cNvSpPr>
          <p:nvPr/>
        </p:nvSpPr>
        <p:spPr>
          <a:xfrm>
            <a:off x="2613962" y="6354508"/>
            <a:ext cx="6964075" cy="4350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Arial" pitchFamily="34"/>
              <a:buNone/>
              <a:tabLst/>
              <a:defRPr lang="fr-FR" sz="2400" b="0" i="0" u="none" strike="noStrike" kern="1200" cap="none" spc="0" baseline="0">
                <a:solidFill>
                  <a:srgbClr val="FFFFFF"/>
                </a:solidFill>
                <a:uFillTx/>
                <a:latin typeface="Century Gothic" pitchFamily="34"/>
              </a:defRPr>
            </a:lvl1pPr>
            <a:lvl2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Police système"/>
              <a:buNone/>
              <a:tabLst/>
              <a:defRPr lang="fr-FR" sz="2400" b="0" i="0" u="none" strike="noStrike" kern="1200" cap="none" spc="0" baseline="0">
                <a:solidFill>
                  <a:srgbClr val="FFFFFF"/>
                </a:solidFill>
                <a:uFillTx/>
                <a:latin typeface="Century Gothic" pitchFamily="34"/>
              </a:defRPr>
            </a:lvl2pPr>
            <a:lvl3pPr marL="575998" marR="0" lvl="2" indent="-179999" algn="l" defTabSz="914400" rtl="0" fontAlgn="auto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SzPct val="90000"/>
              <a:buFont typeface="Arial" pitchFamily="34"/>
              <a:buChar char="•"/>
              <a:tabLst/>
              <a:defRPr lang="fr-FR" sz="16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3pPr>
            <a:lvl4pPr marL="719998" marR="0" lvl="3" indent="-143999" algn="l" defTabSz="914400" rtl="0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Police système"/>
              <a:buChar char="-"/>
              <a:tabLst/>
              <a:defRPr lang="fr-FR" sz="14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4pPr>
            <a:lvl5pPr marL="719998" marR="0" lvl="4" indent="0" algn="l" defTabSz="914400" rtl="0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Statistics and </a:t>
            </a:r>
          </a:p>
          <a:p>
            <a:pPr algn="ctr"/>
            <a:r>
              <a:rPr lang="en-GB" sz="2000" dirty="0"/>
              <a:t>Probability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5D83F33C-083F-C016-0A55-B9E9C88AF7E9}"/>
              </a:ext>
            </a:extLst>
          </p:cNvPr>
          <p:cNvSpPr txBox="1">
            <a:spLocks/>
          </p:cNvSpPr>
          <p:nvPr/>
        </p:nvSpPr>
        <p:spPr>
          <a:xfrm>
            <a:off x="7003839" y="6375736"/>
            <a:ext cx="6964075" cy="4350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Arial" pitchFamily="34"/>
              <a:buNone/>
              <a:tabLst/>
              <a:defRPr lang="fr-FR" sz="2400" b="0" i="0" u="none" strike="noStrike" kern="1200" cap="none" spc="0" baseline="0">
                <a:solidFill>
                  <a:srgbClr val="FFFFFF"/>
                </a:solidFill>
                <a:uFillTx/>
                <a:latin typeface="Century Gothic" pitchFamily="34"/>
              </a:defRPr>
            </a:lvl1pPr>
            <a:lvl2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Police système"/>
              <a:buNone/>
              <a:tabLst/>
              <a:defRPr lang="fr-FR" sz="2400" b="0" i="0" u="none" strike="noStrike" kern="1200" cap="none" spc="0" baseline="0">
                <a:solidFill>
                  <a:srgbClr val="FFFFFF"/>
                </a:solidFill>
                <a:uFillTx/>
                <a:latin typeface="Century Gothic" pitchFamily="34"/>
              </a:defRPr>
            </a:lvl2pPr>
            <a:lvl3pPr marL="575998" marR="0" lvl="2" indent="-179999" algn="l" defTabSz="914400" rtl="0" fontAlgn="auto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SzPct val="90000"/>
              <a:buFont typeface="Arial" pitchFamily="34"/>
              <a:buChar char="•"/>
              <a:tabLst/>
              <a:defRPr lang="fr-FR" sz="16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3pPr>
            <a:lvl4pPr marL="719998" marR="0" lvl="3" indent="-143999" algn="l" defTabSz="914400" rtl="0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Police système"/>
              <a:buChar char="-"/>
              <a:tabLst/>
              <a:defRPr lang="fr-FR" sz="14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4pPr>
            <a:lvl5pPr marL="719998" marR="0" lvl="4" indent="0" algn="l" defTabSz="914400" rtl="0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dirty="0"/>
              <a:t>Pharmaceutical company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BC6E8E-4406-5DAC-FDC3-3B526DA70694}"/>
              </a:ext>
            </a:extLst>
          </p:cNvPr>
          <p:cNvSpPr txBox="1">
            <a:spLocks/>
          </p:cNvSpPr>
          <p:nvPr/>
        </p:nvSpPr>
        <p:spPr>
          <a:xfrm>
            <a:off x="2040886" y="1635633"/>
            <a:ext cx="5348143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>
            <a:lvl1pPr marL="215999" marR="0" lvl="0" indent="-215999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/>
              <a:buChar char="•"/>
              <a:tabLst/>
              <a:defRPr lang="fr-FR" sz="20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  <a:lvl2pPr marL="395999" marR="0" lvl="1" indent="-179999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Police système"/>
              <a:buChar char="-"/>
              <a:tabLst/>
              <a:defRPr lang="fr-FR" sz="18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2pPr>
            <a:lvl3pPr marL="575998" marR="0" lvl="2" indent="-179999" algn="l" defTabSz="914400" rtl="0" fontAlgn="auto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SzPct val="90000"/>
              <a:buFont typeface="Arial" pitchFamily="34"/>
              <a:buChar char="•"/>
              <a:tabLst/>
              <a:defRPr lang="fr-FR" sz="16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3pPr>
            <a:lvl4pPr marL="719998" marR="0" lvl="3" indent="-143999" algn="l" defTabSz="914400" rtl="0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Police système"/>
              <a:buChar char="-"/>
              <a:tabLst/>
              <a:defRPr lang="fr-FR" sz="14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4pPr>
            <a:lvl5pPr marL="719998" marR="0" lvl="4" indent="0" algn="l" defTabSz="914400" rtl="0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/>
              <a:buChar char="§"/>
            </a:pPr>
            <a:r>
              <a:rPr lang="en-GB" sz="1800" dirty="0">
                <a:latin typeface="Century Gothic" panose="020B0502020202020204" pitchFamily="34" charset="0"/>
                <a:cs typeface="Arial" pitchFamily="34"/>
              </a:rPr>
              <a:t>Estimate the ratios </a:t>
            </a:r>
            <a:r>
              <a:rPr lang="en-GB" sz="1800" i="1" dirty="0">
                <a:latin typeface="Century Gothic" panose="020B0502020202020204" pitchFamily="34" charset="0"/>
                <a:cs typeface="Arial" pitchFamily="34"/>
              </a:rPr>
              <a:t>p </a:t>
            </a:r>
            <a:r>
              <a:rPr lang="en-GB" sz="1800" dirty="0">
                <a:latin typeface="Century Gothic" panose="020B0502020202020204" pitchFamily="34" charset="0"/>
                <a:cs typeface="Arial" pitchFamily="34"/>
              </a:rPr>
              <a:t>for all individuals with the purified cell signature </a:t>
            </a:r>
            <a:r>
              <a:rPr lang="en-GB" sz="1800" b="1" dirty="0">
                <a:latin typeface="Century Gothic" panose="020B0502020202020204" pitchFamily="34" charset="0"/>
                <a:cs typeface="Arial" pitchFamily="34"/>
              </a:rPr>
              <a:t>X</a:t>
            </a:r>
            <a:r>
              <a:rPr lang="en-GB" sz="1800" dirty="0">
                <a:latin typeface="Century Gothic" panose="020B0502020202020204" pitchFamily="34" charset="0"/>
                <a:cs typeface="Arial" pitchFamily="34"/>
              </a:rPr>
              <a:t> and bulk mixture </a:t>
            </a:r>
            <a:r>
              <a:rPr lang="en-GB" sz="1800" b="1" dirty="0">
                <a:latin typeface="Century Gothic" panose="020B0502020202020204" pitchFamily="34" charset="0"/>
                <a:cs typeface="Arial" pitchFamily="34"/>
              </a:rPr>
              <a:t>y. </a:t>
            </a:r>
          </a:p>
          <a:p>
            <a:pPr>
              <a:buFont typeface="Wingdings" pitchFamily="2"/>
              <a:buChar char="§"/>
            </a:pPr>
            <a:endParaRPr lang="en-GB" sz="1800" b="1" i="1" dirty="0">
              <a:latin typeface="Century Gothic" panose="020B0502020202020204" pitchFamily="34" charset="0"/>
              <a:cs typeface="Arial" pitchFamily="34"/>
            </a:endParaRPr>
          </a:p>
          <a:p>
            <a:pPr>
              <a:buFont typeface="Wingdings" pitchFamily="2"/>
              <a:buChar char="§"/>
            </a:pPr>
            <a:endParaRPr lang="en-GB" sz="1800" b="1" i="1" dirty="0">
              <a:latin typeface="Century Gothic" panose="020B0502020202020204" pitchFamily="34" charset="0"/>
              <a:cs typeface="Arial" pitchFamily="34"/>
            </a:endParaRPr>
          </a:p>
          <a:p>
            <a:pPr>
              <a:buFont typeface="Wingdings" pitchFamily="2"/>
              <a:buChar char="§"/>
            </a:pPr>
            <a:endParaRPr lang="en-GB" sz="1800" i="1" dirty="0">
              <a:latin typeface="Century Gothic" panose="020B0502020202020204" pitchFamily="34" charset="0"/>
              <a:cs typeface="Arial" pitchFamily="34"/>
            </a:endParaRPr>
          </a:p>
          <a:p>
            <a:pPr>
              <a:buFont typeface="Wingdings" pitchFamily="2"/>
              <a:buChar char="§"/>
            </a:pPr>
            <a:r>
              <a:rPr lang="en-GB" sz="1800" dirty="0">
                <a:solidFill>
                  <a:srgbClr val="00B050"/>
                </a:solidFill>
                <a:latin typeface="Century Gothic" panose="020B0502020202020204" pitchFamily="34" charset="0"/>
                <a:cs typeface="Arial" pitchFamily="34"/>
              </a:rPr>
              <a:t>Try to infer cell specific expression profiles </a:t>
            </a:r>
            <a:r>
              <a:rPr lang="en-GB" sz="1800" b="1" dirty="0">
                <a:solidFill>
                  <a:srgbClr val="00B050"/>
                </a:solidFill>
                <a:latin typeface="Century Gothic" panose="020B0502020202020204" pitchFamily="34" charset="0"/>
                <a:cs typeface="Arial" pitchFamily="34"/>
              </a:rPr>
              <a:t>X </a:t>
            </a:r>
            <a:r>
              <a:rPr lang="en-GB" sz="1800" dirty="0">
                <a:solidFill>
                  <a:srgbClr val="00B050"/>
                </a:solidFill>
                <a:latin typeface="Century Gothic" panose="020B0502020202020204" pitchFamily="34" charset="0"/>
                <a:cs typeface="Arial" pitchFamily="34"/>
              </a:rPr>
              <a:t>based on </a:t>
            </a:r>
            <a:r>
              <a:rPr lang="en-GB" sz="1800" b="1" dirty="0">
                <a:solidFill>
                  <a:srgbClr val="00B050"/>
                </a:solidFill>
                <a:latin typeface="Century Gothic" panose="020B0502020202020204" pitchFamily="34" charset="0"/>
                <a:cs typeface="Arial" pitchFamily="34"/>
              </a:rPr>
              <a:t>p </a:t>
            </a:r>
            <a:r>
              <a:rPr lang="en-GB" sz="1800" dirty="0">
                <a:solidFill>
                  <a:srgbClr val="00B050"/>
                </a:solidFill>
                <a:latin typeface="Century Gothic" panose="020B0502020202020204" pitchFamily="34" charset="0"/>
                <a:cs typeface="Arial" pitchFamily="34"/>
              </a:rPr>
              <a:t>and </a:t>
            </a:r>
            <a:r>
              <a:rPr lang="en-GB" sz="1800" b="1" dirty="0">
                <a:solidFill>
                  <a:srgbClr val="00B050"/>
                </a:solidFill>
                <a:latin typeface="Century Gothic" panose="020B0502020202020204" pitchFamily="34" charset="0"/>
                <a:cs typeface="Arial" pitchFamily="34"/>
              </a:rPr>
              <a:t>y.</a:t>
            </a:r>
          </a:p>
          <a:p>
            <a:pPr>
              <a:buFont typeface="Wingdings" pitchFamily="2"/>
              <a:buChar char="§"/>
            </a:pPr>
            <a:endParaRPr lang="en-GB" sz="1800" dirty="0">
              <a:solidFill>
                <a:srgbClr val="00B050"/>
              </a:solidFill>
              <a:latin typeface="Century Gothic" panose="020B0502020202020204" pitchFamily="34" charset="0"/>
              <a:cs typeface="Arial" pitchFamily="34"/>
            </a:endParaRPr>
          </a:p>
          <a:p>
            <a:pPr>
              <a:buFont typeface="Wingdings" pitchFamily="2"/>
              <a:buChar char="§"/>
            </a:pPr>
            <a:endParaRPr lang="en-GB" sz="1800" dirty="0">
              <a:latin typeface="Century Gothic" panose="020B0502020202020204" pitchFamily="34" charset="0"/>
              <a:cs typeface="Arial" pitchFamily="34"/>
            </a:endParaRPr>
          </a:p>
          <a:p>
            <a:pPr>
              <a:buFont typeface="Wingdings" pitchFamily="2"/>
              <a:buChar char="§"/>
            </a:pPr>
            <a:r>
              <a:rPr lang="en-GB" sz="1800" dirty="0">
                <a:solidFill>
                  <a:srgbClr val="FFD966"/>
                </a:solidFill>
                <a:latin typeface="Century Gothic" panose="020B0502020202020204" pitchFamily="34" charset="0"/>
                <a:cs typeface="Arial" pitchFamily="34"/>
              </a:rPr>
              <a:t>Try to infer alternatively both </a:t>
            </a:r>
            <a:r>
              <a:rPr lang="en-GB" sz="1800" b="1" dirty="0">
                <a:solidFill>
                  <a:srgbClr val="FFD966"/>
                </a:solidFill>
                <a:latin typeface="Century Gothic" panose="020B0502020202020204" pitchFamily="34" charset="0"/>
                <a:cs typeface="Arial" pitchFamily="34"/>
              </a:rPr>
              <a:t>p </a:t>
            </a:r>
            <a:r>
              <a:rPr lang="en-GB" sz="1800" dirty="0">
                <a:solidFill>
                  <a:srgbClr val="FFD966"/>
                </a:solidFill>
                <a:latin typeface="Century Gothic" panose="020B0502020202020204" pitchFamily="34" charset="0"/>
                <a:cs typeface="Arial" pitchFamily="34"/>
              </a:rPr>
              <a:t>and </a:t>
            </a:r>
            <a:r>
              <a:rPr lang="en-GB" sz="1800" b="1" dirty="0">
                <a:solidFill>
                  <a:srgbClr val="FFD966"/>
                </a:solidFill>
                <a:latin typeface="Century Gothic" panose="020B0502020202020204" pitchFamily="34" charset="0"/>
                <a:cs typeface="Arial" pitchFamily="34"/>
              </a:rPr>
              <a:t>X </a:t>
            </a:r>
            <a:r>
              <a:rPr lang="en-GB" sz="1800" dirty="0">
                <a:solidFill>
                  <a:srgbClr val="FFD966"/>
                </a:solidFill>
                <a:latin typeface="Century Gothic" panose="020B0502020202020204" pitchFamily="34" charset="0"/>
                <a:cs typeface="Arial" pitchFamily="34"/>
              </a:rPr>
              <a:t>(unsupervised, reference-free methods). Undetermined problem without prior.</a:t>
            </a:r>
          </a:p>
          <a:p>
            <a:pPr>
              <a:buFont typeface="Wingdings" pitchFamily="2"/>
              <a:buChar char="§"/>
            </a:pPr>
            <a:endParaRPr lang="en-GB" sz="1800" dirty="0">
              <a:latin typeface="Century Gothic" panose="020B0502020202020204" pitchFamily="34" charset="0"/>
              <a:cs typeface="Arial" pitchFamily="34"/>
            </a:endParaRPr>
          </a:p>
          <a:p>
            <a:pPr>
              <a:buFont typeface="Wingdings" pitchFamily="2"/>
              <a:buChar char="§"/>
            </a:pPr>
            <a:endParaRPr lang="en-GB" sz="1800" dirty="0">
              <a:latin typeface="Century Gothic" panose="020B0502020202020204" pitchFamily="34" charset="0"/>
              <a:cs typeface="Arial" pitchFamily="34"/>
            </a:endParaRPr>
          </a:p>
          <a:p>
            <a:pPr>
              <a:buFont typeface="Wingdings" pitchFamily="2"/>
              <a:buChar char="§"/>
            </a:pPr>
            <a:endParaRPr lang="en-GB" sz="1800" dirty="0">
              <a:latin typeface="Century Gothic" panose="020B0502020202020204" pitchFamily="34" charset="0"/>
              <a:cs typeface="Arial" pitchFamily="34"/>
            </a:endParaRPr>
          </a:p>
        </p:txBody>
      </p:sp>
      <p:pic>
        <p:nvPicPr>
          <p:cNvPr id="61" name="Content Placeholder 3">
            <a:extLst>
              <a:ext uri="{FF2B5EF4-FFF2-40B4-BE49-F238E27FC236}">
                <a16:creationId xmlns:a16="http://schemas.microsoft.com/office/drawing/2014/main" id="{89A2399D-36E9-D9E1-D93D-00B2DB43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043" y="-17370"/>
            <a:ext cx="4714957" cy="56561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2" name="Left Brace 4">
            <a:extLst>
              <a:ext uri="{FF2B5EF4-FFF2-40B4-BE49-F238E27FC236}">
                <a16:creationId xmlns:a16="http://schemas.microsoft.com/office/drawing/2014/main" id="{EF3E636F-A1F9-45BC-5135-3B13AAD2F10E}"/>
              </a:ext>
            </a:extLst>
          </p:cNvPr>
          <p:cNvSpPr/>
          <p:nvPr/>
        </p:nvSpPr>
        <p:spPr>
          <a:xfrm>
            <a:off x="1673074" y="1554163"/>
            <a:ext cx="455826" cy="2332684"/>
          </a:xfrm>
          <a:custGeom>
            <a:avLst>
              <a:gd name="f11" fmla="val 8333"/>
              <a:gd name="f12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*/ 5419351 1 1725033"/>
              <a:gd name="f10" fmla="+- 0 0 5400000"/>
              <a:gd name="f11" fmla="val 8333"/>
              <a:gd name="f12" fmla="val 50000"/>
              <a:gd name="f13" fmla="+- 0 0 -180"/>
              <a:gd name="f14" fmla="+- 0 0 -270"/>
              <a:gd name="f15" fmla="+- 0 0 -360"/>
              <a:gd name="f16" fmla="abs f5"/>
              <a:gd name="f17" fmla="abs f6"/>
              <a:gd name="f18" fmla="abs f7"/>
              <a:gd name="f19" fmla="val f8"/>
              <a:gd name="f20" fmla="val f12"/>
              <a:gd name="f21" fmla="val f11"/>
              <a:gd name="f22" fmla="+- 2700000 f3 0"/>
              <a:gd name="f23" fmla="*/ f13 f2 1"/>
              <a:gd name="f24" fmla="*/ f14 f2 1"/>
              <a:gd name="f25" fmla="*/ f15 f2 1"/>
              <a:gd name="f26" fmla="?: f16 f5 1"/>
              <a:gd name="f27" fmla="?: f17 f6 1"/>
              <a:gd name="f28" fmla="?: f18 f7 1"/>
              <a:gd name="f29" fmla="*/ f22 f9 1"/>
              <a:gd name="f30" fmla="*/ f23 1 f4"/>
              <a:gd name="f31" fmla="*/ f24 1 f4"/>
              <a:gd name="f32" fmla="*/ f25 1 f4"/>
              <a:gd name="f33" fmla="*/ f26 1 21600"/>
              <a:gd name="f34" fmla="*/ f27 1 21600"/>
              <a:gd name="f35" fmla="*/ 21600 f26 1"/>
              <a:gd name="f36" fmla="*/ 21600 f27 1"/>
              <a:gd name="f37" fmla="*/ f29 1 f2"/>
              <a:gd name="f38" fmla="+- f30 0 f3"/>
              <a:gd name="f39" fmla="+- f31 0 f3"/>
              <a:gd name="f40" fmla="+- f32 0 f3"/>
              <a:gd name="f41" fmla="min f34 f33"/>
              <a:gd name="f42" fmla="*/ f35 1 f28"/>
              <a:gd name="f43" fmla="*/ f36 1 f28"/>
              <a:gd name="f44" fmla="+- 0 0 f37"/>
              <a:gd name="f45" fmla="val f42"/>
              <a:gd name="f46" fmla="val f43"/>
              <a:gd name="f47" fmla="+- 0 0 f44"/>
              <a:gd name="f48" fmla="*/ f19 f41 1"/>
              <a:gd name="f49" fmla="+- f46 0 f19"/>
              <a:gd name="f50" fmla="+- f45 0 f19"/>
              <a:gd name="f51" fmla="*/ f47 f2 1"/>
              <a:gd name="f52" fmla="*/ f45 f41 1"/>
              <a:gd name="f53" fmla="*/ f46 f41 1"/>
              <a:gd name="f54" fmla="*/ f50 1 2"/>
              <a:gd name="f55" fmla="min f50 f49"/>
              <a:gd name="f56" fmla="*/ f49 f20 1"/>
              <a:gd name="f57" fmla="*/ f51 1 f9"/>
              <a:gd name="f58" fmla="+- f19 f54 0"/>
              <a:gd name="f59" fmla="*/ f55 f21 1"/>
              <a:gd name="f60" fmla="*/ f56 1 100000"/>
              <a:gd name="f61" fmla="+- f57 0 f3"/>
              <a:gd name="f62" fmla="*/ f54 f41 1"/>
              <a:gd name="f63" fmla="*/ f59 1 100000"/>
              <a:gd name="f64" fmla="cos 1 f61"/>
              <a:gd name="f65" fmla="sin 1 f61"/>
              <a:gd name="f66" fmla="*/ f58 f41 1"/>
              <a:gd name="f67" fmla="*/ f60 f41 1"/>
              <a:gd name="f68" fmla="+- f60 f63 0"/>
              <a:gd name="f69" fmla="+- 0 0 f64"/>
              <a:gd name="f70" fmla="+- 0 0 f65"/>
              <a:gd name="f71" fmla="*/ f63 f41 1"/>
              <a:gd name="f72" fmla="+- 0 0 f69"/>
              <a:gd name="f73" fmla="+- 0 0 f70"/>
              <a:gd name="f74" fmla="*/ f68 f41 1"/>
              <a:gd name="f75" fmla="*/ f72 f54 1"/>
              <a:gd name="f76" fmla="*/ f73 f63 1"/>
              <a:gd name="f77" fmla="+- f45 0 f75"/>
              <a:gd name="f78" fmla="+- f63 0 f76"/>
              <a:gd name="f79" fmla="+- f46 f76 0"/>
              <a:gd name="f80" fmla="+- f79 0 f63"/>
              <a:gd name="f81" fmla="*/ f77 f41 1"/>
              <a:gd name="f82" fmla="*/ f78 f41 1"/>
              <a:gd name="f83" fmla="*/ f80 f4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">
                <a:pos x="f52" y="f48"/>
              </a:cxn>
              <a:cxn ang="f39">
                <a:pos x="f48" y="f67"/>
              </a:cxn>
              <a:cxn ang="f40">
                <a:pos x="f52" y="f53"/>
              </a:cxn>
            </a:cxnLst>
            <a:rect l="f81" t="f82" r="f52" b="f83"/>
            <a:pathLst>
              <a:path stroke="0">
                <a:moveTo>
                  <a:pt x="f52" y="f53"/>
                </a:moveTo>
                <a:arcTo wR="f62" hR="f71" stAng="f3" swAng="f3"/>
                <a:lnTo>
                  <a:pt x="f66" y="f74"/>
                </a:lnTo>
                <a:arcTo wR="f62" hR="f71" stAng="f8" swAng="f10"/>
                <a:arcTo wR="f62" hR="f71" stAng="f3" swAng="f10"/>
                <a:lnTo>
                  <a:pt x="f66" y="f71"/>
                </a:lnTo>
                <a:arcTo wR="f62" hR="f71" stAng="f2" swAng="f3"/>
                <a:close/>
              </a:path>
              <a:path fill="none">
                <a:moveTo>
                  <a:pt x="f52" y="f53"/>
                </a:moveTo>
                <a:arcTo wR="f62" hR="f71" stAng="f3" swAng="f3"/>
                <a:lnTo>
                  <a:pt x="f66" y="f74"/>
                </a:lnTo>
                <a:arcTo wR="f62" hR="f71" stAng="f8" swAng="f10"/>
                <a:arcTo wR="f62" hR="f71" stAng="f3" swAng="f10"/>
                <a:lnTo>
                  <a:pt x="f66" y="f71"/>
                </a:lnTo>
                <a:arcTo wR="f62" hR="f71" stAng="f2" swAng="f3"/>
              </a:path>
            </a:pathLst>
          </a:custGeom>
          <a:noFill/>
          <a:ln w="38103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entury Gothic" panose="020B0502020202020204" pitchFamily="34" charset="0"/>
            </a:endParaRPr>
          </a:p>
        </p:txBody>
      </p:sp>
      <p:sp>
        <p:nvSpPr>
          <p:cNvPr id="71" name="TextBox 6">
            <a:extLst>
              <a:ext uri="{FF2B5EF4-FFF2-40B4-BE49-F238E27FC236}">
                <a16:creationId xmlns:a16="http://schemas.microsoft.com/office/drawing/2014/main" id="{42F1184F-2EA5-2618-3BD9-2E9E397A5960}"/>
              </a:ext>
            </a:extLst>
          </p:cNvPr>
          <p:cNvSpPr txBox="1"/>
          <p:nvPr/>
        </p:nvSpPr>
        <p:spPr>
          <a:xfrm>
            <a:off x="-172449" y="2397339"/>
            <a:ext cx="2143134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anose="020B0502020202020204" pitchFamily="34" charset="0"/>
              </a:rPr>
              <a:t>Partial deconvolution</a:t>
            </a:r>
          </a:p>
        </p:txBody>
      </p:sp>
      <p:sp>
        <p:nvSpPr>
          <p:cNvPr id="126" name="TextBox 7">
            <a:extLst>
              <a:ext uri="{FF2B5EF4-FFF2-40B4-BE49-F238E27FC236}">
                <a16:creationId xmlns:a16="http://schemas.microsoft.com/office/drawing/2014/main" id="{08A96AB3-F1B6-9F01-8CC2-B0EA74FE1852}"/>
              </a:ext>
            </a:extLst>
          </p:cNvPr>
          <p:cNvSpPr txBox="1"/>
          <p:nvPr/>
        </p:nvSpPr>
        <p:spPr>
          <a:xfrm>
            <a:off x="-125796" y="4692821"/>
            <a:ext cx="223415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FFD966"/>
                </a:solidFill>
                <a:uFillTx/>
                <a:latin typeface="Century Gothic" panose="020B0502020202020204" pitchFamily="34" charset="0"/>
              </a:rPr>
              <a:t>Complete deconvolution</a:t>
            </a:r>
          </a:p>
        </p:txBody>
      </p:sp>
      <p:sp>
        <p:nvSpPr>
          <p:cNvPr id="144" name="Rectangle 9">
            <a:extLst>
              <a:ext uri="{FF2B5EF4-FFF2-40B4-BE49-F238E27FC236}">
                <a16:creationId xmlns:a16="http://schemas.microsoft.com/office/drawing/2014/main" id="{7ED58770-6612-463C-6525-ACF9F58141AE}"/>
              </a:ext>
            </a:extLst>
          </p:cNvPr>
          <p:cNvSpPr/>
          <p:nvPr/>
        </p:nvSpPr>
        <p:spPr>
          <a:xfrm>
            <a:off x="10086937" y="5563931"/>
            <a:ext cx="2105063" cy="33855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1" u="none" strike="noStrike" kern="1200" cap="none" spc="0" baseline="0" dirty="0">
                <a:solidFill>
                  <a:srgbClr val="000000"/>
                </a:solidFill>
                <a:uFillTx/>
                <a:latin typeface="Century Gothic" panose="020B0502020202020204" pitchFamily="34" charset="0"/>
              </a:rPr>
              <a:t>Shen-Orr et al, 2013</a:t>
            </a:r>
          </a:p>
        </p:txBody>
      </p:sp>
      <p:sp>
        <p:nvSpPr>
          <p:cNvPr id="5" name="Titre 3">
            <a:extLst>
              <a:ext uri="{FF2B5EF4-FFF2-40B4-BE49-F238E27FC236}">
                <a16:creationId xmlns:a16="http://schemas.microsoft.com/office/drawing/2014/main" id="{D41CD10A-9072-0253-66C7-6ACB893013F7}"/>
              </a:ext>
            </a:extLst>
          </p:cNvPr>
          <p:cNvSpPr txBox="1">
            <a:spLocks/>
          </p:cNvSpPr>
          <p:nvPr/>
        </p:nvSpPr>
        <p:spPr>
          <a:xfrm>
            <a:off x="3280730" y="5513152"/>
            <a:ext cx="6304669" cy="778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algn="ctr"/>
            <a:r>
              <a:rPr lang="en-GB" sz="2400" b="0" i="1" dirty="0">
                <a:latin typeface="Century Gothic" panose="020B0502020202020204" pitchFamily="34" charset="0"/>
              </a:rPr>
              <a:t>Main classes of deconvolution algorithms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AC069D0E-8F08-C99F-30CF-9C8B31497D3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13769816-012C-4027-9C2F-1A4D7A5F1BD8}" type="slidenum">
              <a:rPr lang="en-GB" smtClean="0"/>
              <a:pPr lvl="0"/>
              <a:t>10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D50D35-12E1-5D4C-40BD-3AE0A7CF06C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972800" cy="7803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000" dirty="0">
                <a:latin typeface="Century Gothic" panose="020B0502020202020204" pitchFamily="34" charset="0"/>
              </a:rPr>
              <a:t>Computational approaches to overcome bulk limitations</a:t>
            </a:r>
          </a:p>
        </p:txBody>
      </p:sp>
    </p:spTree>
    <p:extLst>
      <p:ext uri="{BB962C8B-B14F-4D97-AF65-F5344CB8AC3E}">
        <p14:creationId xmlns:p14="http://schemas.microsoft.com/office/powerpoint/2010/main" val="1018690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BC6E8E-4406-5DAC-FDC3-3B526DA70694}"/>
              </a:ext>
            </a:extLst>
          </p:cNvPr>
          <p:cNvSpPr txBox="1">
            <a:spLocks/>
          </p:cNvSpPr>
          <p:nvPr/>
        </p:nvSpPr>
        <p:spPr>
          <a:xfrm>
            <a:off x="2040886" y="1635633"/>
            <a:ext cx="5348143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>
            <a:lvl1pPr marL="215999" marR="0" lvl="0" indent="-215999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/>
              <a:buChar char="•"/>
              <a:tabLst/>
              <a:defRPr lang="fr-FR" sz="20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  <a:lvl2pPr marL="395999" marR="0" lvl="1" indent="-179999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Police système"/>
              <a:buChar char="-"/>
              <a:tabLst/>
              <a:defRPr lang="fr-FR" sz="18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2pPr>
            <a:lvl3pPr marL="575998" marR="0" lvl="2" indent="-179999" algn="l" defTabSz="914400" rtl="0" fontAlgn="auto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SzPct val="90000"/>
              <a:buFont typeface="Arial" pitchFamily="34"/>
              <a:buChar char="•"/>
              <a:tabLst/>
              <a:defRPr lang="fr-FR" sz="16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3pPr>
            <a:lvl4pPr marL="719998" marR="0" lvl="3" indent="-143999" algn="l" defTabSz="914400" rtl="0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Police système"/>
              <a:buChar char="-"/>
              <a:tabLst/>
              <a:defRPr lang="fr-FR" sz="14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4pPr>
            <a:lvl5pPr marL="719998" marR="0" lvl="4" indent="0" algn="l" defTabSz="914400" rtl="0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/>
              <a:buChar char="§"/>
            </a:pPr>
            <a:r>
              <a:rPr lang="en-GB" sz="1800" dirty="0">
                <a:latin typeface="Century Gothic" panose="020B0502020202020204" pitchFamily="34" charset="0"/>
                <a:cs typeface="Arial" pitchFamily="34"/>
              </a:rPr>
              <a:t>Estimate the ratios </a:t>
            </a:r>
            <a:r>
              <a:rPr lang="en-GB" sz="1800" i="1" dirty="0">
                <a:latin typeface="Century Gothic" panose="020B0502020202020204" pitchFamily="34" charset="0"/>
                <a:cs typeface="Arial" pitchFamily="34"/>
              </a:rPr>
              <a:t>p </a:t>
            </a:r>
            <a:r>
              <a:rPr lang="en-GB" sz="1800" dirty="0">
                <a:latin typeface="Century Gothic" panose="020B0502020202020204" pitchFamily="34" charset="0"/>
                <a:cs typeface="Arial" pitchFamily="34"/>
              </a:rPr>
              <a:t>for all individuals with the purified cell signature </a:t>
            </a:r>
            <a:r>
              <a:rPr lang="en-GB" sz="1800" b="1" dirty="0">
                <a:latin typeface="Century Gothic" panose="020B0502020202020204" pitchFamily="34" charset="0"/>
                <a:cs typeface="Arial" pitchFamily="34"/>
              </a:rPr>
              <a:t>X</a:t>
            </a:r>
            <a:r>
              <a:rPr lang="en-GB" sz="1800" dirty="0">
                <a:latin typeface="Century Gothic" panose="020B0502020202020204" pitchFamily="34" charset="0"/>
                <a:cs typeface="Arial" pitchFamily="34"/>
              </a:rPr>
              <a:t> and bulk mixture </a:t>
            </a:r>
            <a:r>
              <a:rPr lang="en-GB" sz="1800" b="1" dirty="0">
                <a:latin typeface="Century Gothic" panose="020B0502020202020204" pitchFamily="34" charset="0"/>
                <a:cs typeface="Arial" pitchFamily="34"/>
              </a:rPr>
              <a:t>y. </a:t>
            </a:r>
          </a:p>
          <a:p>
            <a:pPr>
              <a:buFont typeface="Wingdings" pitchFamily="2"/>
              <a:buChar char="§"/>
            </a:pPr>
            <a:endParaRPr lang="en-GB" sz="1800" b="1" i="1" dirty="0">
              <a:latin typeface="Century Gothic" panose="020B0502020202020204" pitchFamily="34" charset="0"/>
              <a:cs typeface="Arial" pitchFamily="34"/>
            </a:endParaRPr>
          </a:p>
          <a:p>
            <a:pPr>
              <a:buFont typeface="Wingdings" pitchFamily="2"/>
              <a:buChar char="§"/>
            </a:pPr>
            <a:endParaRPr lang="en-GB" sz="1800" b="1" i="1" dirty="0">
              <a:latin typeface="Century Gothic" panose="020B0502020202020204" pitchFamily="34" charset="0"/>
              <a:cs typeface="Arial" pitchFamily="34"/>
            </a:endParaRPr>
          </a:p>
          <a:p>
            <a:pPr>
              <a:buFont typeface="Wingdings" pitchFamily="2"/>
              <a:buChar char="§"/>
            </a:pPr>
            <a:endParaRPr lang="en-GB" sz="1800" i="1" dirty="0">
              <a:latin typeface="Century Gothic" panose="020B0502020202020204" pitchFamily="34" charset="0"/>
              <a:cs typeface="Arial" pitchFamily="34"/>
            </a:endParaRPr>
          </a:p>
          <a:p>
            <a:pPr>
              <a:buFont typeface="Wingdings" pitchFamily="2"/>
              <a:buChar char="§"/>
            </a:pPr>
            <a:r>
              <a:rPr lang="en-GB" sz="1800" dirty="0">
                <a:solidFill>
                  <a:srgbClr val="00B050"/>
                </a:solidFill>
                <a:latin typeface="Century Gothic" panose="020B0502020202020204" pitchFamily="34" charset="0"/>
                <a:cs typeface="Arial" pitchFamily="34"/>
              </a:rPr>
              <a:t>Try to infer cell specific expression profiles </a:t>
            </a:r>
            <a:r>
              <a:rPr lang="en-GB" sz="1800" b="1" dirty="0">
                <a:solidFill>
                  <a:srgbClr val="00B050"/>
                </a:solidFill>
                <a:latin typeface="Century Gothic" panose="020B0502020202020204" pitchFamily="34" charset="0"/>
                <a:cs typeface="Arial" pitchFamily="34"/>
              </a:rPr>
              <a:t>X </a:t>
            </a:r>
            <a:r>
              <a:rPr lang="en-GB" sz="1800" dirty="0">
                <a:solidFill>
                  <a:srgbClr val="00B050"/>
                </a:solidFill>
                <a:latin typeface="Century Gothic" panose="020B0502020202020204" pitchFamily="34" charset="0"/>
                <a:cs typeface="Arial" pitchFamily="34"/>
              </a:rPr>
              <a:t>based on </a:t>
            </a:r>
            <a:r>
              <a:rPr lang="en-GB" sz="1800" b="1" dirty="0">
                <a:solidFill>
                  <a:srgbClr val="00B050"/>
                </a:solidFill>
                <a:latin typeface="Century Gothic" panose="020B0502020202020204" pitchFamily="34" charset="0"/>
                <a:cs typeface="Arial" pitchFamily="34"/>
              </a:rPr>
              <a:t>p </a:t>
            </a:r>
            <a:r>
              <a:rPr lang="en-GB" sz="1800" dirty="0">
                <a:solidFill>
                  <a:srgbClr val="00B050"/>
                </a:solidFill>
                <a:latin typeface="Century Gothic" panose="020B0502020202020204" pitchFamily="34" charset="0"/>
                <a:cs typeface="Arial" pitchFamily="34"/>
              </a:rPr>
              <a:t>and </a:t>
            </a:r>
            <a:r>
              <a:rPr lang="en-GB" sz="1800" b="1" dirty="0">
                <a:solidFill>
                  <a:srgbClr val="00B050"/>
                </a:solidFill>
                <a:latin typeface="Century Gothic" panose="020B0502020202020204" pitchFamily="34" charset="0"/>
                <a:cs typeface="Arial" pitchFamily="34"/>
              </a:rPr>
              <a:t>y.</a:t>
            </a:r>
          </a:p>
          <a:p>
            <a:pPr>
              <a:buFont typeface="Wingdings" pitchFamily="2"/>
              <a:buChar char="§"/>
            </a:pPr>
            <a:endParaRPr lang="en-GB" sz="1800" dirty="0">
              <a:solidFill>
                <a:srgbClr val="00B050"/>
              </a:solidFill>
              <a:latin typeface="Century Gothic" panose="020B0502020202020204" pitchFamily="34" charset="0"/>
              <a:cs typeface="Arial" pitchFamily="34"/>
            </a:endParaRPr>
          </a:p>
          <a:p>
            <a:pPr>
              <a:buFont typeface="Wingdings" pitchFamily="2"/>
              <a:buChar char="§"/>
            </a:pPr>
            <a:endParaRPr lang="en-GB" sz="1800" dirty="0">
              <a:latin typeface="Century Gothic" panose="020B0502020202020204" pitchFamily="34" charset="0"/>
              <a:cs typeface="Arial" pitchFamily="34"/>
            </a:endParaRPr>
          </a:p>
          <a:p>
            <a:pPr>
              <a:buFont typeface="Wingdings" pitchFamily="2"/>
              <a:buChar char="§"/>
            </a:pPr>
            <a:r>
              <a:rPr lang="en-GB" sz="1800" dirty="0">
                <a:solidFill>
                  <a:srgbClr val="FFD966"/>
                </a:solidFill>
                <a:latin typeface="Century Gothic" panose="020B0502020202020204" pitchFamily="34" charset="0"/>
                <a:cs typeface="Arial" pitchFamily="34"/>
              </a:rPr>
              <a:t>Try to infer alternatively both </a:t>
            </a:r>
            <a:r>
              <a:rPr lang="en-GB" sz="1800" b="1" dirty="0">
                <a:solidFill>
                  <a:srgbClr val="FFD966"/>
                </a:solidFill>
                <a:latin typeface="Century Gothic" panose="020B0502020202020204" pitchFamily="34" charset="0"/>
                <a:cs typeface="Arial" pitchFamily="34"/>
              </a:rPr>
              <a:t>p </a:t>
            </a:r>
            <a:r>
              <a:rPr lang="en-GB" sz="1800" dirty="0">
                <a:solidFill>
                  <a:srgbClr val="FFD966"/>
                </a:solidFill>
                <a:latin typeface="Century Gothic" panose="020B0502020202020204" pitchFamily="34" charset="0"/>
                <a:cs typeface="Arial" pitchFamily="34"/>
              </a:rPr>
              <a:t>and </a:t>
            </a:r>
            <a:r>
              <a:rPr lang="en-GB" sz="1800" b="1" dirty="0">
                <a:solidFill>
                  <a:srgbClr val="FFD966"/>
                </a:solidFill>
                <a:latin typeface="Century Gothic" panose="020B0502020202020204" pitchFamily="34" charset="0"/>
                <a:cs typeface="Arial" pitchFamily="34"/>
              </a:rPr>
              <a:t>X </a:t>
            </a:r>
            <a:r>
              <a:rPr lang="en-GB" sz="1800" dirty="0">
                <a:solidFill>
                  <a:srgbClr val="FFD966"/>
                </a:solidFill>
                <a:latin typeface="Century Gothic" panose="020B0502020202020204" pitchFamily="34" charset="0"/>
                <a:cs typeface="Arial" pitchFamily="34"/>
              </a:rPr>
              <a:t>(unsupervised, reference-free methods). Undetermined problem without prior.</a:t>
            </a:r>
          </a:p>
          <a:p>
            <a:pPr>
              <a:buFont typeface="Wingdings" pitchFamily="2"/>
              <a:buChar char="§"/>
            </a:pPr>
            <a:endParaRPr lang="en-GB" sz="1800" dirty="0">
              <a:latin typeface="Century Gothic" panose="020B0502020202020204" pitchFamily="34" charset="0"/>
              <a:cs typeface="Arial" pitchFamily="34"/>
            </a:endParaRPr>
          </a:p>
          <a:p>
            <a:pPr>
              <a:buFont typeface="Wingdings" pitchFamily="2"/>
              <a:buChar char="§"/>
            </a:pPr>
            <a:endParaRPr lang="en-GB" sz="1800" dirty="0">
              <a:latin typeface="Century Gothic" panose="020B0502020202020204" pitchFamily="34" charset="0"/>
              <a:cs typeface="Arial" pitchFamily="34"/>
            </a:endParaRPr>
          </a:p>
          <a:p>
            <a:pPr>
              <a:buFont typeface="Wingdings" pitchFamily="2"/>
              <a:buChar char="§"/>
            </a:pPr>
            <a:endParaRPr lang="en-GB" sz="1800" dirty="0">
              <a:latin typeface="Century Gothic" panose="020B0502020202020204" pitchFamily="34" charset="0"/>
              <a:cs typeface="Arial" pitchFamily="34"/>
            </a:endParaRPr>
          </a:p>
        </p:txBody>
      </p:sp>
      <p:pic>
        <p:nvPicPr>
          <p:cNvPr id="61" name="Content Placeholder 3">
            <a:extLst>
              <a:ext uri="{FF2B5EF4-FFF2-40B4-BE49-F238E27FC236}">
                <a16:creationId xmlns:a16="http://schemas.microsoft.com/office/drawing/2014/main" id="{89A2399D-36E9-D9E1-D93D-00B2DB43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043" y="-17370"/>
            <a:ext cx="4714957" cy="56561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6" name="TextBox 7">
            <a:extLst>
              <a:ext uri="{FF2B5EF4-FFF2-40B4-BE49-F238E27FC236}">
                <a16:creationId xmlns:a16="http://schemas.microsoft.com/office/drawing/2014/main" id="{08A96AB3-F1B6-9F01-8CC2-B0EA74FE1852}"/>
              </a:ext>
            </a:extLst>
          </p:cNvPr>
          <p:cNvSpPr txBox="1"/>
          <p:nvPr/>
        </p:nvSpPr>
        <p:spPr>
          <a:xfrm>
            <a:off x="-125796" y="4692821"/>
            <a:ext cx="2234152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FFD966"/>
                </a:solidFill>
                <a:uFillTx/>
                <a:latin typeface="Century Gothic" panose="020B0502020202020204" pitchFamily="34" charset="0"/>
              </a:rPr>
              <a:t>Complete deconvolution</a:t>
            </a:r>
          </a:p>
        </p:txBody>
      </p:sp>
      <p:sp>
        <p:nvSpPr>
          <p:cNvPr id="144" name="Rectangle 9">
            <a:extLst>
              <a:ext uri="{FF2B5EF4-FFF2-40B4-BE49-F238E27FC236}">
                <a16:creationId xmlns:a16="http://schemas.microsoft.com/office/drawing/2014/main" id="{7ED58770-6612-463C-6525-ACF9F58141AE}"/>
              </a:ext>
            </a:extLst>
          </p:cNvPr>
          <p:cNvSpPr/>
          <p:nvPr/>
        </p:nvSpPr>
        <p:spPr>
          <a:xfrm>
            <a:off x="10086937" y="5563931"/>
            <a:ext cx="2105063" cy="33855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1" u="none" strike="noStrike" kern="1200" cap="none" spc="0" baseline="0" dirty="0">
                <a:solidFill>
                  <a:srgbClr val="000000"/>
                </a:solidFill>
                <a:uFillTx/>
                <a:latin typeface="Century Gothic" panose="020B0502020202020204" pitchFamily="34" charset="0"/>
              </a:rPr>
              <a:t>Shen-Orr et al, 2013</a:t>
            </a:r>
          </a:p>
        </p:txBody>
      </p:sp>
      <p:sp>
        <p:nvSpPr>
          <p:cNvPr id="146" name="Oval 10">
            <a:extLst>
              <a:ext uri="{FF2B5EF4-FFF2-40B4-BE49-F238E27FC236}">
                <a16:creationId xmlns:a16="http://schemas.microsoft.com/office/drawing/2014/main" id="{5E521B33-4B4C-41EB-4590-705C1214FC7C}"/>
              </a:ext>
            </a:extLst>
          </p:cNvPr>
          <p:cNvSpPr/>
          <p:nvPr/>
        </p:nvSpPr>
        <p:spPr>
          <a:xfrm>
            <a:off x="2128900" y="1157030"/>
            <a:ext cx="5260129" cy="161247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noFill/>
          <a:ln w="76200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entury Gothic" panose="020B0502020202020204" pitchFamily="34" charset="0"/>
            </a:endParaRPr>
          </a:p>
        </p:txBody>
      </p:sp>
      <p:sp>
        <p:nvSpPr>
          <p:cNvPr id="5" name="Titre 3">
            <a:extLst>
              <a:ext uri="{FF2B5EF4-FFF2-40B4-BE49-F238E27FC236}">
                <a16:creationId xmlns:a16="http://schemas.microsoft.com/office/drawing/2014/main" id="{D41CD10A-9072-0253-66C7-6ACB893013F7}"/>
              </a:ext>
            </a:extLst>
          </p:cNvPr>
          <p:cNvSpPr txBox="1">
            <a:spLocks/>
          </p:cNvSpPr>
          <p:nvPr/>
        </p:nvSpPr>
        <p:spPr>
          <a:xfrm>
            <a:off x="3196081" y="5638788"/>
            <a:ext cx="6304669" cy="778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algn="ctr"/>
            <a:r>
              <a:rPr lang="en-GB" sz="2400" b="0" i="1" dirty="0">
                <a:latin typeface="Century Gothic" panose="020B0502020202020204" pitchFamily="34" charset="0"/>
              </a:rPr>
              <a:t>Main classes of deconvolution algorithms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5D09C07B-2FD9-A374-7AD9-6E929A1D660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13769816-012C-4027-9C2F-1A4D7A5F1BD8}" type="slidenum">
              <a:rPr lang="en-GB" smtClean="0"/>
              <a:pPr lvl="0"/>
              <a:t>11</a:t>
            </a:fld>
            <a:endParaRPr lang="en-GB"/>
          </a:p>
        </p:txBody>
      </p:sp>
      <p:sp>
        <p:nvSpPr>
          <p:cNvPr id="2" name="Left Brace 4">
            <a:extLst>
              <a:ext uri="{FF2B5EF4-FFF2-40B4-BE49-F238E27FC236}">
                <a16:creationId xmlns:a16="http://schemas.microsoft.com/office/drawing/2014/main" id="{B18D36CB-7077-F958-6446-95DE63B26B9F}"/>
              </a:ext>
            </a:extLst>
          </p:cNvPr>
          <p:cNvSpPr/>
          <p:nvPr/>
        </p:nvSpPr>
        <p:spPr>
          <a:xfrm>
            <a:off x="1673074" y="1554163"/>
            <a:ext cx="455826" cy="2332684"/>
          </a:xfrm>
          <a:custGeom>
            <a:avLst>
              <a:gd name="f11" fmla="val 8333"/>
              <a:gd name="f12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*/ 5419351 1 1725033"/>
              <a:gd name="f10" fmla="+- 0 0 5400000"/>
              <a:gd name="f11" fmla="val 8333"/>
              <a:gd name="f12" fmla="val 50000"/>
              <a:gd name="f13" fmla="+- 0 0 -180"/>
              <a:gd name="f14" fmla="+- 0 0 -270"/>
              <a:gd name="f15" fmla="+- 0 0 -360"/>
              <a:gd name="f16" fmla="abs f5"/>
              <a:gd name="f17" fmla="abs f6"/>
              <a:gd name="f18" fmla="abs f7"/>
              <a:gd name="f19" fmla="val f8"/>
              <a:gd name="f20" fmla="val f12"/>
              <a:gd name="f21" fmla="val f11"/>
              <a:gd name="f22" fmla="+- 2700000 f3 0"/>
              <a:gd name="f23" fmla="*/ f13 f2 1"/>
              <a:gd name="f24" fmla="*/ f14 f2 1"/>
              <a:gd name="f25" fmla="*/ f15 f2 1"/>
              <a:gd name="f26" fmla="?: f16 f5 1"/>
              <a:gd name="f27" fmla="?: f17 f6 1"/>
              <a:gd name="f28" fmla="?: f18 f7 1"/>
              <a:gd name="f29" fmla="*/ f22 f9 1"/>
              <a:gd name="f30" fmla="*/ f23 1 f4"/>
              <a:gd name="f31" fmla="*/ f24 1 f4"/>
              <a:gd name="f32" fmla="*/ f25 1 f4"/>
              <a:gd name="f33" fmla="*/ f26 1 21600"/>
              <a:gd name="f34" fmla="*/ f27 1 21600"/>
              <a:gd name="f35" fmla="*/ 21600 f26 1"/>
              <a:gd name="f36" fmla="*/ 21600 f27 1"/>
              <a:gd name="f37" fmla="*/ f29 1 f2"/>
              <a:gd name="f38" fmla="+- f30 0 f3"/>
              <a:gd name="f39" fmla="+- f31 0 f3"/>
              <a:gd name="f40" fmla="+- f32 0 f3"/>
              <a:gd name="f41" fmla="min f34 f33"/>
              <a:gd name="f42" fmla="*/ f35 1 f28"/>
              <a:gd name="f43" fmla="*/ f36 1 f28"/>
              <a:gd name="f44" fmla="+- 0 0 f37"/>
              <a:gd name="f45" fmla="val f42"/>
              <a:gd name="f46" fmla="val f43"/>
              <a:gd name="f47" fmla="+- 0 0 f44"/>
              <a:gd name="f48" fmla="*/ f19 f41 1"/>
              <a:gd name="f49" fmla="+- f46 0 f19"/>
              <a:gd name="f50" fmla="+- f45 0 f19"/>
              <a:gd name="f51" fmla="*/ f47 f2 1"/>
              <a:gd name="f52" fmla="*/ f45 f41 1"/>
              <a:gd name="f53" fmla="*/ f46 f41 1"/>
              <a:gd name="f54" fmla="*/ f50 1 2"/>
              <a:gd name="f55" fmla="min f50 f49"/>
              <a:gd name="f56" fmla="*/ f49 f20 1"/>
              <a:gd name="f57" fmla="*/ f51 1 f9"/>
              <a:gd name="f58" fmla="+- f19 f54 0"/>
              <a:gd name="f59" fmla="*/ f55 f21 1"/>
              <a:gd name="f60" fmla="*/ f56 1 100000"/>
              <a:gd name="f61" fmla="+- f57 0 f3"/>
              <a:gd name="f62" fmla="*/ f54 f41 1"/>
              <a:gd name="f63" fmla="*/ f59 1 100000"/>
              <a:gd name="f64" fmla="cos 1 f61"/>
              <a:gd name="f65" fmla="sin 1 f61"/>
              <a:gd name="f66" fmla="*/ f58 f41 1"/>
              <a:gd name="f67" fmla="*/ f60 f41 1"/>
              <a:gd name="f68" fmla="+- f60 f63 0"/>
              <a:gd name="f69" fmla="+- 0 0 f64"/>
              <a:gd name="f70" fmla="+- 0 0 f65"/>
              <a:gd name="f71" fmla="*/ f63 f41 1"/>
              <a:gd name="f72" fmla="+- 0 0 f69"/>
              <a:gd name="f73" fmla="+- 0 0 f70"/>
              <a:gd name="f74" fmla="*/ f68 f41 1"/>
              <a:gd name="f75" fmla="*/ f72 f54 1"/>
              <a:gd name="f76" fmla="*/ f73 f63 1"/>
              <a:gd name="f77" fmla="+- f45 0 f75"/>
              <a:gd name="f78" fmla="+- f63 0 f76"/>
              <a:gd name="f79" fmla="+- f46 f76 0"/>
              <a:gd name="f80" fmla="+- f79 0 f63"/>
              <a:gd name="f81" fmla="*/ f77 f41 1"/>
              <a:gd name="f82" fmla="*/ f78 f41 1"/>
              <a:gd name="f83" fmla="*/ f80 f4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">
                <a:pos x="f52" y="f48"/>
              </a:cxn>
              <a:cxn ang="f39">
                <a:pos x="f48" y="f67"/>
              </a:cxn>
              <a:cxn ang="f40">
                <a:pos x="f52" y="f53"/>
              </a:cxn>
            </a:cxnLst>
            <a:rect l="f81" t="f82" r="f52" b="f83"/>
            <a:pathLst>
              <a:path stroke="0">
                <a:moveTo>
                  <a:pt x="f52" y="f53"/>
                </a:moveTo>
                <a:arcTo wR="f62" hR="f71" stAng="f3" swAng="f3"/>
                <a:lnTo>
                  <a:pt x="f66" y="f74"/>
                </a:lnTo>
                <a:arcTo wR="f62" hR="f71" stAng="f8" swAng="f10"/>
                <a:arcTo wR="f62" hR="f71" stAng="f3" swAng="f10"/>
                <a:lnTo>
                  <a:pt x="f66" y="f71"/>
                </a:lnTo>
                <a:arcTo wR="f62" hR="f71" stAng="f2" swAng="f3"/>
                <a:close/>
              </a:path>
              <a:path fill="none">
                <a:moveTo>
                  <a:pt x="f52" y="f53"/>
                </a:moveTo>
                <a:arcTo wR="f62" hR="f71" stAng="f3" swAng="f3"/>
                <a:lnTo>
                  <a:pt x="f66" y="f74"/>
                </a:lnTo>
                <a:arcTo wR="f62" hR="f71" stAng="f8" swAng="f10"/>
                <a:arcTo wR="f62" hR="f71" stAng="f3" swAng="f10"/>
                <a:lnTo>
                  <a:pt x="f66" y="f71"/>
                </a:lnTo>
                <a:arcTo wR="f62" hR="f71" stAng="f2" swAng="f3"/>
              </a:path>
            </a:pathLst>
          </a:custGeom>
          <a:noFill/>
          <a:ln w="38103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entury Gothic" panose="020B0502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0208EF28-7F75-D13A-CEF4-24CC4365EDF3}"/>
              </a:ext>
            </a:extLst>
          </p:cNvPr>
          <p:cNvSpPr txBox="1"/>
          <p:nvPr/>
        </p:nvSpPr>
        <p:spPr>
          <a:xfrm>
            <a:off x="-172449" y="2397339"/>
            <a:ext cx="2143134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anose="020B0502020202020204" pitchFamily="34" charset="0"/>
              </a:rPr>
              <a:t>Partial deconvolution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73C051-87A4-5D4E-B3A1-A63AF2DDA19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972800" cy="7803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000" dirty="0">
                <a:latin typeface="Century Gothic" panose="020B0502020202020204" pitchFamily="34" charset="0"/>
              </a:rPr>
              <a:t>Computational approaches to overcome bulk limitations</a:t>
            </a:r>
          </a:p>
        </p:txBody>
      </p:sp>
    </p:spTree>
    <p:extLst>
      <p:ext uri="{BB962C8B-B14F-4D97-AF65-F5344CB8AC3E}">
        <p14:creationId xmlns:p14="http://schemas.microsoft.com/office/powerpoint/2010/main" val="207017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947890D0-58DA-4F53-B9C8-1F7EB626E16D}" type="slidenum">
              <a:rPr lang="en-GB" smtClean="0">
                <a:latin typeface="+mj-lt"/>
              </a:rPr>
              <a:pPr lvl="0"/>
              <a:t>12</a:t>
            </a:fld>
            <a:endParaRPr lang="en-GB" dirty="0">
              <a:latin typeface="+mj-lt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7360F99-93A3-1640-1321-CCEC6B74DB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748509"/>
            <a:ext cx="10333040" cy="778666"/>
          </a:xfrm>
        </p:spPr>
        <p:txBody>
          <a:bodyPr anchorCtr="1"/>
          <a:lstStyle/>
          <a:p>
            <a:pPr lvl="0"/>
            <a:r>
              <a:rPr lang="en-GB" dirty="0">
                <a:latin typeface="+mj-lt"/>
              </a:rPr>
              <a:t>Deconvolution level resolution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8CC456B5-B09E-F914-5F2A-404367011F91}"/>
              </a:ext>
            </a:extLst>
          </p:cNvPr>
          <p:cNvGrpSpPr/>
          <p:nvPr/>
        </p:nvGrpSpPr>
        <p:grpSpPr>
          <a:xfrm>
            <a:off x="6956768" y="3747920"/>
            <a:ext cx="5315026" cy="2043290"/>
            <a:chOff x="6700092" y="871030"/>
            <a:chExt cx="5315026" cy="20432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D72B72-2A3F-EBDE-C5B9-9BAD1D5A6281}"/>
                </a:ext>
              </a:extLst>
            </p:cNvPr>
            <p:cNvSpPr txBox="1"/>
            <p:nvPr/>
          </p:nvSpPr>
          <p:spPr>
            <a:xfrm>
              <a:off x="10705144" y="2606543"/>
              <a:ext cx="1309974" cy="30777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GB" sz="1400" b="0" i="1" u="none" strike="noStrike" kern="120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Lu et al, 2003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B8C250-3095-1A76-2EFA-A5CB9F088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67922"/>
            <a:stretch>
              <a:fillRect/>
            </a:stretch>
          </p:blipFill>
          <p:spPr>
            <a:xfrm>
              <a:off x="6700092" y="871030"/>
              <a:ext cx="5235232" cy="1141198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8" name="Group 15">
            <a:extLst>
              <a:ext uri="{FF2B5EF4-FFF2-40B4-BE49-F238E27FC236}">
                <a16:creationId xmlns:a16="http://schemas.microsoft.com/office/drawing/2014/main" id="{12A87AE0-BE0E-DF3A-49E5-9063B6B79EE3}"/>
              </a:ext>
            </a:extLst>
          </p:cNvPr>
          <p:cNvGrpSpPr/>
          <p:nvPr/>
        </p:nvGrpSpPr>
        <p:grpSpPr>
          <a:xfrm>
            <a:off x="190500" y="1671640"/>
            <a:ext cx="3724524" cy="4433991"/>
            <a:chOff x="0" y="1417640"/>
            <a:chExt cx="3724524" cy="4433991"/>
          </a:xfrm>
        </p:grpSpPr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AC21EA6-9775-7EBA-8732-2DF2A20EA36C}"/>
                </a:ext>
              </a:extLst>
            </p:cNvPr>
            <p:cNvSpPr txBox="1"/>
            <p:nvPr/>
          </p:nvSpPr>
          <p:spPr>
            <a:xfrm>
              <a:off x="1211900" y="5543854"/>
              <a:ext cx="2512624" cy="30777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GB" sz="1400" b="0" i="1" u="none" strike="noStrike" kern="1200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Quon</a:t>
              </a:r>
              <a:r>
                <a:rPr kumimoji="0" lang="en-GB" sz="1400" b="0" i="1" u="none" strike="noStrike" kern="120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and Morris, 2009</a:t>
              </a:r>
            </a:p>
          </p:txBody>
        </p:sp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C5C50565-B047-FFCC-68DE-AE663831F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17640"/>
              <a:ext cx="3724524" cy="3844677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2" name="Group 14">
            <a:extLst>
              <a:ext uri="{FF2B5EF4-FFF2-40B4-BE49-F238E27FC236}">
                <a16:creationId xmlns:a16="http://schemas.microsoft.com/office/drawing/2014/main" id="{77F235BE-344F-0290-CC67-25DA18DA0949}"/>
              </a:ext>
            </a:extLst>
          </p:cNvPr>
          <p:cNvGrpSpPr/>
          <p:nvPr/>
        </p:nvGrpSpPr>
        <p:grpSpPr>
          <a:xfrm>
            <a:off x="3915024" y="296228"/>
            <a:ext cx="4786792" cy="3649927"/>
            <a:chOff x="4717892" y="2488749"/>
            <a:chExt cx="4786792" cy="3649927"/>
          </a:xfrm>
        </p:grpSpPr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F8FE8BCD-3C14-F60D-6220-40CCD3817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7892" y="2488749"/>
              <a:ext cx="4786792" cy="2912812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5" name="TextBox 16">
              <a:extLst>
                <a:ext uri="{FF2B5EF4-FFF2-40B4-BE49-F238E27FC236}">
                  <a16:creationId xmlns:a16="http://schemas.microsoft.com/office/drawing/2014/main" id="{30B31B80-6639-38BE-5399-1DDC2FEB28C1}"/>
                </a:ext>
              </a:extLst>
            </p:cNvPr>
            <p:cNvSpPr txBox="1"/>
            <p:nvPr/>
          </p:nvSpPr>
          <p:spPr>
            <a:xfrm>
              <a:off x="6401351" y="5830899"/>
              <a:ext cx="3065548" cy="30777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en-GB" sz="1400" b="0" i="1" u="none" strike="noStrike" kern="1200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Finotello</a:t>
              </a:r>
              <a:r>
                <a:rPr kumimoji="0" lang="en-GB" sz="1400" b="0" i="1" u="none" strike="noStrike" kern="120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and </a:t>
              </a:r>
              <a:r>
                <a:rPr kumimoji="0" lang="en-GB" sz="1400" b="0" i="1" u="none" strike="noStrike" kern="1200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Trajanoski</a:t>
              </a:r>
              <a:r>
                <a:rPr kumimoji="0" lang="en-GB" sz="1400" b="0" i="1" u="none" strike="noStrike" kern="120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, 2018</a:t>
              </a:r>
            </a:p>
          </p:txBody>
        </p:sp>
      </p:grpSp>
      <p:sp>
        <p:nvSpPr>
          <p:cNvPr id="16" name="Arrow: Bent 19">
            <a:extLst>
              <a:ext uri="{FF2B5EF4-FFF2-40B4-BE49-F238E27FC236}">
                <a16:creationId xmlns:a16="http://schemas.microsoft.com/office/drawing/2014/main" id="{C53F18BE-ECD1-73F3-5400-15508D696C0D}"/>
              </a:ext>
            </a:extLst>
          </p:cNvPr>
          <p:cNvSpPr/>
          <p:nvPr/>
        </p:nvSpPr>
        <p:spPr>
          <a:xfrm>
            <a:off x="2494638" y="481468"/>
            <a:ext cx="1219200" cy="1166462"/>
          </a:xfrm>
          <a:prstGeom prst="bent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Arrow: Bent 20">
            <a:extLst>
              <a:ext uri="{FF2B5EF4-FFF2-40B4-BE49-F238E27FC236}">
                <a16:creationId xmlns:a16="http://schemas.microsoft.com/office/drawing/2014/main" id="{B7418B3D-7CC6-FCD9-5039-DA853CE8B539}"/>
              </a:ext>
            </a:extLst>
          </p:cNvPr>
          <p:cNvSpPr/>
          <p:nvPr/>
        </p:nvSpPr>
        <p:spPr>
          <a:xfrm rot="5400000">
            <a:off x="9166891" y="2505137"/>
            <a:ext cx="1219200" cy="1166462"/>
          </a:xfrm>
          <a:prstGeom prst="bent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DD8E45CD-59A0-89EA-FBDC-E1A4D4318E64}"/>
              </a:ext>
            </a:extLst>
          </p:cNvPr>
          <p:cNvSpPr txBox="1"/>
          <p:nvPr/>
        </p:nvSpPr>
        <p:spPr>
          <a:xfrm>
            <a:off x="4406468" y="3095984"/>
            <a:ext cx="3803903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GB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Mixture of cell populations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GB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e.g. % of immune cells</a:t>
            </a:r>
          </a:p>
        </p:txBody>
      </p:sp>
      <p:sp>
        <p:nvSpPr>
          <p:cNvPr id="20" name="ZoneTexte 26">
            <a:extLst>
              <a:ext uri="{FF2B5EF4-FFF2-40B4-BE49-F238E27FC236}">
                <a16:creationId xmlns:a16="http://schemas.microsoft.com/office/drawing/2014/main" id="{34B47796-3BE9-1DE3-2F84-EF099C1D94BD}"/>
              </a:ext>
            </a:extLst>
          </p:cNvPr>
          <p:cNvSpPr txBox="1"/>
          <p:nvPr/>
        </p:nvSpPr>
        <p:spPr>
          <a:xfrm>
            <a:off x="354804" y="5279275"/>
            <a:ext cx="3083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GB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Mixture of tissues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GB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e.g</a:t>
            </a:r>
            <a:r>
              <a:rPr lang="en-GB" dirty="0">
                <a:solidFill>
                  <a:srgbClr val="000000"/>
                </a:solidFill>
                <a:latin typeface="+mj-lt"/>
              </a:rPr>
              <a:t>. % of tumour cells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35FA74C5-6591-FF16-726E-C9265FFA1869}"/>
              </a:ext>
            </a:extLst>
          </p:cNvPr>
          <p:cNvSpPr txBox="1"/>
          <p:nvPr/>
        </p:nvSpPr>
        <p:spPr>
          <a:xfrm>
            <a:off x="8277972" y="4889118"/>
            <a:ext cx="2997037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GB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Mixture of cell phases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+mj-lt"/>
              </a:rPr>
              <a:t>e.g. % of cells in each stage of the cell cycle</a:t>
            </a:r>
            <a:endParaRPr kumimoji="0" lang="en-GB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591234-469A-7334-ED7F-F8D495B7D5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972800" cy="7803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000" dirty="0">
                <a:latin typeface="Century Gothic" panose="020B0502020202020204" pitchFamily="34" charset="0"/>
              </a:rPr>
              <a:t>Computational approaches to overcome bulk limitations</a:t>
            </a:r>
          </a:p>
        </p:txBody>
      </p:sp>
      <p:sp>
        <p:nvSpPr>
          <p:cNvPr id="7" name="Titre 3">
            <a:extLst>
              <a:ext uri="{FF2B5EF4-FFF2-40B4-BE49-F238E27FC236}">
                <a16:creationId xmlns:a16="http://schemas.microsoft.com/office/drawing/2014/main" id="{91EBB4EC-B24D-EC0C-D424-AA8467883ECA}"/>
              </a:ext>
            </a:extLst>
          </p:cNvPr>
          <p:cNvSpPr txBox="1">
            <a:spLocks/>
          </p:cNvSpPr>
          <p:nvPr/>
        </p:nvSpPr>
        <p:spPr>
          <a:xfrm>
            <a:off x="2546767" y="6306460"/>
            <a:ext cx="7709646" cy="778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algn="ctr"/>
            <a:r>
              <a:rPr lang="en-GB" sz="2400" b="0" i="1" dirty="0">
                <a:latin typeface="Century Gothic" panose="020B0502020202020204" pitchFamily="34" charset="0"/>
              </a:rPr>
              <a:t>Flexible granularity of deconvolution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878732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57104" y="6249923"/>
            <a:ext cx="1318259" cy="411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0253" y="326120"/>
            <a:ext cx="613600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pc="-10" dirty="0"/>
              <a:t>Which biological inputs?</a:t>
            </a:r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10361001" y="6450040"/>
            <a:ext cx="1667510" cy="21907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r>
              <a:rPr sz="1400" i="1" dirty="0">
                <a:latin typeface="Century Gothic"/>
                <a:cs typeface="Century Gothic"/>
              </a:rPr>
              <a:t>Manel</a:t>
            </a:r>
            <a:r>
              <a:rPr sz="1400" i="1" spc="-30" dirty="0">
                <a:latin typeface="Century Gothic"/>
                <a:cs typeface="Century Gothic"/>
              </a:rPr>
              <a:t> </a:t>
            </a:r>
            <a:r>
              <a:rPr sz="1400" i="1" dirty="0">
                <a:latin typeface="Century Gothic"/>
                <a:cs typeface="Century Gothic"/>
              </a:rPr>
              <a:t>Esteller,</a:t>
            </a:r>
            <a:r>
              <a:rPr sz="1400" i="1" spc="-70" dirty="0">
                <a:latin typeface="Century Gothic"/>
                <a:cs typeface="Century Gothic"/>
              </a:rPr>
              <a:t> </a:t>
            </a:r>
            <a:r>
              <a:rPr sz="1400" i="1" spc="-20" dirty="0">
                <a:latin typeface="Century Gothic"/>
                <a:cs typeface="Century Gothic"/>
              </a:rPr>
              <a:t>2002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5899403"/>
            <a:ext cx="12192000" cy="958850"/>
            <a:chOff x="0" y="5899403"/>
            <a:chExt cx="12192000" cy="958850"/>
          </a:xfrm>
        </p:grpSpPr>
        <p:sp>
          <p:nvSpPr>
            <p:cNvPr id="7" name="object 7"/>
            <p:cNvSpPr/>
            <p:nvPr/>
          </p:nvSpPr>
          <p:spPr>
            <a:xfrm>
              <a:off x="0" y="6079235"/>
              <a:ext cx="12192000" cy="779145"/>
            </a:xfrm>
            <a:custGeom>
              <a:avLst/>
              <a:gdLst/>
              <a:ahLst/>
              <a:cxnLst/>
              <a:rect l="l" t="t" r="r" b="b"/>
              <a:pathLst>
                <a:path w="12192000" h="779145">
                  <a:moveTo>
                    <a:pt x="12192000" y="0"/>
                  </a:moveTo>
                  <a:lnTo>
                    <a:pt x="0" y="0"/>
                  </a:lnTo>
                  <a:lnTo>
                    <a:pt x="0" y="778763"/>
                  </a:lnTo>
                  <a:lnTo>
                    <a:pt x="12192000" y="77876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3F7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5971" y="6243827"/>
              <a:ext cx="1124711" cy="6141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2735" y="6182867"/>
              <a:ext cx="917447" cy="51663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2915" y="6338315"/>
              <a:ext cx="928115" cy="3733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0076" y="5899403"/>
              <a:ext cx="989075" cy="9509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3247" y="6243827"/>
              <a:ext cx="1659635" cy="36271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48544" y="6454139"/>
              <a:ext cx="1150619" cy="31089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639" y="6128003"/>
              <a:ext cx="1435607" cy="626363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68336" y="2435351"/>
            <a:ext cx="3329926" cy="312877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054344" y="1596120"/>
            <a:ext cx="563816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477520" algn="l"/>
              </a:tabLst>
            </a:pPr>
            <a:r>
              <a:rPr sz="2000" spc="-25" dirty="0">
                <a:solidFill>
                  <a:srgbClr val="232169"/>
                </a:solidFill>
                <a:latin typeface="Century Gothic"/>
                <a:cs typeface="Century Gothic"/>
              </a:rPr>
              <a:t>2.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	</a:t>
            </a:r>
            <a:r>
              <a:rPr sz="2000" b="1" dirty="0">
                <a:solidFill>
                  <a:srgbClr val="232169"/>
                </a:solidFill>
                <a:latin typeface="Century Gothic"/>
                <a:cs typeface="Century Gothic"/>
              </a:rPr>
              <a:t>DNA</a:t>
            </a:r>
            <a:r>
              <a:rPr sz="2000" b="1" spc="-75" dirty="0">
                <a:solidFill>
                  <a:srgbClr val="232169"/>
                </a:solidFill>
                <a:latin typeface="Century Gothic"/>
                <a:cs typeface="Century Gothic"/>
              </a:rPr>
              <a:t> </a:t>
            </a:r>
            <a:r>
              <a:rPr sz="2000" b="1" dirty="0">
                <a:solidFill>
                  <a:srgbClr val="232169"/>
                </a:solidFill>
                <a:latin typeface="Century Gothic"/>
                <a:cs typeface="Century Gothic"/>
              </a:rPr>
              <a:t>methylation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:</a:t>
            </a:r>
            <a:r>
              <a:rPr sz="2000" spc="-80" dirty="0">
                <a:solidFill>
                  <a:srgbClr val="23216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complementary</a:t>
            </a:r>
            <a:r>
              <a:rPr sz="2000" spc="-90" dirty="0">
                <a:solidFill>
                  <a:srgbClr val="232169"/>
                </a:solidFill>
                <a:latin typeface="Century Gothic"/>
                <a:cs typeface="Century Gothic"/>
              </a:rPr>
              <a:t> </a:t>
            </a:r>
            <a:r>
              <a:rPr sz="2000" spc="-10" dirty="0">
                <a:solidFill>
                  <a:srgbClr val="232169"/>
                </a:solidFill>
                <a:latin typeface="Century Gothic"/>
                <a:cs typeface="Century Gothic"/>
              </a:rPr>
              <a:t>proxy 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to</a:t>
            </a:r>
            <a:r>
              <a:rPr sz="2000" spc="-50" dirty="0">
                <a:solidFill>
                  <a:srgbClr val="23216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evaluate</a:t>
            </a:r>
            <a:r>
              <a:rPr sz="2000" spc="-60" dirty="0">
                <a:solidFill>
                  <a:srgbClr val="23216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the</a:t>
            </a:r>
            <a:r>
              <a:rPr sz="2000" spc="-40" dirty="0">
                <a:solidFill>
                  <a:srgbClr val="23216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regulation</a:t>
            </a:r>
            <a:r>
              <a:rPr sz="2000" spc="-40" dirty="0">
                <a:solidFill>
                  <a:srgbClr val="23216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of</a:t>
            </a:r>
            <a:r>
              <a:rPr sz="2000" spc="-20" dirty="0">
                <a:solidFill>
                  <a:srgbClr val="23216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gene</a:t>
            </a:r>
            <a:r>
              <a:rPr sz="2000" spc="-25" dirty="0">
                <a:solidFill>
                  <a:srgbClr val="232169"/>
                </a:solidFill>
                <a:latin typeface="Century Gothic"/>
                <a:cs typeface="Century Gothic"/>
              </a:rPr>
              <a:t> </a:t>
            </a:r>
            <a:r>
              <a:rPr sz="2000" spc="-10" dirty="0">
                <a:solidFill>
                  <a:srgbClr val="232169"/>
                </a:solidFill>
                <a:latin typeface="Century Gothic"/>
                <a:cs typeface="Century Gothic"/>
              </a:rPr>
              <a:t>expression</a:t>
            </a:r>
            <a:endParaRPr sz="2000" dirty="0">
              <a:latin typeface="Century Gothic"/>
              <a:cs typeface="Century Gothic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388608" y="4090415"/>
            <a:ext cx="4483608" cy="167046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437165" y="4593210"/>
            <a:ext cx="16211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72415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entury Gothic"/>
                <a:cs typeface="Century Gothic"/>
              </a:rPr>
              <a:t>Fraction</a:t>
            </a:r>
            <a:r>
              <a:rPr sz="1600" spc="-70" dirty="0">
                <a:latin typeface="Century Gothic"/>
                <a:cs typeface="Century Gothic"/>
              </a:rPr>
              <a:t> </a:t>
            </a:r>
            <a:r>
              <a:rPr sz="1600" spc="-25" dirty="0">
                <a:latin typeface="Century Gothic"/>
                <a:cs typeface="Century Gothic"/>
              </a:rPr>
              <a:t>of </a:t>
            </a:r>
            <a:r>
              <a:rPr sz="1600" dirty="0">
                <a:latin typeface="Century Gothic"/>
                <a:cs typeface="Century Gothic"/>
              </a:rPr>
              <a:t>methylated</a:t>
            </a:r>
            <a:r>
              <a:rPr sz="1600" spc="-80" dirty="0">
                <a:latin typeface="Century Gothic"/>
                <a:cs typeface="Century Gothic"/>
              </a:rPr>
              <a:t> </a:t>
            </a:r>
            <a:r>
              <a:rPr sz="1600" spc="-20" dirty="0">
                <a:latin typeface="Century Gothic"/>
                <a:cs typeface="Century Gothic"/>
              </a:rPr>
              <a:t>sites</a:t>
            </a:r>
            <a:endParaRPr sz="1600">
              <a:latin typeface="Century Gothic"/>
              <a:cs typeface="Century Gothic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353493" y="2512269"/>
            <a:ext cx="4207737" cy="152550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537052" y="1597644"/>
            <a:ext cx="431927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5"/>
              </a:spcBef>
              <a:tabLst>
                <a:tab pos="469265" algn="l"/>
              </a:tabLst>
            </a:pPr>
            <a:r>
              <a:rPr sz="2000" spc="-25" dirty="0">
                <a:solidFill>
                  <a:srgbClr val="232169"/>
                </a:solidFill>
                <a:latin typeface="Century Gothic"/>
                <a:cs typeface="Century Gothic"/>
              </a:rPr>
              <a:t>1.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	</a:t>
            </a:r>
            <a:r>
              <a:rPr sz="2000" b="1" dirty="0">
                <a:solidFill>
                  <a:srgbClr val="232169"/>
                </a:solidFill>
                <a:latin typeface="Century Gothic"/>
                <a:cs typeface="Century Gothic"/>
              </a:rPr>
              <a:t>Bulk</a:t>
            </a:r>
            <a:r>
              <a:rPr sz="2000" b="1" spc="-10" dirty="0">
                <a:solidFill>
                  <a:srgbClr val="232169"/>
                </a:solidFill>
                <a:latin typeface="Century Gothic"/>
                <a:cs typeface="Century Gothic"/>
              </a:rPr>
              <a:t> transcriptomic</a:t>
            </a:r>
            <a:r>
              <a:rPr sz="2000" spc="-10" dirty="0">
                <a:solidFill>
                  <a:srgbClr val="232169"/>
                </a:solidFill>
                <a:latin typeface="Century Gothic"/>
                <a:cs typeface="Century Gothic"/>
              </a:rPr>
              <a:t>: quantifying 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mRNA</a:t>
            </a:r>
            <a:r>
              <a:rPr sz="2000" spc="-50" dirty="0">
                <a:solidFill>
                  <a:srgbClr val="23216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molecules</a:t>
            </a:r>
            <a:r>
              <a:rPr sz="2000" spc="-55" dirty="0">
                <a:solidFill>
                  <a:srgbClr val="23216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in</a:t>
            </a:r>
            <a:r>
              <a:rPr sz="2000" spc="-20" dirty="0">
                <a:solidFill>
                  <a:srgbClr val="23216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a</a:t>
            </a:r>
            <a:r>
              <a:rPr sz="2000" spc="-30" dirty="0">
                <a:solidFill>
                  <a:srgbClr val="232169"/>
                </a:solidFill>
                <a:latin typeface="Century Gothic"/>
                <a:cs typeface="Century Gothic"/>
              </a:rPr>
              <a:t> </a:t>
            </a:r>
            <a:r>
              <a:rPr sz="2000" spc="-20" dirty="0">
                <a:solidFill>
                  <a:srgbClr val="232169"/>
                </a:solidFill>
                <a:latin typeface="Century Gothic"/>
                <a:cs typeface="Century Gothic"/>
              </a:rPr>
              <a:t>soup</a:t>
            </a:r>
            <a:endParaRPr sz="20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AD5B5-3AF4-39B4-688D-ED105E656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2BCE061F-26D0-272A-9F16-4F9A36BF829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57104" y="6249923"/>
            <a:ext cx="1318259" cy="411479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E3B6AC35-BE33-BD44-12D9-4F320CC858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253" y="326120"/>
            <a:ext cx="613600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pc="-10" dirty="0"/>
              <a:t>Which biological inputs?</a:t>
            </a:r>
            <a:endParaRPr spc="-10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49CDEB8-987F-AC5A-7919-5609D81DFFAD}"/>
              </a:ext>
            </a:extLst>
          </p:cNvPr>
          <p:cNvSpPr txBox="1"/>
          <p:nvPr/>
        </p:nvSpPr>
        <p:spPr>
          <a:xfrm>
            <a:off x="10361001" y="6450040"/>
            <a:ext cx="1667510" cy="21907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r>
              <a:rPr sz="1400" i="1" dirty="0">
                <a:latin typeface="Century Gothic"/>
                <a:cs typeface="Century Gothic"/>
              </a:rPr>
              <a:t>Manel</a:t>
            </a:r>
            <a:r>
              <a:rPr sz="1400" i="1" spc="-30" dirty="0">
                <a:latin typeface="Century Gothic"/>
                <a:cs typeface="Century Gothic"/>
              </a:rPr>
              <a:t> </a:t>
            </a:r>
            <a:r>
              <a:rPr sz="1400" i="1" dirty="0">
                <a:latin typeface="Century Gothic"/>
                <a:cs typeface="Century Gothic"/>
              </a:rPr>
              <a:t>Esteller,</a:t>
            </a:r>
            <a:r>
              <a:rPr sz="1400" i="1" spc="-70" dirty="0">
                <a:latin typeface="Century Gothic"/>
                <a:cs typeface="Century Gothic"/>
              </a:rPr>
              <a:t> </a:t>
            </a:r>
            <a:r>
              <a:rPr sz="1400" i="1" spc="-20" dirty="0">
                <a:latin typeface="Century Gothic"/>
                <a:cs typeface="Century Gothic"/>
              </a:rPr>
              <a:t>2002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9B3B8B28-C7C9-4CC6-A91F-1BCD7C7D7556}"/>
              </a:ext>
            </a:extLst>
          </p:cNvPr>
          <p:cNvGrpSpPr/>
          <p:nvPr/>
        </p:nvGrpSpPr>
        <p:grpSpPr>
          <a:xfrm>
            <a:off x="0" y="5899403"/>
            <a:ext cx="12192000" cy="958850"/>
            <a:chOff x="0" y="5899403"/>
            <a:chExt cx="12192000" cy="95885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79B2BBEA-C0B4-68C3-3DD1-AF481E1D9612}"/>
                </a:ext>
              </a:extLst>
            </p:cNvPr>
            <p:cNvSpPr/>
            <p:nvPr/>
          </p:nvSpPr>
          <p:spPr>
            <a:xfrm>
              <a:off x="0" y="6079235"/>
              <a:ext cx="12192000" cy="779145"/>
            </a:xfrm>
            <a:custGeom>
              <a:avLst/>
              <a:gdLst/>
              <a:ahLst/>
              <a:cxnLst/>
              <a:rect l="l" t="t" r="r" b="b"/>
              <a:pathLst>
                <a:path w="12192000" h="779145">
                  <a:moveTo>
                    <a:pt x="12192000" y="0"/>
                  </a:moveTo>
                  <a:lnTo>
                    <a:pt x="0" y="0"/>
                  </a:lnTo>
                  <a:lnTo>
                    <a:pt x="0" y="778763"/>
                  </a:lnTo>
                  <a:lnTo>
                    <a:pt x="12192000" y="77876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3F7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4822B4E2-B45C-48CE-E580-20882F9368C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5971" y="6243827"/>
              <a:ext cx="1124711" cy="614172"/>
            </a:xfrm>
            <a:prstGeom prst="rect">
              <a:avLst/>
            </a:prstGeom>
          </p:spPr>
        </p:pic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289E0A0F-726C-6A4A-DC28-F3504C4EECA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2735" y="6182867"/>
              <a:ext cx="917447" cy="516635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99C4DC2C-1526-7CB1-AF48-23DEF26E6568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2915" y="6338315"/>
              <a:ext cx="928115" cy="373379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E5C17546-1B0F-4CD1-0BAA-D4C0751BB8F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0076" y="5899403"/>
              <a:ext cx="989075" cy="950975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70300AE7-9968-BE75-F5F2-9108BDC9F18A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3247" y="6243827"/>
              <a:ext cx="1659635" cy="362711"/>
            </a:xfrm>
            <a:prstGeom prst="rect">
              <a:avLst/>
            </a:prstGeom>
          </p:spPr>
        </p:pic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CB399852-C930-4D61-57F4-0AC75C56BFA1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48544" y="6454139"/>
              <a:ext cx="1150619" cy="310895"/>
            </a:xfrm>
            <a:prstGeom prst="rect">
              <a:avLst/>
            </a:prstGeom>
          </p:spPr>
        </p:pic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id="{0E259067-92A5-BEE4-4809-31C5D317EE70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639" y="6128003"/>
              <a:ext cx="1435607" cy="626363"/>
            </a:xfrm>
            <a:prstGeom prst="rect">
              <a:avLst/>
            </a:prstGeom>
          </p:spPr>
        </p:pic>
      </p:grpSp>
      <p:pic>
        <p:nvPicPr>
          <p:cNvPr id="15" name="object 15">
            <a:extLst>
              <a:ext uri="{FF2B5EF4-FFF2-40B4-BE49-F238E27FC236}">
                <a16:creationId xmlns:a16="http://schemas.microsoft.com/office/drawing/2014/main" id="{6EA93EC2-88E2-6801-A2E0-550D7FCE64F8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68336" y="2435351"/>
            <a:ext cx="3329926" cy="3128771"/>
          </a:xfrm>
          <a:prstGeom prst="rect">
            <a:avLst/>
          </a:prstGeom>
        </p:spPr>
      </p:pic>
      <p:sp>
        <p:nvSpPr>
          <p:cNvPr id="16" name="object 16">
            <a:extLst>
              <a:ext uri="{FF2B5EF4-FFF2-40B4-BE49-F238E27FC236}">
                <a16:creationId xmlns:a16="http://schemas.microsoft.com/office/drawing/2014/main" id="{79BAB0D1-5436-B32E-1123-A14AB9BCA18A}"/>
              </a:ext>
            </a:extLst>
          </p:cNvPr>
          <p:cNvSpPr txBox="1"/>
          <p:nvPr/>
        </p:nvSpPr>
        <p:spPr>
          <a:xfrm>
            <a:off x="6054344" y="1596120"/>
            <a:ext cx="563816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477520" algn="l"/>
              </a:tabLst>
            </a:pPr>
            <a:r>
              <a:rPr sz="2000" spc="-25" dirty="0">
                <a:solidFill>
                  <a:srgbClr val="232169"/>
                </a:solidFill>
                <a:latin typeface="Century Gothic"/>
                <a:cs typeface="Century Gothic"/>
              </a:rPr>
              <a:t>2.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	</a:t>
            </a:r>
            <a:r>
              <a:rPr sz="2000" b="1" dirty="0">
                <a:solidFill>
                  <a:srgbClr val="232169"/>
                </a:solidFill>
                <a:latin typeface="Century Gothic"/>
                <a:cs typeface="Century Gothic"/>
              </a:rPr>
              <a:t>DNA</a:t>
            </a:r>
            <a:r>
              <a:rPr sz="2000" b="1" spc="-75" dirty="0">
                <a:solidFill>
                  <a:srgbClr val="232169"/>
                </a:solidFill>
                <a:latin typeface="Century Gothic"/>
                <a:cs typeface="Century Gothic"/>
              </a:rPr>
              <a:t> </a:t>
            </a:r>
            <a:r>
              <a:rPr sz="2000" b="1" dirty="0">
                <a:solidFill>
                  <a:srgbClr val="232169"/>
                </a:solidFill>
                <a:latin typeface="Century Gothic"/>
                <a:cs typeface="Century Gothic"/>
              </a:rPr>
              <a:t>methylation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:</a:t>
            </a:r>
            <a:r>
              <a:rPr sz="2000" spc="-80" dirty="0">
                <a:solidFill>
                  <a:srgbClr val="23216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complementary</a:t>
            </a:r>
            <a:r>
              <a:rPr sz="2000" spc="-90" dirty="0">
                <a:solidFill>
                  <a:srgbClr val="232169"/>
                </a:solidFill>
                <a:latin typeface="Century Gothic"/>
                <a:cs typeface="Century Gothic"/>
              </a:rPr>
              <a:t> </a:t>
            </a:r>
            <a:r>
              <a:rPr sz="2000" spc="-10" dirty="0">
                <a:solidFill>
                  <a:srgbClr val="232169"/>
                </a:solidFill>
                <a:latin typeface="Century Gothic"/>
                <a:cs typeface="Century Gothic"/>
              </a:rPr>
              <a:t>proxy 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to</a:t>
            </a:r>
            <a:r>
              <a:rPr sz="2000" spc="-50" dirty="0">
                <a:solidFill>
                  <a:srgbClr val="23216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evaluate</a:t>
            </a:r>
            <a:r>
              <a:rPr sz="2000" spc="-60" dirty="0">
                <a:solidFill>
                  <a:srgbClr val="23216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the</a:t>
            </a:r>
            <a:r>
              <a:rPr sz="2000" spc="-40" dirty="0">
                <a:solidFill>
                  <a:srgbClr val="23216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regulation</a:t>
            </a:r>
            <a:r>
              <a:rPr sz="2000" spc="-40" dirty="0">
                <a:solidFill>
                  <a:srgbClr val="23216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of</a:t>
            </a:r>
            <a:r>
              <a:rPr sz="2000" spc="-20" dirty="0">
                <a:solidFill>
                  <a:srgbClr val="23216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gene</a:t>
            </a:r>
            <a:r>
              <a:rPr sz="2000" spc="-25" dirty="0">
                <a:solidFill>
                  <a:srgbClr val="232169"/>
                </a:solidFill>
                <a:latin typeface="Century Gothic"/>
                <a:cs typeface="Century Gothic"/>
              </a:rPr>
              <a:t> </a:t>
            </a:r>
            <a:r>
              <a:rPr sz="2000" spc="-10" dirty="0">
                <a:solidFill>
                  <a:srgbClr val="232169"/>
                </a:solidFill>
                <a:latin typeface="Century Gothic"/>
                <a:cs typeface="Century Gothic"/>
              </a:rPr>
              <a:t>expression</a:t>
            </a:r>
            <a:endParaRPr sz="2000" dirty="0">
              <a:latin typeface="Century Gothic"/>
              <a:cs typeface="Century Gothic"/>
            </a:endParaRPr>
          </a:p>
        </p:txBody>
      </p:sp>
      <p:pic>
        <p:nvPicPr>
          <p:cNvPr id="17" name="object 17">
            <a:extLst>
              <a:ext uri="{FF2B5EF4-FFF2-40B4-BE49-F238E27FC236}">
                <a16:creationId xmlns:a16="http://schemas.microsoft.com/office/drawing/2014/main" id="{65970AD7-68E8-8FD5-1030-E6CF05966C3E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388608" y="4090415"/>
            <a:ext cx="4483608" cy="1670469"/>
          </a:xfrm>
          <a:prstGeom prst="rect">
            <a:avLst/>
          </a:prstGeom>
        </p:spPr>
      </p:pic>
      <p:sp>
        <p:nvSpPr>
          <p:cNvPr id="18" name="object 18">
            <a:extLst>
              <a:ext uri="{FF2B5EF4-FFF2-40B4-BE49-F238E27FC236}">
                <a16:creationId xmlns:a16="http://schemas.microsoft.com/office/drawing/2014/main" id="{B09C0B60-FD44-36D9-C162-708B03BD8081}"/>
              </a:ext>
            </a:extLst>
          </p:cNvPr>
          <p:cNvSpPr txBox="1"/>
          <p:nvPr/>
        </p:nvSpPr>
        <p:spPr>
          <a:xfrm>
            <a:off x="10437165" y="4593210"/>
            <a:ext cx="16211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72415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entury Gothic"/>
                <a:cs typeface="Century Gothic"/>
              </a:rPr>
              <a:t>Fraction</a:t>
            </a:r>
            <a:r>
              <a:rPr sz="1600" spc="-70" dirty="0">
                <a:latin typeface="Century Gothic"/>
                <a:cs typeface="Century Gothic"/>
              </a:rPr>
              <a:t> </a:t>
            </a:r>
            <a:r>
              <a:rPr sz="1600" spc="-25" dirty="0">
                <a:latin typeface="Century Gothic"/>
                <a:cs typeface="Century Gothic"/>
              </a:rPr>
              <a:t>of </a:t>
            </a:r>
            <a:r>
              <a:rPr sz="1600" dirty="0">
                <a:latin typeface="Century Gothic"/>
                <a:cs typeface="Century Gothic"/>
              </a:rPr>
              <a:t>methylated</a:t>
            </a:r>
            <a:r>
              <a:rPr sz="1600" spc="-80" dirty="0">
                <a:latin typeface="Century Gothic"/>
                <a:cs typeface="Century Gothic"/>
              </a:rPr>
              <a:t> </a:t>
            </a:r>
            <a:r>
              <a:rPr sz="1600" spc="-20" dirty="0">
                <a:latin typeface="Century Gothic"/>
                <a:cs typeface="Century Gothic"/>
              </a:rPr>
              <a:t>sites</a:t>
            </a:r>
            <a:endParaRPr sz="1600">
              <a:latin typeface="Century Gothic"/>
              <a:cs typeface="Century Gothic"/>
            </a:endParaRPr>
          </a:p>
        </p:txBody>
      </p:sp>
      <p:pic>
        <p:nvPicPr>
          <p:cNvPr id="19" name="object 19">
            <a:extLst>
              <a:ext uri="{FF2B5EF4-FFF2-40B4-BE49-F238E27FC236}">
                <a16:creationId xmlns:a16="http://schemas.microsoft.com/office/drawing/2014/main" id="{3B2D22FB-C70B-22EC-A3BB-8D6A94094EA2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353493" y="2512269"/>
            <a:ext cx="4207737" cy="1525505"/>
          </a:xfrm>
          <a:prstGeom prst="rect">
            <a:avLst/>
          </a:prstGeom>
        </p:spPr>
      </p:pic>
      <p:sp>
        <p:nvSpPr>
          <p:cNvPr id="20" name="object 20">
            <a:extLst>
              <a:ext uri="{FF2B5EF4-FFF2-40B4-BE49-F238E27FC236}">
                <a16:creationId xmlns:a16="http://schemas.microsoft.com/office/drawing/2014/main" id="{3D77FBBB-949C-F140-2BAD-4D5B0384CB58}"/>
              </a:ext>
            </a:extLst>
          </p:cNvPr>
          <p:cNvSpPr txBox="1"/>
          <p:nvPr/>
        </p:nvSpPr>
        <p:spPr>
          <a:xfrm>
            <a:off x="537052" y="1597644"/>
            <a:ext cx="431927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5"/>
              </a:spcBef>
              <a:tabLst>
                <a:tab pos="469265" algn="l"/>
              </a:tabLst>
            </a:pPr>
            <a:r>
              <a:rPr sz="2000" spc="-25" dirty="0">
                <a:solidFill>
                  <a:srgbClr val="232169"/>
                </a:solidFill>
                <a:latin typeface="Century Gothic"/>
                <a:cs typeface="Century Gothic"/>
              </a:rPr>
              <a:t>1.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	</a:t>
            </a:r>
            <a:r>
              <a:rPr sz="2000" b="1" dirty="0">
                <a:solidFill>
                  <a:srgbClr val="232169"/>
                </a:solidFill>
                <a:latin typeface="Century Gothic"/>
                <a:cs typeface="Century Gothic"/>
              </a:rPr>
              <a:t>Bulk</a:t>
            </a:r>
            <a:r>
              <a:rPr sz="2000" b="1" spc="-10" dirty="0">
                <a:solidFill>
                  <a:srgbClr val="232169"/>
                </a:solidFill>
                <a:latin typeface="Century Gothic"/>
                <a:cs typeface="Century Gothic"/>
              </a:rPr>
              <a:t> transcriptomic</a:t>
            </a:r>
            <a:r>
              <a:rPr sz="2000" spc="-10" dirty="0">
                <a:solidFill>
                  <a:srgbClr val="232169"/>
                </a:solidFill>
                <a:latin typeface="Century Gothic"/>
                <a:cs typeface="Century Gothic"/>
              </a:rPr>
              <a:t>: quantifying 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mRNA</a:t>
            </a:r>
            <a:r>
              <a:rPr sz="2000" spc="-50" dirty="0">
                <a:solidFill>
                  <a:srgbClr val="23216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molecules</a:t>
            </a:r>
            <a:r>
              <a:rPr sz="2000" spc="-55" dirty="0">
                <a:solidFill>
                  <a:srgbClr val="23216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in</a:t>
            </a:r>
            <a:r>
              <a:rPr sz="2000" spc="-20" dirty="0">
                <a:solidFill>
                  <a:srgbClr val="23216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232169"/>
                </a:solidFill>
                <a:latin typeface="Century Gothic"/>
                <a:cs typeface="Century Gothic"/>
              </a:rPr>
              <a:t>a</a:t>
            </a:r>
            <a:r>
              <a:rPr sz="2000" spc="-30" dirty="0">
                <a:solidFill>
                  <a:srgbClr val="232169"/>
                </a:solidFill>
                <a:latin typeface="Century Gothic"/>
                <a:cs typeface="Century Gothic"/>
              </a:rPr>
              <a:t> </a:t>
            </a:r>
            <a:r>
              <a:rPr sz="2000" spc="-20" dirty="0">
                <a:solidFill>
                  <a:srgbClr val="232169"/>
                </a:solidFill>
                <a:latin typeface="Century Gothic"/>
                <a:cs typeface="Century Gothic"/>
              </a:rPr>
              <a:t>soup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5D9284-D386-EF8C-388A-3BAE0F93915A}"/>
              </a:ext>
            </a:extLst>
          </p:cNvPr>
          <p:cNvSpPr/>
          <p:nvPr/>
        </p:nvSpPr>
        <p:spPr>
          <a:xfrm>
            <a:off x="5827923" y="1432193"/>
            <a:ext cx="6364077" cy="455112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582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3F84351-C289-70F9-63FF-57F25CABB2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Deconvolution</a:t>
            </a: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890D0-58DA-4F53-B9C8-1F7EB626E16D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Century Gothic" pitchFamily="34"/>
              <a:ea typeface="+mn-ea"/>
              <a:cs typeface="+mn-cs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F1C7C74E-429B-60F9-37C5-DFAFAA427963}"/>
              </a:ext>
            </a:extLst>
          </p:cNvPr>
          <p:cNvSpPr txBox="1"/>
          <p:nvPr/>
        </p:nvSpPr>
        <p:spPr>
          <a:xfrm>
            <a:off x="-3042483" y="51569"/>
            <a:ext cx="10468718" cy="7803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600" b="1" i="0" u="none" strike="noStrike" kern="1200" cap="none" spc="0" baseline="0" dirty="0">
                <a:solidFill>
                  <a:srgbClr val="242269"/>
                </a:solidFill>
                <a:uFillTx/>
                <a:latin typeface="Century Gothic" pitchFamily="34"/>
              </a:rPr>
              <a:t>Deconvolution framework</a:t>
            </a:r>
          </a:p>
        </p:txBody>
      </p:sp>
      <p:sp>
        <p:nvSpPr>
          <p:cNvPr id="71" name="Arrow: Right 549">
            <a:extLst>
              <a:ext uri="{FF2B5EF4-FFF2-40B4-BE49-F238E27FC236}">
                <a16:creationId xmlns:a16="http://schemas.microsoft.com/office/drawing/2014/main" id="{19DB1951-131F-D04B-B98B-99081F576C92}"/>
              </a:ext>
            </a:extLst>
          </p:cNvPr>
          <p:cNvSpPr/>
          <p:nvPr/>
        </p:nvSpPr>
        <p:spPr>
          <a:xfrm rot="5400013">
            <a:off x="6672965" y="3007465"/>
            <a:ext cx="736439" cy="580314"/>
          </a:xfrm>
          <a:custGeom>
            <a:avLst>
              <a:gd name="f0" fmla="val 15597"/>
              <a:gd name="f1" fmla="val 7136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333F5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0000"/>
              </a:solidFill>
              <a:uFillTx/>
              <a:latin typeface="Century Gothic" pitchFamily="34"/>
            </a:endParaRPr>
          </a:p>
        </p:txBody>
      </p: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09EBA472-4CAA-907F-7463-2DD9AE57B820}"/>
              </a:ext>
            </a:extLst>
          </p:cNvPr>
          <p:cNvGrpSpPr/>
          <p:nvPr/>
        </p:nvGrpSpPr>
        <p:grpSpPr>
          <a:xfrm>
            <a:off x="4686901" y="25389"/>
            <a:ext cx="7465476" cy="1776972"/>
            <a:chOff x="4686901" y="25389"/>
            <a:chExt cx="7465476" cy="1776972"/>
          </a:xfrm>
        </p:grpSpPr>
        <p:grpSp>
          <p:nvGrpSpPr>
            <p:cNvPr id="6" name="Group 414">
              <a:extLst>
                <a:ext uri="{FF2B5EF4-FFF2-40B4-BE49-F238E27FC236}">
                  <a16:creationId xmlns:a16="http://schemas.microsoft.com/office/drawing/2014/main" id="{ADF7BE82-E830-C35F-3896-D5C2DDC89D75}"/>
                </a:ext>
              </a:extLst>
            </p:cNvPr>
            <p:cNvGrpSpPr/>
            <p:nvPr/>
          </p:nvGrpSpPr>
          <p:grpSpPr>
            <a:xfrm>
              <a:off x="4686901" y="25389"/>
              <a:ext cx="2820015" cy="1776972"/>
              <a:chOff x="6123727" y="670529"/>
              <a:chExt cx="3380481" cy="2130138"/>
            </a:xfrm>
          </p:grpSpPr>
          <p:grpSp>
            <p:nvGrpSpPr>
              <p:cNvPr id="7" name="Group 415">
                <a:extLst>
                  <a:ext uri="{FF2B5EF4-FFF2-40B4-BE49-F238E27FC236}">
                    <a16:creationId xmlns:a16="http://schemas.microsoft.com/office/drawing/2014/main" id="{1E2979E6-7F44-174B-1088-B2E2CF283BC6}"/>
                  </a:ext>
                </a:extLst>
              </p:cNvPr>
              <p:cNvGrpSpPr/>
              <p:nvPr/>
            </p:nvGrpSpPr>
            <p:grpSpPr>
              <a:xfrm>
                <a:off x="6123727" y="775146"/>
                <a:ext cx="3380481" cy="2025521"/>
                <a:chOff x="6123727" y="775146"/>
                <a:chExt cx="3380481" cy="2025521"/>
              </a:xfrm>
            </p:grpSpPr>
            <p:sp>
              <p:nvSpPr>
                <p:cNvPr id="9" name="TextBox 417">
                  <a:extLst>
                    <a:ext uri="{FF2B5EF4-FFF2-40B4-BE49-F238E27FC236}">
                      <a16:creationId xmlns:a16="http://schemas.microsoft.com/office/drawing/2014/main" id="{27AFA854-E910-24E2-7B95-3CC8A37FD293}"/>
                    </a:ext>
                  </a:extLst>
                </p:cNvPr>
                <p:cNvSpPr txBox="1"/>
                <p:nvPr/>
              </p:nvSpPr>
              <p:spPr>
                <a:xfrm>
                  <a:off x="6123727" y="775146"/>
                  <a:ext cx="3380481" cy="442735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square" lIns="91440" tIns="45720" rIns="91440" bIns="45720" anchor="t" anchorCtr="1" compatLnSpc="1">
                  <a:sp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fr-FR" sz="1800" b="0" i="0" u="none" strike="noStrike" kern="1200" cap="none" spc="0" baseline="0">
                      <a:solidFill>
                        <a:srgbClr val="007F7F"/>
                      </a:solidFill>
                      <a:uFillTx/>
                      <a:latin typeface="Century Gothic" pitchFamily="34"/>
                    </a:rPr>
                    <a:t>Bulk profile</a:t>
                  </a:r>
                  <a:endParaRPr lang="en-US" sz="1800" b="0" i="0" u="none" strike="noStrike" kern="1200" cap="none" spc="0" baseline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0" name="Rectangle 418">
                  <a:extLst>
                    <a:ext uri="{FF2B5EF4-FFF2-40B4-BE49-F238E27FC236}">
                      <a16:creationId xmlns:a16="http://schemas.microsoft.com/office/drawing/2014/main" id="{6C52FB07-852D-2AA1-456E-C50A712F7993}"/>
                    </a:ext>
                  </a:extLst>
                </p:cNvPr>
                <p:cNvSpPr/>
                <p:nvPr/>
              </p:nvSpPr>
              <p:spPr>
                <a:xfrm>
                  <a:off x="7146090" y="1260116"/>
                  <a:ext cx="183501" cy="780303"/>
                </a:xfrm>
                <a:prstGeom prst="rect">
                  <a:avLst/>
                </a:prstGeom>
                <a:solidFill>
                  <a:srgbClr val="4472C4"/>
                </a:solidFill>
                <a:ln cap="flat">
                  <a:solidFill>
                    <a:srgbClr val="007F7F"/>
                  </a:solidFill>
                  <a:prstDash val="solid"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1" name="Rectangle 419">
                  <a:extLst>
                    <a:ext uri="{FF2B5EF4-FFF2-40B4-BE49-F238E27FC236}">
                      <a16:creationId xmlns:a16="http://schemas.microsoft.com/office/drawing/2014/main" id="{ED2B036E-0E78-78F8-412B-81BD3283EF48}"/>
                    </a:ext>
                  </a:extLst>
                </p:cNvPr>
                <p:cNvSpPr/>
                <p:nvPr/>
              </p:nvSpPr>
              <p:spPr>
                <a:xfrm>
                  <a:off x="8309088" y="1252453"/>
                  <a:ext cx="183501" cy="780303"/>
                </a:xfrm>
                <a:prstGeom prst="rect">
                  <a:avLst/>
                </a:prstGeom>
                <a:solidFill>
                  <a:srgbClr val="4472C4"/>
                </a:solidFill>
                <a:ln cap="flat">
                  <a:solidFill>
                    <a:srgbClr val="007F7F"/>
                  </a:solidFill>
                  <a:prstDash val="solid"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2" name="Rectangle 420">
                  <a:extLst>
                    <a:ext uri="{FF2B5EF4-FFF2-40B4-BE49-F238E27FC236}">
                      <a16:creationId xmlns:a16="http://schemas.microsoft.com/office/drawing/2014/main" id="{AB08BFFB-0BD8-313A-4CA9-2B164BA2A39F}"/>
                    </a:ext>
                  </a:extLst>
                </p:cNvPr>
                <p:cNvSpPr/>
                <p:nvPr/>
              </p:nvSpPr>
              <p:spPr>
                <a:xfrm>
                  <a:off x="7730950" y="1765377"/>
                  <a:ext cx="183501" cy="276999"/>
                </a:xfrm>
                <a:prstGeom prst="rect">
                  <a:avLst/>
                </a:prstGeom>
                <a:solidFill>
                  <a:srgbClr val="4472C4"/>
                </a:solidFill>
                <a:ln cap="flat">
                  <a:solidFill>
                    <a:srgbClr val="007F7F"/>
                  </a:solidFill>
                  <a:prstDash val="solid"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3" name="TextBox 421">
                  <a:extLst>
                    <a:ext uri="{FF2B5EF4-FFF2-40B4-BE49-F238E27FC236}">
                      <a16:creationId xmlns:a16="http://schemas.microsoft.com/office/drawing/2014/main" id="{622E9B56-FBF4-6F23-97C4-A90C42CA476F}"/>
                    </a:ext>
                  </a:extLst>
                </p:cNvPr>
                <p:cNvSpPr txBox="1"/>
                <p:nvPr/>
              </p:nvSpPr>
              <p:spPr>
                <a:xfrm rot="16200004">
                  <a:off x="6922466" y="2189573"/>
                  <a:ext cx="609530" cy="332051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none" lIns="91440" tIns="45720" rIns="91440" bIns="45720" anchor="t" anchorCtr="0" compatLnSpc="1">
                  <a:sp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fr-FR" sz="1200" b="0" i="0" u="none" strike="noStrike" kern="1200" cap="none" spc="0" baseline="0" dirty="0">
                      <a:solidFill>
                        <a:srgbClr val="007F7F"/>
                      </a:solidFill>
                      <a:uFillTx/>
                      <a:latin typeface="Century Gothic" pitchFamily="34"/>
                    </a:rPr>
                    <a:t>CD3</a:t>
                  </a:r>
                  <a:endParaRPr lang="en-US" sz="1200" b="0" i="0" u="none" strike="noStrike" kern="1200" cap="none" spc="0" baseline="0" dirty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4" name="TextBox 422">
                  <a:extLst>
                    <a:ext uri="{FF2B5EF4-FFF2-40B4-BE49-F238E27FC236}">
                      <a16:creationId xmlns:a16="http://schemas.microsoft.com/office/drawing/2014/main" id="{8C358FE4-CE3A-BF5B-15ED-D767C5FB3D80}"/>
                    </a:ext>
                  </a:extLst>
                </p:cNvPr>
                <p:cNvSpPr txBox="1"/>
                <p:nvPr/>
              </p:nvSpPr>
              <p:spPr>
                <a:xfrm rot="16200004">
                  <a:off x="7402120" y="2228032"/>
                  <a:ext cx="813218" cy="332051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none" lIns="91440" tIns="45720" rIns="91440" bIns="45720" anchor="t" anchorCtr="0" compatLnSpc="1">
                  <a:sp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fr-FR" sz="1200" b="0" i="0" u="none" strike="noStrike" kern="1200" cap="none" spc="0" baseline="0" dirty="0">
                      <a:solidFill>
                        <a:srgbClr val="007F7F"/>
                      </a:solidFill>
                      <a:uFillTx/>
                      <a:latin typeface="Century Gothic" pitchFamily="34"/>
                    </a:rPr>
                    <a:t>MHC-II</a:t>
                  </a:r>
                  <a:endParaRPr lang="en-US" sz="1200" b="0" i="0" u="none" strike="noStrike" kern="1200" cap="none" spc="0" baseline="0" dirty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5" name="TextBox 423">
                  <a:extLst>
                    <a:ext uri="{FF2B5EF4-FFF2-40B4-BE49-F238E27FC236}">
                      <a16:creationId xmlns:a16="http://schemas.microsoft.com/office/drawing/2014/main" id="{28FBB68B-8874-F814-7302-2E7E3C65BABD}"/>
                    </a:ext>
                  </a:extLst>
                </p:cNvPr>
                <p:cNvSpPr txBox="1"/>
                <p:nvPr/>
              </p:nvSpPr>
              <p:spPr>
                <a:xfrm rot="16200004">
                  <a:off x="8034541" y="2228033"/>
                  <a:ext cx="711374" cy="332051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none" lIns="91440" tIns="45720" rIns="91440" bIns="45720" anchor="t" anchorCtr="0" compatLnSpc="1">
                  <a:sp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fr-FR" sz="1200" b="0" i="0" u="none" strike="noStrike" kern="1200" cap="none" spc="0" baseline="0">
                      <a:solidFill>
                        <a:srgbClr val="007F7F"/>
                      </a:solidFill>
                      <a:uFillTx/>
                      <a:latin typeface="Century Gothic" pitchFamily="34"/>
                    </a:rPr>
                    <a:t>CD19</a:t>
                  </a:r>
                  <a:endParaRPr lang="en-US" sz="1200" b="0" i="0" u="none" strike="noStrike" kern="1200" cap="none" spc="0" baseline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sp>
            <p:nvSpPr>
              <p:cNvPr id="8" name="Rectangle: Rounded Corners 416">
                <a:extLst>
                  <a:ext uri="{FF2B5EF4-FFF2-40B4-BE49-F238E27FC236}">
                    <a16:creationId xmlns:a16="http://schemas.microsoft.com/office/drawing/2014/main" id="{0A2D6BD2-0E09-437F-B1D9-59C6A9E1A7FC}"/>
                  </a:ext>
                </a:extLst>
              </p:cNvPr>
              <p:cNvSpPr/>
              <p:nvPr/>
            </p:nvSpPr>
            <p:spPr>
              <a:xfrm>
                <a:off x="6820244" y="670529"/>
                <a:ext cx="2059163" cy="2069396"/>
              </a:xfrm>
              <a:custGeom>
                <a:avLst>
                  <a:gd name="f0" fmla="val 36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noFill/>
              <a:ln w="76196" cap="flat">
                <a:solidFill>
                  <a:srgbClr val="007F7F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>
                  <a:solidFill>
                    <a:srgbClr val="007F7F"/>
                  </a:solidFill>
                  <a:uFillTx/>
                  <a:latin typeface="Century Gothic" pitchFamily="34"/>
                </a:endParaRPr>
              </a:p>
            </p:txBody>
          </p:sp>
        </p:grpSp>
        <p:grpSp>
          <p:nvGrpSpPr>
            <p:cNvPr id="16" name="Group 451">
              <a:extLst>
                <a:ext uri="{FF2B5EF4-FFF2-40B4-BE49-F238E27FC236}">
                  <a16:creationId xmlns:a16="http://schemas.microsoft.com/office/drawing/2014/main" id="{7DA1BC05-BB65-573F-34D8-08E9D2AB5D85}"/>
                </a:ext>
              </a:extLst>
            </p:cNvPr>
            <p:cNvGrpSpPr/>
            <p:nvPr/>
          </p:nvGrpSpPr>
          <p:grpSpPr>
            <a:xfrm>
              <a:off x="10228702" y="220627"/>
              <a:ext cx="1923675" cy="1319517"/>
              <a:chOff x="8887236" y="68506"/>
              <a:chExt cx="2305997" cy="1581765"/>
            </a:xfrm>
          </p:grpSpPr>
          <p:sp>
            <p:nvSpPr>
              <p:cNvPr id="17" name="Rectangle: Rounded Corners 452">
                <a:extLst>
                  <a:ext uri="{FF2B5EF4-FFF2-40B4-BE49-F238E27FC236}">
                    <a16:creationId xmlns:a16="http://schemas.microsoft.com/office/drawing/2014/main" id="{C79A8E06-0C3A-E409-CAC1-90142305681C}"/>
                  </a:ext>
                </a:extLst>
              </p:cNvPr>
              <p:cNvSpPr/>
              <p:nvPr/>
            </p:nvSpPr>
            <p:spPr>
              <a:xfrm>
                <a:off x="8887236" y="68506"/>
                <a:ext cx="2305997" cy="1581765"/>
              </a:xfrm>
              <a:custGeom>
                <a:avLst>
                  <a:gd name="f0" fmla="val 6669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solidFill>
                <a:srgbClr val="F1F1F2"/>
              </a:solidFill>
              <a:ln w="57150" cap="flat">
                <a:solidFill>
                  <a:srgbClr val="007F7F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>
                  <a:solidFill>
                    <a:srgbClr val="17F434"/>
                  </a:solidFill>
                  <a:uFillTx/>
                  <a:latin typeface="Century Gothic" pitchFamily="34"/>
                </a:endParaRPr>
              </a:p>
            </p:txBody>
          </p:sp>
          <p:grpSp>
            <p:nvGrpSpPr>
              <p:cNvPr id="18" name="Group 453">
                <a:extLst>
                  <a:ext uri="{FF2B5EF4-FFF2-40B4-BE49-F238E27FC236}">
                    <a16:creationId xmlns:a16="http://schemas.microsoft.com/office/drawing/2014/main" id="{EFA1DE70-4FFA-FCF4-5C8D-EEC60CA3B4DD}"/>
                  </a:ext>
                </a:extLst>
              </p:cNvPr>
              <p:cNvGrpSpPr/>
              <p:nvPr/>
            </p:nvGrpSpPr>
            <p:grpSpPr>
              <a:xfrm>
                <a:off x="9057150" y="89839"/>
                <a:ext cx="2077809" cy="1386239"/>
                <a:chOff x="9057150" y="89839"/>
                <a:chExt cx="2077809" cy="1386239"/>
              </a:xfrm>
            </p:grpSpPr>
            <p:grpSp>
              <p:nvGrpSpPr>
                <p:cNvPr id="19" name="Group 454">
                  <a:extLst>
                    <a:ext uri="{FF2B5EF4-FFF2-40B4-BE49-F238E27FC236}">
                      <a16:creationId xmlns:a16="http://schemas.microsoft.com/office/drawing/2014/main" id="{1C9CB8AC-263A-821F-DBA6-61C4472AB568}"/>
                    </a:ext>
                  </a:extLst>
                </p:cNvPr>
                <p:cNvGrpSpPr/>
                <p:nvPr/>
              </p:nvGrpSpPr>
              <p:grpSpPr>
                <a:xfrm>
                  <a:off x="9303443" y="478734"/>
                  <a:ext cx="505297" cy="531650"/>
                  <a:chOff x="9303443" y="478734"/>
                  <a:chExt cx="505297" cy="531650"/>
                </a:xfrm>
              </p:grpSpPr>
              <p:sp>
                <p:nvSpPr>
                  <p:cNvPr id="67" name="Oval 502">
                    <a:extLst>
                      <a:ext uri="{FF2B5EF4-FFF2-40B4-BE49-F238E27FC236}">
                        <a16:creationId xmlns:a16="http://schemas.microsoft.com/office/drawing/2014/main" id="{5E0322E5-0052-8673-B542-06FAA2A7B17F}"/>
                      </a:ext>
                    </a:extLst>
                  </p:cNvPr>
                  <p:cNvSpPr/>
                  <p:nvPr/>
                </p:nvSpPr>
                <p:spPr>
                  <a:xfrm>
                    <a:off x="9303443" y="478734"/>
                    <a:ext cx="505297" cy="531650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21961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68" name="Oval 503">
                    <a:extLst>
                      <a:ext uri="{FF2B5EF4-FFF2-40B4-BE49-F238E27FC236}">
                        <a16:creationId xmlns:a16="http://schemas.microsoft.com/office/drawing/2014/main" id="{087E0A9C-CE88-BF65-717A-57925AB5394F}"/>
                      </a:ext>
                    </a:extLst>
                  </p:cNvPr>
                  <p:cNvSpPr/>
                  <p:nvPr/>
                </p:nvSpPr>
                <p:spPr>
                  <a:xfrm>
                    <a:off x="9376349" y="643234"/>
                    <a:ext cx="192600" cy="202649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45882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</p:grpSp>
            <p:grpSp>
              <p:nvGrpSpPr>
                <p:cNvPr id="20" name="Group 455">
                  <a:extLst>
                    <a:ext uri="{FF2B5EF4-FFF2-40B4-BE49-F238E27FC236}">
                      <a16:creationId xmlns:a16="http://schemas.microsoft.com/office/drawing/2014/main" id="{CE699305-4015-3D61-21E5-16B70FFFB29E}"/>
                    </a:ext>
                  </a:extLst>
                </p:cNvPr>
                <p:cNvGrpSpPr/>
                <p:nvPr/>
              </p:nvGrpSpPr>
              <p:grpSpPr>
                <a:xfrm>
                  <a:off x="9728082" y="302757"/>
                  <a:ext cx="499381" cy="635709"/>
                  <a:chOff x="9728082" y="302757"/>
                  <a:chExt cx="499381" cy="635709"/>
                </a:xfrm>
              </p:grpSpPr>
              <p:sp>
                <p:nvSpPr>
                  <p:cNvPr id="65" name="Freeform: Shape 500">
                    <a:extLst>
                      <a:ext uri="{FF2B5EF4-FFF2-40B4-BE49-F238E27FC236}">
                        <a16:creationId xmlns:a16="http://schemas.microsoft.com/office/drawing/2014/main" id="{55E31649-F580-D58B-B63B-F4CA4789DFCA}"/>
                      </a:ext>
                    </a:extLst>
                  </p:cNvPr>
                  <p:cNvSpPr/>
                  <p:nvPr/>
                </p:nvSpPr>
                <p:spPr>
                  <a:xfrm>
                    <a:off x="9728082" y="302757"/>
                    <a:ext cx="499381" cy="635709"/>
                  </a:xfrm>
                  <a:custGeom>
                    <a:avLst/>
                    <a:gdLst>
                      <a:gd name="f0" fmla="val 10800000"/>
                      <a:gd name="f1" fmla="val 5400000"/>
                      <a:gd name="f2" fmla="val 180"/>
                      <a:gd name="f3" fmla="val w"/>
                      <a:gd name="f4" fmla="val h"/>
                      <a:gd name="f5" fmla="val 0"/>
                      <a:gd name="f6" fmla="val 951362"/>
                      <a:gd name="f7" fmla="val 1211084"/>
                      <a:gd name="f8" fmla="val 310756"/>
                      <a:gd name="f9" fmla="val 18468"/>
                      <a:gd name="f10" fmla="val 242176"/>
                      <a:gd name="f11" fmla="val 66728"/>
                      <a:gd name="f12" fmla="val 35166"/>
                      <a:gd name="f13" fmla="val 264848"/>
                      <a:gd name="f14" fmla="val 5956"/>
                      <a:gd name="f15" fmla="val 376608"/>
                      <a:gd name="f16" fmla="val -23254"/>
                      <a:gd name="f17" fmla="val 488368"/>
                      <a:gd name="f18" fmla="val 60566"/>
                      <a:gd name="f19" fmla="val 586158"/>
                      <a:gd name="f20" fmla="val 135496"/>
                      <a:gd name="f21" fmla="val 689028"/>
                      <a:gd name="f22" fmla="val 210426"/>
                      <a:gd name="f23" fmla="val 791898"/>
                      <a:gd name="f24" fmla="val 459346"/>
                      <a:gd name="f25" fmla="val 923978"/>
                      <a:gd name="f26" fmla="val 455536"/>
                      <a:gd name="f27" fmla="val 993828"/>
                      <a:gd name="f28" fmla="val 451726"/>
                      <a:gd name="f29" fmla="val 1063678"/>
                      <a:gd name="f30" fmla="val 97396"/>
                      <a:gd name="f31" fmla="val 1073838"/>
                      <a:gd name="f32" fmla="val 112636"/>
                      <a:gd name="f33" fmla="val 1108128"/>
                      <a:gd name="f34" fmla="val 127876"/>
                      <a:gd name="f35" fmla="val 1142418"/>
                      <a:gd name="f36" fmla="val 458076"/>
                      <a:gd name="f37" fmla="val 1245288"/>
                      <a:gd name="f38" fmla="val 546976"/>
                      <a:gd name="f39" fmla="val 1199568"/>
                      <a:gd name="f40" fmla="val 635876"/>
                      <a:gd name="f41" fmla="val 1153848"/>
                      <a:gd name="f42" fmla="val 578726"/>
                      <a:gd name="f43" fmla="val 892228"/>
                      <a:gd name="f44" fmla="val 646036"/>
                      <a:gd name="f45" fmla="val 833808"/>
                      <a:gd name="f46" fmla="val 713346"/>
                      <a:gd name="f47" fmla="val 775388"/>
                      <a:gd name="f48" fmla="val 939406"/>
                      <a:gd name="f49" fmla="val 926518"/>
                      <a:gd name="f50" fmla="val 950836"/>
                      <a:gd name="f51" fmla="val 849048"/>
                      <a:gd name="f52" fmla="val 962266"/>
                      <a:gd name="f53" fmla="val 771578"/>
                      <a:gd name="f54" fmla="val 784466"/>
                      <a:gd name="f55" fmla="val 489638"/>
                      <a:gd name="f56" fmla="val 714616"/>
                      <a:gd name="f57" fmla="val 368988"/>
                      <a:gd name="f58" fmla="val 644766"/>
                      <a:gd name="f59" fmla="val 248338"/>
                      <a:gd name="f60" fmla="val 610476"/>
                      <a:gd name="f61" fmla="val 122608"/>
                      <a:gd name="f62" fmla="val 531736"/>
                      <a:gd name="f63" fmla="val 125148"/>
                      <a:gd name="f64" fmla="val 452996"/>
                      <a:gd name="f65" fmla="val 127688"/>
                      <a:gd name="f66" fmla="val 261226"/>
                      <a:gd name="f67" fmla="val 390578"/>
                      <a:gd name="f68" fmla="val 384228"/>
                      <a:gd name="f69" fmla="val 223126"/>
                      <a:gd name="f70" fmla="val 377878"/>
                      <a:gd name="f71" fmla="val 409816"/>
                      <a:gd name="f72" fmla="val 149278"/>
                      <a:gd name="f73" fmla="val 417436"/>
                      <a:gd name="f74" fmla="val 87048"/>
                      <a:gd name="f75" fmla="val 425056"/>
                      <a:gd name="f76" fmla="val 24818"/>
                      <a:gd name="f77" fmla="val 379336"/>
                      <a:gd name="f78" fmla="val -29792"/>
                      <a:gd name="f79" fmla="+- 0 0 -90"/>
                      <a:gd name="f80" fmla="*/ f3 1 951362"/>
                      <a:gd name="f81" fmla="*/ f4 1 1211084"/>
                      <a:gd name="f82" fmla="val f5"/>
                      <a:gd name="f83" fmla="val f6"/>
                      <a:gd name="f84" fmla="val f7"/>
                      <a:gd name="f85" fmla="*/ f79 f0 1"/>
                      <a:gd name="f86" fmla="+- f84 0 f82"/>
                      <a:gd name="f87" fmla="+- f83 0 f82"/>
                      <a:gd name="f88" fmla="*/ f85 1 f2"/>
                      <a:gd name="f89" fmla="*/ f87 1 951362"/>
                      <a:gd name="f90" fmla="*/ f86 1 1211084"/>
                      <a:gd name="f91" fmla="*/ 310756 f87 1"/>
                      <a:gd name="f92" fmla="*/ 18468 f86 1"/>
                      <a:gd name="f93" fmla="*/ 5956 f87 1"/>
                      <a:gd name="f94" fmla="*/ 376608 f86 1"/>
                      <a:gd name="f95" fmla="*/ 135496 f87 1"/>
                      <a:gd name="f96" fmla="*/ 689028 f86 1"/>
                      <a:gd name="f97" fmla="*/ 455536 f87 1"/>
                      <a:gd name="f98" fmla="*/ 993828 f86 1"/>
                      <a:gd name="f99" fmla="*/ 112636 f87 1"/>
                      <a:gd name="f100" fmla="*/ 1108128 f86 1"/>
                      <a:gd name="f101" fmla="*/ 546976 f87 1"/>
                      <a:gd name="f102" fmla="*/ 1199568 f86 1"/>
                      <a:gd name="f103" fmla="*/ 646036 f87 1"/>
                      <a:gd name="f104" fmla="*/ 833808 f86 1"/>
                      <a:gd name="f105" fmla="*/ 950836 f87 1"/>
                      <a:gd name="f106" fmla="*/ 849048 f86 1"/>
                      <a:gd name="f107" fmla="*/ 714616 f87 1"/>
                      <a:gd name="f108" fmla="*/ 368988 f86 1"/>
                      <a:gd name="f109" fmla="*/ 531736 f87 1"/>
                      <a:gd name="f110" fmla="*/ 125148 f86 1"/>
                      <a:gd name="f111" fmla="*/ 242176 f87 1"/>
                      <a:gd name="f112" fmla="*/ 384228 f86 1"/>
                      <a:gd name="f113" fmla="*/ 417436 f87 1"/>
                      <a:gd name="f114" fmla="*/ 87048 f86 1"/>
                      <a:gd name="f115" fmla="+- f88 0 f1"/>
                      <a:gd name="f116" fmla="*/ f91 1 951362"/>
                      <a:gd name="f117" fmla="*/ f92 1 1211084"/>
                      <a:gd name="f118" fmla="*/ f93 1 951362"/>
                      <a:gd name="f119" fmla="*/ f94 1 1211084"/>
                      <a:gd name="f120" fmla="*/ f95 1 951362"/>
                      <a:gd name="f121" fmla="*/ f96 1 1211084"/>
                      <a:gd name="f122" fmla="*/ f97 1 951362"/>
                      <a:gd name="f123" fmla="*/ f98 1 1211084"/>
                      <a:gd name="f124" fmla="*/ f99 1 951362"/>
                      <a:gd name="f125" fmla="*/ f100 1 1211084"/>
                      <a:gd name="f126" fmla="*/ f101 1 951362"/>
                      <a:gd name="f127" fmla="*/ f102 1 1211084"/>
                      <a:gd name="f128" fmla="*/ f103 1 951362"/>
                      <a:gd name="f129" fmla="*/ f104 1 1211084"/>
                      <a:gd name="f130" fmla="*/ f105 1 951362"/>
                      <a:gd name="f131" fmla="*/ f106 1 1211084"/>
                      <a:gd name="f132" fmla="*/ f107 1 951362"/>
                      <a:gd name="f133" fmla="*/ f108 1 1211084"/>
                      <a:gd name="f134" fmla="*/ f109 1 951362"/>
                      <a:gd name="f135" fmla="*/ f110 1 1211084"/>
                      <a:gd name="f136" fmla="*/ f111 1 951362"/>
                      <a:gd name="f137" fmla="*/ f112 1 1211084"/>
                      <a:gd name="f138" fmla="*/ f113 1 951362"/>
                      <a:gd name="f139" fmla="*/ f114 1 1211084"/>
                      <a:gd name="f140" fmla="*/ f82 1 f89"/>
                      <a:gd name="f141" fmla="*/ f83 1 f89"/>
                      <a:gd name="f142" fmla="*/ f82 1 f90"/>
                      <a:gd name="f143" fmla="*/ f84 1 f90"/>
                      <a:gd name="f144" fmla="*/ f116 1 f89"/>
                      <a:gd name="f145" fmla="*/ f117 1 f90"/>
                      <a:gd name="f146" fmla="*/ f118 1 f89"/>
                      <a:gd name="f147" fmla="*/ f119 1 f90"/>
                      <a:gd name="f148" fmla="*/ f120 1 f89"/>
                      <a:gd name="f149" fmla="*/ f121 1 f90"/>
                      <a:gd name="f150" fmla="*/ f122 1 f89"/>
                      <a:gd name="f151" fmla="*/ f123 1 f90"/>
                      <a:gd name="f152" fmla="*/ f124 1 f89"/>
                      <a:gd name="f153" fmla="*/ f125 1 f90"/>
                      <a:gd name="f154" fmla="*/ f126 1 f89"/>
                      <a:gd name="f155" fmla="*/ f127 1 f90"/>
                      <a:gd name="f156" fmla="*/ f128 1 f89"/>
                      <a:gd name="f157" fmla="*/ f129 1 f90"/>
                      <a:gd name="f158" fmla="*/ f130 1 f89"/>
                      <a:gd name="f159" fmla="*/ f131 1 f90"/>
                      <a:gd name="f160" fmla="*/ f132 1 f89"/>
                      <a:gd name="f161" fmla="*/ f133 1 f90"/>
                      <a:gd name="f162" fmla="*/ f134 1 f89"/>
                      <a:gd name="f163" fmla="*/ f135 1 f90"/>
                      <a:gd name="f164" fmla="*/ f136 1 f89"/>
                      <a:gd name="f165" fmla="*/ f137 1 f90"/>
                      <a:gd name="f166" fmla="*/ f138 1 f89"/>
                      <a:gd name="f167" fmla="*/ f139 1 f90"/>
                      <a:gd name="f168" fmla="*/ f140 f80 1"/>
                      <a:gd name="f169" fmla="*/ f141 f80 1"/>
                      <a:gd name="f170" fmla="*/ f143 f81 1"/>
                      <a:gd name="f171" fmla="*/ f142 f81 1"/>
                      <a:gd name="f172" fmla="*/ f144 f80 1"/>
                      <a:gd name="f173" fmla="*/ f145 f81 1"/>
                      <a:gd name="f174" fmla="*/ f146 f80 1"/>
                      <a:gd name="f175" fmla="*/ f147 f81 1"/>
                      <a:gd name="f176" fmla="*/ f148 f80 1"/>
                      <a:gd name="f177" fmla="*/ f149 f81 1"/>
                      <a:gd name="f178" fmla="*/ f150 f80 1"/>
                      <a:gd name="f179" fmla="*/ f151 f81 1"/>
                      <a:gd name="f180" fmla="*/ f152 f80 1"/>
                      <a:gd name="f181" fmla="*/ f153 f81 1"/>
                      <a:gd name="f182" fmla="*/ f154 f80 1"/>
                      <a:gd name="f183" fmla="*/ f155 f81 1"/>
                      <a:gd name="f184" fmla="*/ f156 f80 1"/>
                      <a:gd name="f185" fmla="*/ f157 f81 1"/>
                      <a:gd name="f186" fmla="*/ f158 f80 1"/>
                      <a:gd name="f187" fmla="*/ f159 f81 1"/>
                      <a:gd name="f188" fmla="*/ f160 f80 1"/>
                      <a:gd name="f189" fmla="*/ f161 f81 1"/>
                      <a:gd name="f190" fmla="*/ f162 f80 1"/>
                      <a:gd name="f191" fmla="*/ f163 f81 1"/>
                      <a:gd name="f192" fmla="*/ f164 f80 1"/>
                      <a:gd name="f193" fmla="*/ f165 f81 1"/>
                      <a:gd name="f194" fmla="*/ f166 f80 1"/>
                      <a:gd name="f195" fmla="*/ f167 f8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115">
                        <a:pos x="f172" y="f173"/>
                      </a:cxn>
                      <a:cxn ang="f115">
                        <a:pos x="f174" y="f175"/>
                      </a:cxn>
                      <a:cxn ang="f115">
                        <a:pos x="f176" y="f177"/>
                      </a:cxn>
                      <a:cxn ang="f115">
                        <a:pos x="f178" y="f179"/>
                      </a:cxn>
                      <a:cxn ang="f115">
                        <a:pos x="f180" y="f181"/>
                      </a:cxn>
                      <a:cxn ang="f115">
                        <a:pos x="f182" y="f183"/>
                      </a:cxn>
                      <a:cxn ang="f115">
                        <a:pos x="f184" y="f185"/>
                      </a:cxn>
                      <a:cxn ang="f115">
                        <a:pos x="f186" y="f187"/>
                      </a:cxn>
                      <a:cxn ang="f115">
                        <a:pos x="f188" y="f189"/>
                      </a:cxn>
                      <a:cxn ang="f115">
                        <a:pos x="f190" y="f191"/>
                      </a:cxn>
                      <a:cxn ang="f115">
                        <a:pos x="f192" y="f193"/>
                      </a:cxn>
                      <a:cxn ang="f115">
                        <a:pos x="f194" y="f195"/>
                      </a:cxn>
                      <a:cxn ang="f115">
                        <a:pos x="f172" y="f173"/>
                      </a:cxn>
                    </a:cxnLst>
                    <a:rect l="f168" t="f171" r="f169" b="f170"/>
                    <a:pathLst>
                      <a:path w="951362" h="1211084">
                        <a:moveTo>
                          <a:pt x="f8" y="f9"/>
                        </a:moveTo>
                        <a:cubicBezTo>
                          <a:pt x="f10" y="f11"/>
                          <a:pt x="f12" y="f13"/>
                          <a:pt x="f14" y="f15"/>
                        </a:cubicBezTo>
                        <a:cubicBezTo>
                          <a:pt x="f16" y="f17"/>
                          <a:pt x="f18" y="f19"/>
                          <a:pt x="f20" y="f21"/>
                        </a:cubicBezTo>
                        <a:cubicBezTo>
                          <a:pt x="f22" y="f23"/>
                          <a:pt x="f24" y="f25"/>
                          <a:pt x="f26" y="f27"/>
                        </a:cubicBezTo>
                        <a:cubicBezTo>
                          <a:pt x="f28" y="f29"/>
                          <a:pt x="f30" y="f31"/>
                          <a:pt x="f32" y="f33"/>
                        </a:cubicBezTo>
                        <a:cubicBezTo>
                          <a:pt x="f34" y="f35"/>
                          <a:pt x="f36" y="f37"/>
                          <a:pt x="f38" y="f39"/>
                        </a:cubicBezTo>
                        <a:cubicBezTo>
                          <a:pt x="f40" y="f41"/>
                          <a:pt x="f42" y="f43"/>
                          <a:pt x="f44" y="f45"/>
                        </a:cubicBezTo>
                        <a:cubicBezTo>
                          <a:pt x="f46" y="f47"/>
                          <a:pt x="f48" y="f49"/>
                          <a:pt x="f50" y="f51"/>
                        </a:cubicBezTo>
                        <a:cubicBezTo>
                          <a:pt x="f52" y="f53"/>
                          <a:pt x="f54" y="f55"/>
                          <a:pt x="f56" y="f57"/>
                        </a:cubicBezTo>
                        <a:cubicBezTo>
                          <a:pt x="f58" y="f59"/>
                          <a:pt x="f60" y="f61"/>
                          <a:pt x="f62" y="f63"/>
                        </a:cubicBezTo>
                        <a:cubicBezTo>
                          <a:pt x="f64" y="f65"/>
                          <a:pt x="f66" y="f67"/>
                          <a:pt x="f10" y="f68"/>
                        </a:cubicBezTo>
                        <a:cubicBezTo>
                          <a:pt x="f69" y="f70"/>
                          <a:pt x="f71" y="f72"/>
                          <a:pt x="f73" y="f74"/>
                        </a:cubicBezTo>
                        <a:cubicBezTo>
                          <a:pt x="f75" y="f76"/>
                          <a:pt x="f77" y="f78"/>
                          <a:pt x="f8" y="f9"/>
                        </a:cubicBezTo>
                        <a:close/>
                      </a:path>
                    </a:pathLst>
                  </a:custGeom>
                  <a:solidFill>
                    <a:srgbClr val="EFD2EC">
                      <a:alpha val="18824"/>
                    </a:srgbClr>
                  </a:solidFill>
                  <a:ln w="12701" cap="flat">
                    <a:solidFill>
                      <a:srgbClr val="FFF2CC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66" name="Oval 501">
                    <a:extLst>
                      <a:ext uri="{FF2B5EF4-FFF2-40B4-BE49-F238E27FC236}">
                        <a16:creationId xmlns:a16="http://schemas.microsoft.com/office/drawing/2014/main" id="{10749BDE-4AD0-C36E-5BB6-4366950B967E}"/>
                      </a:ext>
                    </a:extLst>
                  </p:cNvPr>
                  <p:cNvSpPr/>
                  <p:nvPr/>
                </p:nvSpPr>
                <p:spPr>
                  <a:xfrm>
                    <a:off x="9843058" y="523978"/>
                    <a:ext cx="138065" cy="14526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FD2EC">
                      <a:alpha val="45882"/>
                    </a:srgbClr>
                  </a:solidFill>
                  <a:ln w="12701" cap="flat">
                    <a:solidFill>
                      <a:srgbClr val="EFD2EC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</p:grpSp>
            <p:grpSp>
              <p:nvGrpSpPr>
                <p:cNvPr id="21" name="Group 456">
                  <a:extLst>
                    <a:ext uri="{FF2B5EF4-FFF2-40B4-BE49-F238E27FC236}">
                      <a16:creationId xmlns:a16="http://schemas.microsoft.com/office/drawing/2014/main" id="{168E8AC4-2D18-6E5B-102C-B6ABD5C91B8A}"/>
                    </a:ext>
                  </a:extLst>
                </p:cNvPr>
                <p:cNvGrpSpPr/>
                <p:nvPr/>
              </p:nvGrpSpPr>
              <p:grpSpPr>
                <a:xfrm>
                  <a:off x="10538048" y="304422"/>
                  <a:ext cx="596911" cy="716943"/>
                  <a:chOff x="10538048" y="304422"/>
                  <a:chExt cx="596911" cy="716943"/>
                </a:xfrm>
              </p:grpSpPr>
              <p:sp>
                <p:nvSpPr>
                  <p:cNvPr id="59" name="Oval 494">
                    <a:extLst>
                      <a:ext uri="{FF2B5EF4-FFF2-40B4-BE49-F238E27FC236}">
                        <a16:creationId xmlns:a16="http://schemas.microsoft.com/office/drawing/2014/main" id="{B7AE9886-14D9-C5A9-A9DA-C641C7253241}"/>
                      </a:ext>
                    </a:extLst>
                  </p:cNvPr>
                  <p:cNvSpPr/>
                  <p:nvPr/>
                </p:nvSpPr>
                <p:spPr>
                  <a:xfrm>
                    <a:off x="10538048" y="430764"/>
                    <a:ext cx="561322" cy="59060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21961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60" name="Oval 495">
                    <a:extLst>
                      <a:ext uri="{FF2B5EF4-FFF2-40B4-BE49-F238E27FC236}">
                        <a16:creationId xmlns:a16="http://schemas.microsoft.com/office/drawing/2014/main" id="{D1FD0386-B37D-7E4E-52DC-E9BEC81E2CF0}"/>
                      </a:ext>
                    </a:extLst>
                  </p:cNvPr>
                  <p:cNvSpPr/>
                  <p:nvPr/>
                </p:nvSpPr>
                <p:spPr>
                  <a:xfrm>
                    <a:off x="10703500" y="594341"/>
                    <a:ext cx="213951" cy="225116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45882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cxnSp>
                <p:nvCxnSpPr>
                  <p:cNvPr id="61" name="Straight Connector 496">
                    <a:extLst>
                      <a:ext uri="{FF2B5EF4-FFF2-40B4-BE49-F238E27FC236}">
                        <a16:creationId xmlns:a16="http://schemas.microsoft.com/office/drawing/2014/main" id="{79D5D6CB-F0BE-C84F-9093-6FE429F0577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917451" y="390439"/>
                    <a:ext cx="104379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62" name="Straight Connector 497">
                    <a:extLst>
                      <a:ext uri="{FF2B5EF4-FFF2-40B4-BE49-F238E27FC236}">
                        <a16:creationId xmlns:a16="http://schemas.microsoft.com/office/drawing/2014/main" id="{7F15D0EF-2CA1-F648-2692-C6DEC501E0F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1021830" y="304422"/>
                    <a:ext cx="0" cy="91851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63" name="Straight Connector 498">
                    <a:extLst>
                      <a:ext uri="{FF2B5EF4-FFF2-40B4-BE49-F238E27FC236}">
                        <a16:creationId xmlns:a16="http://schemas.microsoft.com/office/drawing/2014/main" id="{21DB39E0-0F28-0800-C2F9-210F2A4DE30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937623" y="402546"/>
                    <a:ext cx="104378" cy="128564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64" name="Straight Connector 499">
                    <a:extLst>
                      <a:ext uri="{FF2B5EF4-FFF2-40B4-BE49-F238E27FC236}">
                        <a16:creationId xmlns:a16="http://schemas.microsoft.com/office/drawing/2014/main" id="{F6CE4910-B76C-EBA5-F0B7-AC15A910366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1042806" y="389872"/>
                    <a:ext cx="92153" cy="13241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</p:grpSp>
            <p:grpSp>
              <p:nvGrpSpPr>
                <p:cNvPr id="22" name="Group 457">
                  <a:extLst>
                    <a:ext uri="{FF2B5EF4-FFF2-40B4-BE49-F238E27FC236}">
                      <a16:creationId xmlns:a16="http://schemas.microsoft.com/office/drawing/2014/main" id="{3D139F1C-FEB2-BA0E-CCEC-A2BCB741CDF3}"/>
                    </a:ext>
                  </a:extLst>
                </p:cNvPr>
                <p:cNvGrpSpPr/>
                <p:nvPr/>
              </p:nvGrpSpPr>
              <p:grpSpPr>
                <a:xfrm>
                  <a:off x="9728484" y="710561"/>
                  <a:ext cx="505297" cy="531650"/>
                  <a:chOff x="9728484" y="710561"/>
                  <a:chExt cx="505297" cy="531650"/>
                </a:xfrm>
              </p:grpSpPr>
              <p:sp>
                <p:nvSpPr>
                  <p:cNvPr id="57" name="Oval 492">
                    <a:extLst>
                      <a:ext uri="{FF2B5EF4-FFF2-40B4-BE49-F238E27FC236}">
                        <a16:creationId xmlns:a16="http://schemas.microsoft.com/office/drawing/2014/main" id="{A59500EA-3C6B-C16C-C029-352CD1DAFEBC}"/>
                      </a:ext>
                    </a:extLst>
                  </p:cNvPr>
                  <p:cNvSpPr/>
                  <p:nvPr/>
                </p:nvSpPr>
                <p:spPr>
                  <a:xfrm>
                    <a:off x="9728484" y="710561"/>
                    <a:ext cx="505297" cy="531650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21961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58" name="Oval 493">
                    <a:extLst>
                      <a:ext uri="{FF2B5EF4-FFF2-40B4-BE49-F238E27FC236}">
                        <a16:creationId xmlns:a16="http://schemas.microsoft.com/office/drawing/2014/main" id="{23600C7F-16E3-7791-A1BC-EADADEA03B93}"/>
                      </a:ext>
                    </a:extLst>
                  </p:cNvPr>
                  <p:cNvSpPr/>
                  <p:nvPr/>
                </p:nvSpPr>
                <p:spPr>
                  <a:xfrm>
                    <a:off x="9801380" y="875062"/>
                    <a:ext cx="192600" cy="202649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45882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</p:grpSp>
            <p:grpSp>
              <p:nvGrpSpPr>
                <p:cNvPr id="23" name="Group 458">
                  <a:extLst>
                    <a:ext uri="{FF2B5EF4-FFF2-40B4-BE49-F238E27FC236}">
                      <a16:creationId xmlns:a16="http://schemas.microsoft.com/office/drawing/2014/main" id="{EB1EC3D2-802C-0E0C-AD5C-095DEBC10978}"/>
                    </a:ext>
                  </a:extLst>
                </p:cNvPr>
                <p:cNvGrpSpPr/>
                <p:nvPr/>
              </p:nvGrpSpPr>
              <p:grpSpPr>
                <a:xfrm>
                  <a:off x="10016044" y="434074"/>
                  <a:ext cx="505297" cy="531650"/>
                  <a:chOff x="10016044" y="434074"/>
                  <a:chExt cx="505297" cy="531650"/>
                </a:xfrm>
              </p:grpSpPr>
              <p:sp>
                <p:nvSpPr>
                  <p:cNvPr id="55" name="Oval 490">
                    <a:extLst>
                      <a:ext uri="{FF2B5EF4-FFF2-40B4-BE49-F238E27FC236}">
                        <a16:creationId xmlns:a16="http://schemas.microsoft.com/office/drawing/2014/main" id="{FF9B3D61-764A-5CFF-1503-CE67DD4B5E69}"/>
                      </a:ext>
                    </a:extLst>
                  </p:cNvPr>
                  <p:cNvSpPr/>
                  <p:nvPr/>
                </p:nvSpPr>
                <p:spPr>
                  <a:xfrm>
                    <a:off x="10016044" y="434074"/>
                    <a:ext cx="505297" cy="531650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21961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56" name="Oval 491">
                    <a:extLst>
                      <a:ext uri="{FF2B5EF4-FFF2-40B4-BE49-F238E27FC236}">
                        <a16:creationId xmlns:a16="http://schemas.microsoft.com/office/drawing/2014/main" id="{F28A4527-62F9-70A1-A471-35A25154A6CB}"/>
                      </a:ext>
                    </a:extLst>
                  </p:cNvPr>
                  <p:cNvSpPr/>
                  <p:nvPr/>
                </p:nvSpPr>
                <p:spPr>
                  <a:xfrm>
                    <a:off x="10088950" y="598584"/>
                    <a:ext cx="192600" cy="202649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45882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</p:grpSp>
            <p:grpSp>
              <p:nvGrpSpPr>
                <p:cNvPr id="24" name="Group 459">
                  <a:extLst>
                    <a:ext uri="{FF2B5EF4-FFF2-40B4-BE49-F238E27FC236}">
                      <a16:creationId xmlns:a16="http://schemas.microsoft.com/office/drawing/2014/main" id="{5CFBFB2A-5B2C-135C-8946-C544D2A996D2}"/>
                    </a:ext>
                  </a:extLst>
                </p:cNvPr>
                <p:cNvGrpSpPr/>
                <p:nvPr/>
              </p:nvGrpSpPr>
              <p:grpSpPr>
                <a:xfrm>
                  <a:off x="10216380" y="270068"/>
                  <a:ext cx="505297" cy="531650"/>
                  <a:chOff x="10216380" y="270068"/>
                  <a:chExt cx="505297" cy="531650"/>
                </a:xfrm>
              </p:grpSpPr>
              <p:sp>
                <p:nvSpPr>
                  <p:cNvPr id="53" name="Oval 488">
                    <a:extLst>
                      <a:ext uri="{FF2B5EF4-FFF2-40B4-BE49-F238E27FC236}">
                        <a16:creationId xmlns:a16="http://schemas.microsoft.com/office/drawing/2014/main" id="{1AD82CD8-D7FF-45BE-9AA7-B710B8D2E240}"/>
                      </a:ext>
                    </a:extLst>
                  </p:cNvPr>
                  <p:cNvSpPr/>
                  <p:nvPr/>
                </p:nvSpPr>
                <p:spPr>
                  <a:xfrm>
                    <a:off x="10216380" y="270068"/>
                    <a:ext cx="505297" cy="531650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21961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54" name="Oval 489">
                    <a:extLst>
                      <a:ext uri="{FF2B5EF4-FFF2-40B4-BE49-F238E27FC236}">
                        <a16:creationId xmlns:a16="http://schemas.microsoft.com/office/drawing/2014/main" id="{D1305048-6CA2-9D85-04DF-1BE5FFEBF2A7}"/>
                      </a:ext>
                    </a:extLst>
                  </p:cNvPr>
                  <p:cNvSpPr/>
                  <p:nvPr/>
                </p:nvSpPr>
                <p:spPr>
                  <a:xfrm>
                    <a:off x="10289286" y="434577"/>
                    <a:ext cx="192600" cy="202649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45882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</p:grpSp>
            <p:grpSp>
              <p:nvGrpSpPr>
                <p:cNvPr id="25" name="Group 460">
                  <a:extLst>
                    <a:ext uri="{FF2B5EF4-FFF2-40B4-BE49-F238E27FC236}">
                      <a16:creationId xmlns:a16="http://schemas.microsoft.com/office/drawing/2014/main" id="{315E67CA-7686-9306-2257-5973F7663DAF}"/>
                    </a:ext>
                  </a:extLst>
                </p:cNvPr>
                <p:cNvGrpSpPr/>
                <p:nvPr/>
              </p:nvGrpSpPr>
              <p:grpSpPr>
                <a:xfrm>
                  <a:off x="9502929" y="759134"/>
                  <a:ext cx="596902" cy="716944"/>
                  <a:chOff x="9502929" y="759134"/>
                  <a:chExt cx="596902" cy="716944"/>
                </a:xfrm>
              </p:grpSpPr>
              <p:sp>
                <p:nvSpPr>
                  <p:cNvPr id="47" name="Oval 482">
                    <a:extLst>
                      <a:ext uri="{FF2B5EF4-FFF2-40B4-BE49-F238E27FC236}">
                        <a16:creationId xmlns:a16="http://schemas.microsoft.com/office/drawing/2014/main" id="{DF52446A-1140-A8F6-7DA7-A8AC805AED91}"/>
                      </a:ext>
                    </a:extLst>
                  </p:cNvPr>
                  <p:cNvSpPr/>
                  <p:nvPr/>
                </p:nvSpPr>
                <p:spPr>
                  <a:xfrm>
                    <a:off x="9502929" y="885477"/>
                    <a:ext cx="561322" cy="59060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21961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48" name="Oval 483">
                    <a:extLst>
                      <a:ext uri="{FF2B5EF4-FFF2-40B4-BE49-F238E27FC236}">
                        <a16:creationId xmlns:a16="http://schemas.microsoft.com/office/drawing/2014/main" id="{0BDA344F-557A-A178-17B1-B4FFF3C456D7}"/>
                      </a:ext>
                    </a:extLst>
                  </p:cNvPr>
                  <p:cNvSpPr/>
                  <p:nvPr/>
                </p:nvSpPr>
                <p:spPr>
                  <a:xfrm>
                    <a:off x="9668380" y="1049054"/>
                    <a:ext cx="213951" cy="225116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45882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cxnSp>
                <p:nvCxnSpPr>
                  <p:cNvPr id="49" name="Straight Connector 484">
                    <a:extLst>
                      <a:ext uri="{FF2B5EF4-FFF2-40B4-BE49-F238E27FC236}">
                        <a16:creationId xmlns:a16="http://schemas.microsoft.com/office/drawing/2014/main" id="{4E68E2F9-BB3F-1DBD-065F-7DCCA2ACFA2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882332" y="845152"/>
                    <a:ext cx="104379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50" name="Straight Connector 485">
                    <a:extLst>
                      <a:ext uri="{FF2B5EF4-FFF2-40B4-BE49-F238E27FC236}">
                        <a16:creationId xmlns:a16="http://schemas.microsoft.com/office/drawing/2014/main" id="{195FB6AC-8430-D916-83F5-BC8B027696B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986711" y="759134"/>
                    <a:ext cx="0" cy="91852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51" name="Straight Connector 486">
                    <a:extLst>
                      <a:ext uri="{FF2B5EF4-FFF2-40B4-BE49-F238E27FC236}">
                        <a16:creationId xmlns:a16="http://schemas.microsoft.com/office/drawing/2014/main" id="{22679A40-1254-0389-5054-FC20F18CA61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902503" y="857259"/>
                    <a:ext cx="104379" cy="128564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52" name="Straight Connector 487">
                    <a:extLst>
                      <a:ext uri="{FF2B5EF4-FFF2-40B4-BE49-F238E27FC236}">
                        <a16:creationId xmlns:a16="http://schemas.microsoft.com/office/drawing/2014/main" id="{134807F4-9D80-8D48-0BCB-ED83647DB22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007687" y="844585"/>
                    <a:ext cx="92144" cy="13241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</p:grpSp>
            <p:grpSp>
              <p:nvGrpSpPr>
                <p:cNvPr id="26" name="Group 461">
                  <a:extLst>
                    <a:ext uri="{FF2B5EF4-FFF2-40B4-BE49-F238E27FC236}">
                      <a16:creationId xmlns:a16="http://schemas.microsoft.com/office/drawing/2014/main" id="{DB03C55F-DC31-188B-7F54-5191741BF8DE}"/>
                    </a:ext>
                  </a:extLst>
                </p:cNvPr>
                <p:cNvGrpSpPr/>
                <p:nvPr/>
              </p:nvGrpSpPr>
              <p:grpSpPr>
                <a:xfrm>
                  <a:off x="9057150" y="738515"/>
                  <a:ext cx="596902" cy="716943"/>
                  <a:chOff x="9057150" y="738515"/>
                  <a:chExt cx="596902" cy="716943"/>
                </a:xfrm>
              </p:grpSpPr>
              <p:sp>
                <p:nvSpPr>
                  <p:cNvPr id="41" name="Oval 476">
                    <a:extLst>
                      <a:ext uri="{FF2B5EF4-FFF2-40B4-BE49-F238E27FC236}">
                        <a16:creationId xmlns:a16="http://schemas.microsoft.com/office/drawing/2014/main" id="{B3DB539B-FA73-17EC-C3A6-38D9EE8E7DA4}"/>
                      </a:ext>
                    </a:extLst>
                  </p:cNvPr>
                  <p:cNvSpPr/>
                  <p:nvPr/>
                </p:nvSpPr>
                <p:spPr>
                  <a:xfrm>
                    <a:off x="9057150" y="864857"/>
                    <a:ext cx="561322" cy="59060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21961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42" name="Oval 477">
                    <a:extLst>
                      <a:ext uri="{FF2B5EF4-FFF2-40B4-BE49-F238E27FC236}">
                        <a16:creationId xmlns:a16="http://schemas.microsoft.com/office/drawing/2014/main" id="{336481EC-60B8-8AE7-8221-033986FEAFFD}"/>
                      </a:ext>
                    </a:extLst>
                  </p:cNvPr>
                  <p:cNvSpPr/>
                  <p:nvPr/>
                </p:nvSpPr>
                <p:spPr>
                  <a:xfrm>
                    <a:off x="9222592" y="1028443"/>
                    <a:ext cx="213951" cy="225116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45882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cxnSp>
                <p:nvCxnSpPr>
                  <p:cNvPr id="43" name="Straight Connector 478">
                    <a:extLst>
                      <a:ext uri="{FF2B5EF4-FFF2-40B4-BE49-F238E27FC236}">
                        <a16:creationId xmlns:a16="http://schemas.microsoft.com/office/drawing/2014/main" id="{983B454E-B44B-2101-15F7-0381E827FFD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36553" y="824532"/>
                    <a:ext cx="104378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44" name="Straight Connector 479">
                    <a:extLst>
                      <a:ext uri="{FF2B5EF4-FFF2-40B4-BE49-F238E27FC236}">
                        <a16:creationId xmlns:a16="http://schemas.microsoft.com/office/drawing/2014/main" id="{6703B946-D520-3771-2D00-D325B261853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540931" y="738515"/>
                    <a:ext cx="0" cy="91860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45" name="Straight Connector 480">
                    <a:extLst>
                      <a:ext uri="{FF2B5EF4-FFF2-40B4-BE49-F238E27FC236}">
                        <a16:creationId xmlns:a16="http://schemas.microsoft.com/office/drawing/2014/main" id="{912DFF6E-CC2F-38CC-E11F-2055300335B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56724" y="836648"/>
                    <a:ext cx="104379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46" name="Straight Connector 481">
                    <a:extLst>
                      <a:ext uri="{FF2B5EF4-FFF2-40B4-BE49-F238E27FC236}">
                        <a16:creationId xmlns:a16="http://schemas.microsoft.com/office/drawing/2014/main" id="{4AB824A5-3C2B-7E4B-310F-A9E3205AF11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561908" y="823965"/>
                    <a:ext cx="92144" cy="13241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</p:grpSp>
            <p:grpSp>
              <p:nvGrpSpPr>
                <p:cNvPr id="27" name="Group 462">
                  <a:extLst>
                    <a:ext uri="{FF2B5EF4-FFF2-40B4-BE49-F238E27FC236}">
                      <a16:creationId xmlns:a16="http://schemas.microsoft.com/office/drawing/2014/main" id="{8F23FCD9-3D12-5A3F-37C9-65B3CD66695B}"/>
                    </a:ext>
                  </a:extLst>
                </p:cNvPr>
                <p:cNvGrpSpPr/>
                <p:nvPr/>
              </p:nvGrpSpPr>
              <p:grpSpPr>
                <a:xfrm>
                  <a:off x="9146157" y="89839"/>
                  <a:ext cx="596903" cy="716944"/>
                  <a:chOff x="9146157" y="89839"/>
                  <a:chExt cx="596903" cy="716944"/>
                </a:xfrm>
              </p:grpSpPr>
              <p:sp>
                <p:nvSpPr>
                  <p:cNvPr id="35" name="Oval 470">
                    <a:extLst>
                      <a:ext uri="{FF2B5EF4-FFF2-40B4-BE49-F238E27FC236}">
                        <a16:creationId xmlns:a16="http://schemas.microsoft.com/office/drawing/2014/main" id="{4F88D3C9-95ED-DB4F-4AFD-94A07373FDBE}"/>
                      </a:ext>
                    </a:extLst>
                  </p:cNvPr>
                  <p:cNvSpPr/>
                  <p:nvPr/>
                </p:nvSpPr>
                <p:spPr>
                  <a:xfrm>
                    <a:off x="9146157" y="216182"/>
                    <a:ext cx="561322" cy="59060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21961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36" name="Oval 471">
                    <a:extLst>
                      <a:ext uri="{FF2B5EF4-FFF2-40B4-BE49-F238E27FC236}">
                        <a16:creationId xmlns:a16="http://schemas.microsoft.com/office/drawing/2014/main" id="{E0BF10FC-05DA-CA4E-2FA8-C3A072208C1C}"/>
                      </a:ext>
                    </a:extLst>
                  </p:cNvPr>
                  <p:cNvSpPr/>
                  <p:nvPr/>
                </p:nvSpPr>
                <p:spPr>
                  <a:xfrm>
                    <a:off x="9311609" y="379759"/>
                    <a:ext cx="213951" cy="225116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45882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cxnSp>
                <p:nvCxnSpPr>
                  <p:cNvPr id="37" name="Straight Connector 472">
                    <a:extLst>
                      <a:ext uri="{FF2B5EF4-FFF2-40B4-BE49-F238E27FC236}">
                        <a16:creationId xmlns:a16="http://schemas.microsoft.com/office/drawing/2014/main" id="{9954D69A-806C-E16C-88FB-649B69C46BD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525560" y="175857"/>
                    <a:ext cx="104379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38" name="Straight Connector 473">
                    <a:extLst>
                      <a:ext uri="{FF2B5EF4-FFF2-40B4-BE49-F238E27FC236}">
                        <a16:creationId xmlns:a16="http://schemas.microsoft.com/office/drawing/2014/main" id="{F8AB83A6-14DF-735A-FD1A-45A62D8A4B1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629939" y="89839"/>
                    <a:ext cx="0" cy="91861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39" name="Straight Connector 474">
                    <a:extLst>
                      <a:ext uri="{FF2B5EF4-FFF2-40B4-BE49-F238E27FC236}">
                        <a16:creationId xmlns:a16="http://schemas.microsoft.com/office/drawing/2014/main" id="{0B503188-62DA-4D0C-B382-9E96D3F7F9E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545732" y="187964"/>
                    <a:ext cx="104379" cy="128573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40" name="Straight Connector 475">
                    <a:extLst>
                      <a:ext uri="{FF2B5EF4-FFF2-40B4-BE49-F238E27FC236}">
                        <a16:creationId xmlns:a16="http://schemas.microsoft.com/office/drawing/2014/main" id="{E1AB71F0-1878-B34A-868F-2324FBA1D36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650915" y="175290"/>
                    <a:ext cx="92145" cy="13240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</p:grpSp>
            <p:grpSp>
              <p:nvGrpSpPr>
                <p:cNvPr id="28" name="Group 463">
                  <a:extLst>
                    <a:ext uri="{FF2B5EF4-FFF2-40B4-BE49-F238E27FC236}">
                      <a16:creationId xmlns:a16="http://schemas.microsoft.com/office/drawing/2014/main" id="{EB9E7377-4AD6-1814-EBDE-D419C96224E7}"/>
                    </a:ext>
                  </a:extLst>
                </p:cNvPr>
                <p:cNvGrpSpPr/>
                <p:nvPr/>
              </p:nvGrpSpPr>
              <p:grpSpPr>
                <a:xfrm>
                  <a:off x="10133435" y="746022"/>
                  <a:ext cx="596911" cy="716944"/>
                  <a:chOff x="10133435" y="746022"/>
                  <a:chExt cx="596911" cy="716944"/>
                </a:xfrm>
              </p:grpSpPr>
              <p:sp>
                <p:nvSpPr>
                  <p:cNvPr id="29" name="Oval 464">
                    <a:extLst>
                      <a:ext uri="{FF2B5EF4-FFF2-40B4-BE49-F238E27FC236}">
                        <a16:creationId xmlns:a16="http://schemas.microsoft.com/office/drawing/2014/main" id="{4D842703-40C8-6862-B284-EA4B75714A53}"/>
                      </a:ext>
                    </a:extLst>
                  </p:cNvPr>
                  <p:cNvSpPr/>
                  <p:nvPr/>
                </p:nvSpPr>
                <p:spPr>
                  <a:xfrm>
                    <a:off x="10133435" y="872365"/>
                    <a:ext cx="561322" cy="59060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21961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30" name="Oval 465">
                    <a:extLst>
                      <a:ext uri="{FF2B5EF4-FFF2-40B4-BE49-F238E27FC236}">
                        <a16:creationId xmlns:a16="http://schemas.microsoft.com/office/drawing/2014/main" id="{EFEC80E1-1392-C732-BD6E-84FD8E35786A}"/>
                      </a:ext>
                    </a:extLst>
                  </p:cNvPr>
                  <p:cNvSpPr/>
                  <p:nvPr/>
                </p:nvSpPr>
                <p:spPr>
                  <a:xfrm>
                    <a:off x="10298887" y="1035942"/>
                    <a:ext cx="213951" cy="225116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45882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cxnSp>
                <p:nvCxnSpPr>
                  <p:cNvPr id="31" name="Straight Connector 466">
                    <a:extLst>
                      <a:ext uri="{FF2B5EF4-FFF2-40B4-BE49-F238E27FC236}">
                        <a16:creationId xmlns:a16="http://schemas.microsoft.com/office/drawing/2014/main" id="{370FF52D-FAB2-CA49-7D44-B7540580DF2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512838" y="832039"/>
                    <a:ext cx="104388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32" name="Straight Connector 467">
                    <a:extLst>
                      <a:ext uri="{FF2B5EF4-FFF2-40B4-BE49-F238E27FC236}">
                        <a16:creationId xmlns:a16="http://schemas.microsoft.com/office/drawing/2014/main" id="{1295C142-3757-482D-A8AB-02A43BE19F9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617226" y="746022"/>
                    <a:ext cx="0" cy="91851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33" name="Straight Connector 468">
                    <a:extLst>
                      <a:ext uri="{FF2B5EF4-FFF2-40B4-BE49-F238E27FC236}">
                        <a16:creationId xmlns:a16="http://schemas.microsoft.com/office/drawing/2014/main" id="{67F06362-6644-AB7C-4E9A-9FF9C024F79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533019" y="844146"/>
                    <a:ext cx="104379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34" name="Straight Connector 469">
                    <a:extLst>
                      <a:ext uri="{FF2B5EF4-FFF2-40B4-BE49-F238E27FC236}">
                        <a16:creationId xmlns:a16="http://schemas.microsoft.com/office/drawing/2014/main" id="{1B4BE794-6599-241D-AF50-D61B107000B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638202" y="831473"/>
                    <a:ext cx="92144" cy="13240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</p:grpSp>
          </p:grpSp>
        </p:grpSp>
        <p:pic>
          <p:nvPicPr>
            <p:cNvPr id="5" name="Image 4" descr="\documentclass{article}&#10;\usepackage{amsmath}&#10;\usepackage{amsfonts}&#10;\usepackage{xcolor}&#10;\pagestyle{empty}&#10;\begin{document}&#10;\newcommand{\indep}{\perp \!\!\! \perp}&#10;&#10;$$&#10;\textcolor{teal}{&#10;\begin{pmatrix}&#10;y_{1, 1} &amp; \ldots &amp; y_{1, N}\\&#10;\vdots &amp; \ddots &amp; \vdots \\&#10;y_{G,1} &amp; \ldots &amp; y_{G, N}&#10;\end{pmatrix}}&#10;$$&#10;&#10;\end{document}" title="IguanaTex Bitmap Display">
              <a:extLst>
                <a:ext uri="{FF2B5EF4-FFF2-40B4-BE49-F238E27FC236}">
                  <a16:creationId xmlns:a16="http://schemas.microsoft.com/office/drawing/2014/main" id="{D975AACB-623A-2BE1-54DF-95804A31063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609" y="272849"/>
              <a:ext cx="2609837" cy="1332842"/>
            </a:xfrm>
            <a:prstGeom prst="rect">
              <a:avLst/>
            </a:prstGeom>
          </p:spPr>
        </p:pic>
      </p:grp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B3CDA1E2-EC16-F32B-36DA-BA50C96213E3}"/>
              </a:ext>
            </a:extLst>
          </p:cNvPr>
          <p:cNvGrpSpPr/>
          <p:nvPr/>
        </p:nvGrpSpPr>
        <p:grpSpPr>
          <a:xfrm>
            <a:off x="0" y="6226150"/>
            <a:ext cx="12229123" cy="675545"/>
            <a:chOff x="131412" y="7537102"/>
            <a:chExt cx="12229123" cy="675545"/>
          </a:xfrm>
        </p:grpSpPr>
        <p:sp>
          <p:nvSpPr>
            <p:cNvPr id="76" name="Google Shape;9794;p128">
              <a:extLst>
                <a:ext uri="{FF2B5EF4-FFF2-40B4-BE49-F238E27FC236}">
                  <a16:creationId xmlns:a16="http://schemas.microsoft.com/office/drawing/2014/main" id="{BACD3939-19C6-4741-600F-A9144F0CE759}"/>
                </a:ext>
              </a:extLst>
            </p:cNvPr>
            <p:cNvSpPr txBox="1"/>
            <p:nvPr/>
          </p:nvSpPr>
          <p:spPr>
            <a:xfrm>
              <a:off x="131412" y="7613302"/>
              <a:ext cx="12211938" cy="599345"/>
            </a:xfrm>
            <a:prstGeom prst="rect">
              <a:avLst/>
            </a:prstGeom>
            <a:solidFill>
              <a:srgbClr val="00B0F6"/>
            </a:solidFill>
            <a:ln>
              <a:noFill/>
            </a:ln>
          </p:spPr>
          <p:txBody>
            <a:bodyPr spcFirstLastPara="1" wrap="square" lIns="18000" tIns="10800" rIns="18000" bIns="1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9795;p128">
              <a:extLst>
                <a:ext uri="{FF2B5EF4-FFF2-40B4-BE49-F238E27FC236}">
                  <a16:creationId xmlns:a16="http://schemas.microsoft.com/office/drawing/2014/main" id="{5872932A-4BD2-10BD-90D3-8DB56F95EFA0}"/>
                </a:ext>
              </a:extLst>
            </p:cNvPr>
            <p:cNvSpPr/>
            <p:nvPr/>
          </p:nvSpPr>
          <p:spPr>
            <a:xfrm>
              <a:off x="1258711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" name="Google Shape;9796;p128">
              <a:extLst>
                <a:ext uri="{FF2B5EF4-FFF2-40B4-BE49-F238E27FC236}">
                  <a16:creationId xmlns:a16="http://schemas.microsoft.com/office/drawing/2014/main" id="{169F1FD7-5A3D-C24A-EE5F-6D3581646BB4}"/>
                </a:ext>
              </a:extLst>
            </p:cNvPr>
            <p:cNvSpPr txBox="1"/>
            <p:nvPr/>
          </p:nvSpPr>
          <p:spPr>
            <a:xfrm>
              <a:off x="160124" y="7735959"/>
              <a:ext cx="1095952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" tIns="54000" rIns="18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Introduction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79" name="Google Shape;9797;p128">
              <a:extLst>
                <a:ext uri="{FF2B5EF4-FFF2-40B4-BE49-F238E27FC236}">
                  <a16:creationId xmlns:a16="http://schemas.microsoft.com/office/drawing/2014/main" id="{2FC2030E-D875-6B32-E924-AE0AB1EB9621}"/>
                </a:ext>
              </a:extLst>
            </p:cNvPr>
            <p:cNvSpPr txBox="1"/>
            <p:nvPr/>
          </p:nvSpPr>
          <p:spPr>
            <a:xfrm>
              <a:off x="1969552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Mixture models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80" name="Google Shape;9798;p128">
              <a:extLst>
                <a:ext uri="{FF2B5EF4-FFF2-40B4-BE49-F238E27FC236}">
                  <a16:creationId xmlns:a16="http://schemas.microsoft.com/office/drawing/2014/main" id="{9A16FC53-D38A-22A1-0844-A000663BB943}"/>
                </a:ext>
              </a:extLst>
            </p:cNvPr>
            <p:cNvSpPr txBox="1"/>
            <p:nvPr/>
          </p:nvSpPr>
          <p:spPr>
            <a:xfrm>
              <a:off x="628516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Deconvolution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81" name="Google Shape;9799;p128">
              <a:extLst>
                <a:ext uri="{FF2B5EF4-FFF2-40B4-BE49-F238E27FC236}">
                  <a16:creationId xmlns:a16="http://schemas.microsoft.com/office/drawing/2014/main" id="{BD1D77D8-A660-6D82-44BB-3146A05F17D9}"/>
                </a:ext>
              </a:extLst>
            </p:cNvPr>
            <p:cNvSpPr txBox="1"/>
            <p:nvPr/>
          </p:nvSpPr>
          <p:spPr>
            <a:xfrm>
              <a:off x="1050142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Perspectives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82" name="Google Shape;9800;p128">
              <a:extLst>
                <a:ext uri="{FF2B5EF4-FFF2-40B4-BE49-F238E27FC236}">
                  <a16:creationId xmlns:a16="http://schemas.microsoft.com/office/drawing/2014/main" id="{7DE3F840-BF6B-BB59-B0A7-C1F327446822}"/>
                </a:ext>
              </a:extLst>
            </p:cNvPr>
            <p:cNvSpPr/>
            <p:nvPr/>
          </p:nvSpPr>
          <p:spPr>
            <a:xfrm>
              <a:off x="1442273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" name="Google Shape;9801;p128">
              <a:extLst>
                <a:ext uri="{FF2B5EF4-FFF2-40B4-BE49-F238E27FC236}">
                  <a16:creationId xmlns:a16="http://schemas.microsoft.com/office/drawing/2014/main" id="{56FDF529-02BD-20C1-D2CD-2B6090E82F98}"/>
                </a:ext>
              </a:extLst>
            </p:cNvPr>
            <p:cNvSpPr/>
            <p:nvPr/>
          </p:nvSpPr>
          <p:spPr>
            <a:xfrm>
              <a:off x="1625835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" name="Google Shape;9802;p128">
              <a:extLst>
                <a:ext uri="{FF2B5EF4-FFF2-40B4-BE49-F238E27FC236}">
                  <a16:creationId xmlns:a16="http://schemas.microsoft.com/office/drawing/2014/main" id="{CE6AF954-9DFF-DAAA-0DD6-C235376A2624}"/>
                </a:ext>
              </a:extLst>
            </p:cNvPr>
            <p:cNvSpPr/>
            <p:nvPr/>
          </p:nvSpPr>
          <p:spPr>
            <a:xfrm>
              <a:off x="1809397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" name="Google Shape;9813;p128">
              <a:extLst>
                <a:ext uri="{FF2B5EF4-FFF2-40B4-BE49-F238E27FC236}">
                  <a16:creationId xmlns:a16="http://schemas.microsoft.com/office/drawing/2014/main" id="{636CD085-2105-7F03-3F5B-D7B2431BAECB}"/>
                </a:ext>
              </a:extLst>
            </p:cNvPr>
            <p:cNvSpPr/>
            <p:nvPr/>
          </p:nvSpPr>
          <p:spPr>
            <a:xfrm>
              <a:off x="8724374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" name="Google Shape;9814;p128">
              <a:extLst>
                <a:ext uri="{FF2B5EF4-FFF2-40B4-BE49-F238E27FC236}">
                  <a16:creationId xmlns:a16="http://schemas.microsoft.com/office/drawing/2014/main" id="{2C733B9B-E4DB-3A24-FC2A-477700AC3823}"/>
                </a:ext>
              </a:extLst>
            </p:cNvPr>
            <p:cNvSpPr/>
            <p:nvPr/>
          </p:nvSpPr>
          <p:spPr>
            <a:xfrm>
              <a:off x="8907936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" name="Google Shape;9815;p128">
              <a:extLst>
                <a:ext uri="{FF2B5EF4-FFF2-40B4-BE49-F238E27FC236}">
                  <a16:creationId xmlns:a16="http://schemas.microsoft.com/office/drawing/2014/main" id="{FE8B9EC4-F083-60CA-A94C-C3F7FB258AC1}"/>
                </a:ext>
              </a:extLst>
            </p:cNvPr>
            <p:cNvSpPr/>
            <p:nvPr/>
          </p:nvSpPr>
          <p:spPr>
            <a:xfrm>
              <a:off x="9091498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" name="Google Shape;9816;p128">
              <a:extLst>
                <a:ext uri="{FF2B5EF4-FFF2-40B4-BE49-F238E27FC236}">
                  <a16:creationId xmlns:a16="http://schemas.microsoft.com/office/drawing/2014/main" id="{B03CC44A-5665-CFF4-AA0A-093848F45F5C}"/>
                </a:ext>
              </a:extLst>
            </p:cNvPr>
            <p:cNvSpPr/>
            <p:nvPr/>
          </p:nvSpPr>
          <p:spPr>
            <a:xfrm>
              <a:off x="9275060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" name="Google Shape;9817;p128">
              <a:extLst>
                <a:ext uri="{FF2B5EF4-FFF2-40B4-BE49-F238E27FC236}">
                  <a16:creationId xmlns:a16="http://schemas.microsoft.com/office/drawing/2014/main" id="{FEE2C09C-6916-E216-51F0-A8E62067263E}"/>
                </a:ext>
              </a:extLst>
            </p:cNvPr>
            <p:cNvSpPr/>
            <p:nvPr/>
          </p:nvSpPr>
          <p:spPr>
            <a:xfrm>
              <a:off x="9458622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" name="Google Shape;9818;p128">
              <a:extLst>
                <a:ext uri="{FF2B5EF4-FFF2-40B4-BE49-F238E27FC236}">
                  <a16:creationId xmlns:a16="http://schemas.microsoft.com/office/drawing/2014/main" id="{3E48BB1E-5141-7BE9-8BF0-8A518D7D8486}"/>
                </a:ext>
              </a:extLst>
            </p:cNvPr>
            <p:cNvSpPr/>
            <p:nvPr/>
          </p:nvSpPr>
          <p:spPr>
            <a:xfrm>
              <a:off x="9642184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" name="Google Shape;9819;p128">
              <a:extLst>
                <a:ext uri="{FF2B5EF4-FFF2-40B4-BE49-F238E27FC236}">
                  <a16:creationId xmlns:a16="http://schemas.microsoft.com/office/drawing/2014/main" id="{AC3CDE77-DABB-DA12-BFB8-0C7AB913BB54}"/>
                </a:ext>
              </a:extLst>
            </p:cNvPr>
            <p:cNvSpPr/>
            <p:nvPr/>
          </p:nvSpPr>
          <p:spPr>
            <a:xfrm>
              <a:off x="9825746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" name="Google Shape;9820;p128">
              <a:extLst>
                <a:ext uri="{FF2B5EF4-FFF2-40B4-BE49-F238E27FC236}">
                  <a16:creationId xmlns:a16="http://schemas.microsoft.com/office/drawing/2014/main" id="{DD2FA8D3-E932-1337-52B5-A5809B7D303E}"/>
                </a:ext>
              </a:extLst>
            </p:cNvPr>
            <p:cNvSpPr/>
            <p:nvPr/>
          </p:nvSpPr>
          <p:spPr>
            <a:xfrm>
              <a:off x="10009308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" name="Google Shape;9821;p128">
              <a:extLst>
                <a:ext uri="{FF2B5EF4-FFF2-40B4-BE49-F238E27FC236}">
                  <a16:creationId xmlns:a16="http://schemas.microsoft.com/office/drawing/2014/main" id="{9C4EB11B-DCE7-FC3F-1953-E107EF032A0A}"/>
                </a:ext>
              </a:extLst>
            </p:cNvPr>
            <p:cNvSpPr/>
            <p:nvPr/>
          </p:nvSpPr>
          <p:spPr>
            <a:xfrm>
              <a:off x="10192870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" name="Google Shape;9822;p128">
              <a:extLst>
                <a:ext uri="{FF2B5EF4-FFF2-40B4-BE49-F238E27FC236}">
                  <a16:creationId xmlns:a16="http://schemas.microsoft.com/office/drawing/2014/main" id="{2C5ACF2A-93C2-4CB8-29CB-20DE250402C0}"/>
                </a:ext>
              </a:extLst>
            </p:cNvPr>
            <p:cNvSpPr/>
            <p:nvPr/>
          </p:nvSpPr>
          <p:spPr>
            <a:xfrm>
              <a:off x="10376432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" name="Google Shape;9823;p128">
              <a:extLst>
                <a:ext uri="{FF2B5EF4-FFF2-40B4-BE49-F238E27FC236}">
                  <a16:creationId xmlns:a16="http://schemas.microsoft.com/office/drawing/2014/main" id="{97DA25FF-09DE-14B1-0672-5B3C29832876}"/>
                </a:ext>
              </a:extLst>
            </p:cNvPr>
            <p:cNvSpPr/>
            <p:nvPr/>
          </p:nvSpPr>
          <p:spPr>
            <a:xfrm>
              <a:off x="11652463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" name="Google Shape;9824;p128">
              <a:extLst>
                <a:ext uri="{FF2B5EF4-FFF2-40B4-BE49-F238E27FC236}">
                  <a16:creationId xmlns:a16="http://schemas.microsoft.com/office/drawing/2014/main" id="{06676CFC-4E1B-AFBD-DD2B-4248D4FF2F80}"/>
                </a:ext>
              </a:extLst>
            </p:cNvPr>
            <p:cNvSpPr/>
            <p:nvPr/>
          </p:nvSpPr>
          <p:spPr>
            <a:xfrm>
              <a:off x="1183458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" name="Google Shape;9825;p128">
              <a:extLst>
                <a:ext uri="{FF2B5EF4-FFF2-40B4-BE49-F238E27FC236}">
                  <a16:creationId xmlns:a16="http://schemas.microsoft.com/office/drawing/2014/main" id="{3241C408-ED7E-5A16-C40D-4EF80A9B9F0B}"/>
                </a:ext>
              </a:extLst>
            </p:cNvPr>
            <p:cNvSpPr/>
            <p:nvPr/>
          </p:nvSpPr>
          <p:spPr>
            <a:xfrm>
              <a:off x="1202302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" name="Google Shape;9831;p128">
              <a:extLst>
                <a:ext uri="{FF2B5EF4-FFF2-40B4-BE49-F238E27FC236}">
                  <a16:creationId xmlns:a16="http://schemas.microsoft.com/office/drawing/2014/main" id="{04B30882-A3F6-F5BC-AA9E-84E7494D59D9}"/>
                </a:ext>
              </a:extLst>
            </p:cNvPr>
            <p:cNvSpPr/>
            <p:nvPr/>
          </p:nvSpPr>
          <p:spPr>
            <a:xfrm>
              <a:off x="7640849" y="7941537"/>
              <a:ext cx="139117" cy="140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" name="Google Shape;9832;p128">
              <a:extLst>
                <a:ext uri="{FF2B5EF4-FFF2-40B4-BE49-F238E27FC236}">
                  <a16:creationId xmlns:a16="http://schemas.microsoft.com/office/drawing/2014/main" id="{9739F43D-D78C-BB6F-1D62-9B1D1F746542}"/>
                </a:ext>
              </a:extLst>
            </p:cNvPr>
            <p:cNvSpPr/>
            <p:nvPr/>
          </p:nvSpPr>
          <p:spPr>
            <a:xfrm>
              <a:off x="7824411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" name="Google Shape;9833;p128">
              <a:extLst>
                <a:ext uri="{FF2B5EF4-FFF2-40B4-BE49-F238E27FC236}">
                  <a16:creationId xmlns:a16="http://schemas.microsoft.com/office/drawing/2014/main" id="{7B8E7BE1-B80A-730E-7177-5C3C79D55D0C}"/>
                </a:ext>
              </a:extLst>
            </p:cNvPr>
            <p:cNvSpPr/>
            <p:nvPr/>
          </p:nvSpPr>
          <p:spPr>
            <a:xfrm>
              <a:off x="8007973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" name="Google Shape;9834;p128">
              <a:extLst>
                <a:ext uri="{FF2B5EF4-FFF2-40B4-BE49-F238E27FC236}">
                  <a16:creationId xmlns:a16="http://schemas.microsoft.com/office/drawing/2014/main" id="{EA93F081-3887-1CC1-D632-A405EC105CB6}"/>
                </a:ext>
              </a:extLst>
            </p:cNvPr>
            <p:cNvSpPr/>
            <p:nvPr/>
          </p:nvSpPr>
          <p:spPr>
            <a:xfrm>
              <a:off x="8191535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" name="Google Shape;9835;p128">
              <a:extLst>
                <a:ext uri="{FF2B5EF4-FFF2-40B4-BE49-F238E27FC236}">
                  <a16:creationId xmlns:a16="http://schemas.microsoft.com/office/drawing/2014/main" id="{24A56C03-57D6-CE77-36E6-62A8CDCFE155}"/>
                </a:ext>
              </a:extLst>
            </p:cNvPr>
            <p:cNvSpPr/>
            <p:nvPr/>
          </p:nvSpPr>
          <p:spPr>
            <a:xfrm>
              <a:off x="8375097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" name="Google Shape;9836;p128">
              <a:extLst>
                <a:ext uri="{FF2B5EF4-FFF2-40B4-BE49-F238E27FC236}">
                  <a16:creationId xmlns:a16="http://schemas.microsoft.com/office/drawing/2014/main" id="{7688C6C5-E83D-F607-9E03-38B5B38A98B5}"/>
                </a:ext>
              </a:extLst>
            </p:cNvPr>
            <p:cNvSpPr/>
            <p:nvPr/>
          </p:nvSpPr>
          <p:spPr>
            <a:xfrm>
              <a:off x="855865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" name="Espace réservé du numéro de diapositive 2">
              <a:extLst>
                <a:ext uri="{FF2B5EF4-FFF2-40B4-BE49-F238E27FC236}">
                  <a16:creationId xmlns:a16="http://schemas.microsoft.com/office/drawing/2014/main" id="{638C891D-B218-5EC8-90D4-EE26AB04BFFB}"/>
                </a:ext>
              </a:extLst>
            </p:cNvPr>
            <p:cNvSpPr txBox="1">
              <a:spLocks/>
            </p:cNvSpPr>
            <p:nvPr/>
          </p:nvSpPr>
          <p:spPr>
            <a:xfrm>
              <a:off x="6039996" y="7537102"/>
              <a:ext cx="411955" cy="3651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 compatLnSpc="1">
              <a:noAutofit/>
            </a:bodyPr>
            <a:lstStyle>
              <a:defPPr>
                <a:defRPr lang="en-US"/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12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fld id="{947890D0-58DA-4F53-B9C8-1F7EB626E16D}" type="slidenum">
                <a:rPr lang="fr-FR" sz="1600" smtClean="0">
                  <a:solidFill>
                    <a:schemeClr val="accent1">
                      <a:lumMod val="50000"/>
                    </a:schemeClr>
                  </a:solidFill>
                </a:rPr>
                <a:pPr algn="ctr">
                  <a:defRPr/>
                </a:pPr>
                <a:t>15</a:t>
              </a:fld>
              <a:endParaRPr lang="fr-FR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6" name="Google Shape;9806;p128">
              <a:extLst>
                <a:ext uri="{FF2B5EF4-FFF2-40B4-BE49-F238E27FC236}">
                  <a16:creationId xmlns:a16="http://schemas.microsoft.com/office/drawing/2014/main" id="{237E3F8F-BBB2-9707-1E02-A40377394F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452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" name="Google Shape;9807;p128">
              <a:extLst>
                <a:ext uri="{FF2B5EF4-FFF2-40B4-BE49-F238E27FC236}">
                  <a16:creationId xmlns:a16="http://schemas.microsoft.com/office/drawing/2014/main" id="{5973D88C-2B61-18ED-BE1A-28C9AD44A3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388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" name="Google Shape;9808;p128">
              <a:extLst>
                <a:ext uri="{FF2B5EF4-FFF2-40B4-BE49-F238E27FC236}">
                  <a16:creationId xmlns:a16="http://schemas.microsoft.com/office/drawing/2014/main" id="{FA22B964-DBBE-3984-8CFB-5138C182D3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23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109" name="Google Shape;9809;p128">
              <a:extLst>
                <a:ext uri="{FF2B5EF4-FFF2-40B4-BE49-F238E27FC236}">
                  <a16:creationId xmlns:a16="http://schemas.microsoft.com/office/drawing/2014/main" id="{6B586857-D813-C152-0F0C-1BE46844A4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259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" name="Google Shape;9810;p128">
              <a:extLst>
                <a:ext uri="{FF2B5EF4-FFF2-40B4-BE49-F238E27FC236}">
                  <a16:creationId xmlns:a16="http://schemas.microsoft.com/office/drawing/2014/main" id="{5BD2AE5B-DD92-97FF-1A48-660301CB6A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194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" name="Google Shape;9811;p128">
              <a:extLst>
                <a:ext uri="{FF2B5EF4-FFF2-40B4-BE49-F238E27FC236}">
                  <a16:creationId xmlns:a16="http://schemas.microsoft.com/office/drawing/2014/main" id="{5E8DF884-1F1E-82CF-FC0E-D1FC485FC4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30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" name="Google Shape;9812;p128">
              <a:extLst>
                <a:ext uri="{FF2B5EF4-FFF2-40B4-BE49-F238E27FC236}">
                  <a16:creationId xmlns:a16="http://schemas.microsoft.com/office/drawing/2014/main" id="{4049B9D8-89C5-3110-AF6E-1C5E5A989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065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" name="Google Shape;9813;p128">
              <a:extLst>
                <a:ext uri="{FF2B5EF4-FFF2-40B4-BE49-F238E27FC236}">
                  <a16:creationId xmlns:a16="http://schemas.microsoft.com/office/drawing/2014/main" id="{310B6FEB-D690-8E3D-87E7-474B88B21E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614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" name="Google Shape;9814;p128">
              <a:extLst>
                <a:ext uri="{FF2B5EF4-FFF2-40B4-BE49-F238E27FC236}">
                  <a16:creationId xmlns:a16="http://schemas.microsoft.com/office/drawing/2014/main" id="{FC00916D-83E5-B1F7-2231-02306DB61F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9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" name="Google Shape;9815;p128">
              <a:extLst>
                <a:ext uri="{FF2B5EF4-FFF2-40B4-BE49-F238E27FC236}">
                  <a16:creationId xmlns:a16="http://schemas.microsoft.com/office/drawing/2014/main" id="{60198C38-52D5-74DA-A5AD-268851DF93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3485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" name="Google Shape;9816;p128">
              <a:extLst>
                <a:ext uri="{FF2B5EF4-FFF2-40B4-BE49-F238E27FC236}">
                  <a16:creationId xmlns:a16="http://schemas.microsoft.com/office/drawing/2014/main" id="{7D3406EC-F23A-E11A-AD33-02F20CBEDD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4211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" name="Google Shape;9831;p128">
              <a:extLst>
                <a:ext uri="{FF2B5EF4-FFF2-40B4-BE49-F238E27FC236}">
                  <a16:creationId xmlns:a16="http://schemas.microsoft.com/office/drawing/2014/main" id="{7A56B050-4D29-4FF4-D6E2-BCF40BAF73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1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" name="Google Shape;9832;p128">
              <a:extLst>
                <a:ext uri="{FF2B5EF4-FFF2-40B4-BE49-F238E27FC236}">
                  <a16:creationId xmlns:a16="http://schemas.microsoft.com/office/drawing/2014/main" id="{5B0F2069-3F51-452A-B029-A7818BC92C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936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" name="Google Shape;9833;p128">
              <a:extLst>
                <a:ext uri="{FF2B5EF4-FFF2-40B4-BE49-F238E27FC236}">
                  <a16:creationId xmlns:a16="http://schemas.microsoft.com/office/drawing/2014/main" id="{504E0EEC-2264-4C8D-CFB6-896722D6B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872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" name="Google Shape;9834;p128">
              <a:extLst>
                <a:ext uri="{FF2B5EF4-FFF2-40B4-BE49-F238E27FC236}">
                  <a16:creationId xmlns:a16="http://schemas.microsoft.com/office/drawing/2014/main" id="{353EC706-6AB2-5BA2-9AB5-184FAA22E1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807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" name="Google Shape;9835;p128">
              <a:extLst>
                <a:ext uri="{FF2B5EF4-FFF2-40B4-BE49-F238E27FC236}">
                  <a16:creationId xmlns:a16="http://schemas.microsoft.com/office/drawing/2014/main" id="{52730049-11FE-FB5C-35B1-DF1F6D3E8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743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122" name="Google Shape;9836;p128">
              <a:extLst>
                <a:ext uri="{FF2B5EF4-FFF2-40B4-BE49-F238E27FC236}">
                  <a16:creationId xmlns:a16="http://schemas.microsoft.com/office/drawing/2014/main" id="{0556B650-9E39-E99F-36E9-25655723DD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78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4285825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3F84351-C289-70F9-63FF-57F25CABB2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Deconvolution</a:t>
            </a: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890D0-58DA-4F53-B9C8-1F7EB626E16D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Century Gothic" pitchFamily="34"/>
              <a:ea typeface="+mn-ea"/>
              <a:cs typeface="+mn-cs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F1C7C74E-429B-60F9-37C5-DFAFAA427963}"/>
              </a:ext>
            </a:extLst>
          </p:cNvPr>
          <p:cNvSpPr txBox="1"/>
          <p:nvPr/>
        </p:nvSpPr>
        <p:spPr>
          <a:xfrm>
            <a:off x="-3130637" y="157889"/>
            <a:ext cx="10468718" cy="7803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600" b="1" i="0" u="none" strike="noStrike" kern="1200" cap="none" spc="0" baseline="0" dirty="0">
                <a:solidFill>
                  <a:srgbClr val="242269"/>
                </a:solidFill>
                <a:uFillTx/>
                <a:latin typeface="Century Gothic" pitchFamily="34"/>
              </a:rPr>
              <a:t>Deconvolution framework</a:t>
            </a:r>
          </a:p>
        </p:txBody>
      </p:sp>
      <p:sp>
        <p:nvSpPr>
          <p:cNvPr id="70" name="Arrow: Right 548">
            <a:extLst>
              <a:ext uri="{FF2B5EF4-FFF2-40B4-BE49-F238E27FC236}">
                <a16:creationId xmlns:a16="http://schemas.microsoft.com/office/drawing/2014/main" id="{BD40FA8E-BB9A-609F-D715-B05046FCDF88}"/>
              </a:ext>
            </a:extLst>
          </p:cNvPr>
          <p:cNvSpPr/>
          <p:nvPr/>
        </p:nvSpPr>
        <p:spPr>
          <a:xfrm>
            <a:off x="4870259" y="4542634"/>
            <a:ext cx="736439" cy="580314"/>
          </a:xfrm>
          <a:custGeom>
            <a:avLst>
              <a:gd name="f0" fmla="val 15597"/>
              <a:gd name="f1" fmla="val 7136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333F5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0000"/>
              </a:solidFill>
              <a:uFillTx/>
              <a:latin typeface="Century Gothic" pitchFamily="34"/>
            </a:endParaRPr>
          </a:p>
        </p:txBody>
      </p:sp>
      <p:sp>
        <p:nvSpPr>
          <p:cNvPr id="71" name="Arrow: Right 549">
            <a:extLst>
              <a:ext uri="{FF2B5EF4-FFF2-40B4-BE49-F238E27FC236}">
                <a16:creationId xmlns:a16="http://schemas.microsoft.com/office/drawing/2014/main" id="{19DB1951-131F-D04B-B98B-99081F576C92}"/>
              </a:ext>
            </a:extLst>
          </p:cNvPr>
          <p:cNvSpPr/>
          <p:nvPr/>
        </p:nvSpPr>
        <p:spPr>
          <a:xfrm rot="5400013">
            <a:off x="6672965" y="3007465"/>
            <a:ext cx="736439" cy="580314"/>
          </a:xfrm>
          <a:custGeom>
            <a:avLst>
              <a:gd name="f0" fmla="val 15597"/>
              <a:gd name="f1" fmla="val 7136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333F5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0000"/>
              </a:solidFill>
              <a:uFillTx/>
              <a:latin typeface="Century Gothic" pitchFamily="34"/>
            </a:endParaRPr>
          </a:p>
        </p:txBody>
      </p:sp>
      <p:grpSp>
        <p:nvGrpSpPr>
          <p:cNvPr id="102" name="Group 131">
            <a:extLst>
              <a:ext uri="{FF2B5EF4-FFF2-40B4-BE49-F238E27FC236}">
                <a16:creationId xmlns:a16="http://schemas.microsoft.com/office/drawing/2014/main" id="{06E5BB7D-33D4-1E0D-1768-31D6D90CB763}"/>
              </a:ext>
            </a:extLst>
          </p:cNvPr>
          <p:cNvGrpSpPr/>
          <p:nvPr/>
        </p:nvGrpSpPr>
        <p:grpSpPr>
          <a:xfrm>
            <a:off x="39622" y="848691"/>
            <a:ext cx="6829428" cy="4939177"/>
            <a:chOff x="39622" y="848691"/>
            <a:chExt cx="6829428" cy="4939177"/>
          </a:xfrm>
        </p:grpSpPr>
        <p:pic>
          <p:nvPicPr>
            <p:cNvPr id="103" name="Picture 120" descr="\documentclass{article}&#10;\usepackage{amsmath}&#10;\usepackage{xcolor}&#10;\usepackage{amsfonts}&#10;\pagestyle{empty}&#10;\begin{document}&#10;\newcommand{\indep}{\perp \!\!\! \perp}&#10;&#10;$$&#10;\textcolor{blue}{&#10;\begin{pmatrix}&#10;x_{1, 1} &amp; \ldots &amp; x_{1, J}\\&#10;\vdots &amp; \ddots &amp; \vdots \\&#10;x_{G,1} &amp; \ldots &amp; x_{G, J}&#10;\end{pmatrix}}&#10;$$&#10;&#10;\end{document}" title="IguanaTex Bitmap Display">
              <a:extLst>
                <a:ext uri="{FF2B5EF4-FFF2-40B4-BE49-F238E27FC236}">
                  <a16:creationId xmlns:a16="http://schemas.microsoft.com/office/drawing/2014/main" id="{99389904-06D5-82C2-F5FD-6B73FEBFE30A}"/>
                </a:ext>
              </a:extLst>
            </p:cNvPr>
            <p:cNvPicPr>
              <a:picLocks/>
            </p:cNvPicPr>
            <p:nvPr>
              <p:custDataLst>
                <p:tags r:id="rId2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4259050" y="1914682"/>
              <a:ext cx="2610000" cy="1332000"/>
            </a:xfrm>
            <a:prstGeom prst="rect">
              <a:avLst/>
            </a:prstGeom>
          </p:spPr>
        </p:pic>
        <p:grpSp>
          <p:nvGrpSpPr>
            <p:cNvPr id="104" name="Group 129">
              <a:extLst>
                <a:ext uri="{FF2B5EF4-FFF2-40B4-BE49-F238E27FC236}">
                  <a16:creationId xmlns:a16="http://schemas.microsoft.com/office/drawing/2014/main" id="{0EAC3108-A267-DD19-8455-089B9A6C6720}"/>
                </a:ext>
              </a:extLst>
            </p:cNvPr>
            <p:cNvGrpSpPr/>
            <p:nvPr/>
          </p:nvGrpSpPr>
          <p:grpSpPr>
            <a:xfrm>
              <a:off x="39622" y="848691"/>
              <a:ext cx="4147023" cy="4939177"/>
              <a:chOff x="39622" y="848691"/>
              <a:chExt cx="4147023" cy="4939177"/>
            </a:xfrm>
          </p:grpSpPr>
          <p:sp>
            <p:nvSpPr>
              <p:cNvPr id="105" name="Rectangle: Rounded Corners 505">
                <a:extLst>
                  <a:ext uri="{FF2B5EF4-FFF2-40B4-BE49-F238E27FC236}">
                    <a16:creationId xmlns:a16="http://schemas.microsoft.com/office/drawing/2014/main" id="{8780C81E-5DDE-DFF2-27E0-B5AB4484E0E6}"/>
                  </a:ext>
                </a:extLst>
              </p:cNvPr>
              <p:cNvSpPr/>
              <p:nvPr/>
            </p:nvSpPr>
            <p:spPr>
              <a:xfrm>
                <a:off x="39622" y="848691"/>
                <a:ext cx="4147023" cy="4939177"/>
              </a:xfrm>
              <a:custGeom>
                <a:avLst>
                  <a:gd name="f0" fmla="val 36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noFill/>
              <a:ln w="76196" cap="flat">
                <a:solidFill>
                  <a:srgbClr val="0000FF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06" name="TextBox 506">
                <a:extLst>
                  <a:ext uri="{FF2B5EF4-FFF2-40B4-BE49-F238E27FC236}">
                    <a16:creationId xmlns:a16="http://schemas.microsoft.com/office/drawing/2014/main" id="{273E3F8D-FEDA-8D01-1204-2E23715C4D63}"/>
                  </a:ext>
                </a:extLst>
              </p:cNvPr>
              <p:cNvSpPr txBox="1"/>
              <p:nvPr/>
            </p:nvSpPr>
            <p:spPr>
              <a:xfrm>
                <a:off x="1942496" y="2633343"/>
                <a:ext cx="1268757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T cell pathway</a:t>
                </a:r>
              </a:p>
            </p:txBody>
          </p:sp>
          <p:sp>
            <p:nvSpPr>
              <p:cNvPr id="107" name="TextBox 507">
                <a:extLst>
                  <a:ext uri="{FF2B5EF4-FFF2-40B4-BE49-F238E27FC236}">
                    <a16:creationId xmlns:a16="http://schemas.microsoft.com/office/drawing/2014/main" id="{A22F0FC1-1BB9-CB41-885E-4CAA32C6218B}"/>
                  </a:ext>
                </a:extLst>
              </p:cNvPr>
              <p:cNvSpPr txBox="1"/>
              <p:nvPr/>
            </p:nvSpPr>
            <p:spPr>
              <a:xfrm>
                <a:off x="1744839" y="4079915"/>
                <a:ext cx="1497009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B cell pathway</a:t>
                </a:r>
              </a:p>
            </p:txBody>
          </p:sp>
          <p:sp>
            <p:nvSpPr>
              <p:cNvPr id="108" name="TextBox 508">
                <a:extLst>
                  <a:ext uri="{FF2B5EF4-FFF2-40B4-BE49-F238E27FC236}">
                    <a16:creationId xmlns:a16="http://schemas.microsoft.com/office/drawing/2014/main" id="{6B901854-DF00-F51C-B4E9-CA3164774969}"/>
                  </a:ext>
                </a:extLst>
              </p:cNvPr>
              <p:cNvSpPr txBox="1"/>
              <p:nvPr/>
            </p:nvSpPr>
            <p:spPr>
              <a:xfrm>
                <a:off x="300334" y="938421"/>
                <a:ext cx="3316144" cy="42958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400" b="0" i="0" u="none" strike="noStrike" kern="1200" cap="none" spc="0" baseline="0">
                    <a:solidFill>
                      <a:srgbClr val="0000FF"/>
                    </a:solidFill>
                    <a:uFillTx/>
                    <a:latin typeface="Century Gothic" pitchFamily="34"/>
                  </a:rPr>
                  <a:t>Purified cellular profiles</a:t>
                </a:r>
              </a:p>
            </p:txBody>
          </p:sp>
          <p:sp>
            <p:nvSpPr>
              <p:cNvPr id="109" name="TextBox 509">
                <a:extLst>
                  <a:ext uri="{FF2B5EF4-FFF2-40B4-BE49-F238E27FC236}">
                    <a16:creationId xmlns:a16="http://schemas.microsoft.com/office/drawing/2014/main" id="{3D0F5A98-BEA4-8413-3999-B69D20EFE47A}"/>
                  </a:ext>
                </a:extLst>
              </p:cNvPr>
              <p:cNvSpPr txBox="1"/>
              <p:nvPr/>
            </p:nvSpPr>
            <p:spPr>
              <a:xfrm>
                <a:off x="962424" y="1337145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38103" cap="flat">
                <a:solidFill>
                  <a:srgbClr val="00B3B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CD3</a:t>
                </a:r>
                <a:endParaRPr lang="en-GB" sz="1200" b="0" i="0" u="none" strike="noStrike" kern="1200" cap="none" spc="0" baseline="-2500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0" name="TextBox 511">
                <a:extLst>
                  <a:ext uri="{FF2B5EF4-FFF2-40B4-BE49-F238E27FC236}">
                    <a16:creationId xmlns:a16="http://schemas.microsoft.com/office/drawing/2014/main" id="{19E11CDD-F0CD-05D8-73F8-01EDB89510CE}"/>
                  </a:ext>
                </a:extLst>
              </p:cNvPr>
              <p:cNvSpPr txBox="1"/>
              <p:nvPr/>
            </p:nvSpPr>
            <p:spPr>
              <a:xfrm>
                <a:off x="2131064" y="1744711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38103" cap="flat">
                <a:solidFill>
                  <a:srgbClr val="00B3B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MHC-II</a:t>
                </a:r>
                <a:endParaRPr lang="en-GB" sz="1200" b="0" i="0" u="none" strike="noStrike" kern="1200" cap="none" spc="0" baseline="-2500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1" name="TextBox 512">
                <a:extLst>
                  <a:ext uri="{FF2B5EF4-FFF2-40B4-BE49-F238E27FC236}">
                    <a16:creationId xmlns:a16="http://schemas.microsoft.com/office/drawing/2014/main" id="{2B435890-1098-72E3-BAEF-11136EEE42B3}"/>
                  </a:ext>
                </a:extLst>
              </p:cNvPr>
              <p:cNvSpPr txBox="1"/>
              <p:nvPr/>
            </p:nvSpPr>
            <p:spPr>
              <a:xfrm>
                <a:off x="3188933" y="1357253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38103" cap="flat">
                <a:solidFill>
                  <a:srgbClr val="00B3B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CD19</a:t>
                </a:r>
                <a:endParaRPr lang="en-GB" sz="1200" b="0" i="0" u="none" strike="noStrike" kern="1200" cap="none" spc="0" baseline="-2500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2" name="TextBox 513">
                <a:extLst>
                  <a:ext uri="{FF2B5EF4-FFF2-40B4-BE49-F238E27FC236}">
                    <a16:creationId xmlns:a16="http://schemas.microsoft.com/office/drawing/2014/main" id="{A2EC46DB-34D8-A1DC-6DF5-F90F39D0033D}"/>
                  </a:ext>
                </a:extLst>
              </p:cNvPr>
              <p:cNvSpPr txBox="1"/>
              <p:nvPr/>
            </p:nvSpPr>
            <p:spPr>
              <a:xfrm>
                <a:off x="916740" y="2766434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38103" cap="flat">
                <a:solidFill>
                  <a:srgbClr val="00B3B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CD3</a:t>
                </a:r>
                <a:endParaRPr lang="en-GB" sz="1200" b="0" i="0" u="none" strike="noStrike" kern="1200" cap="none" spc="0" baseline="-2500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3" name="TextBox 515">
                <a:extLst>
                  <a:ext uri="{FF2B5EF4-FFF2-40B4-BE49-F238E27FC236}">
                    <a16:creationId xmlns:a16="http://schemas.microsoft.com/office/drawing/2014/main" id="{FFEEDAD0-8E8A-751C-3B6F-32DA12B7AF19}"/>
                  </a:ext>
                </a:extLst>
              </p:cNvPr>
              <p:cNvSpPr txBox="1"/>
              <p:nvPr/>
            </p:nvSpPr>
            <p:spPr>
              <a:xfrm>
                <a:off x="2057482" y="3284936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38103" cap="flat">
                <a:solidFill>
                  <a:srgbClr val="00B3B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MHC-II</a:t>
                </a:r>
                <a:endParaRPr lang="en-GB" sz="1200" b="0" i="0" u="none" strike="noStrike" kern="1200" cap="none" spc="0" baseline="-2500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4" name="TextBox 516">
                <a:extLst>
                  <a:ext uri="{FF2B5EF4-FFF2-40B4-BE49-F238E27FC236}">
                    <a16:creationId xmlns:a16="http://schemas.microsoft.com/office/drawing/2014/main" id="{1A2BF6A3-C8CB-F7FF-146F-4AA553CB4489}"/>
                  </a:ext>
                </a:extLst>
              </p:cNvPr>
              <p:cNvSpPr txBox="1"/>
              <p:nvPr/>
            </p:nvSpPr>
            <p:spPr>
              <a:xfrm>
                <a:off x="3141878" y="2792019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38103" cap="flat">
                <a:solidFill>
                  <a:srgbClr val="00B3B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CD19</a:t>
                </a:r>
                <a:endParaRPr lang="en-GB" sz="1200" b="0" i="0" u="none" strike="noStrike" kern="1200" cap="none" spc="0" baseline="-2500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5" name="TextBox 517">
                <a:extLst>
                  <a:ext uri="{FF2B5EF4-FFF2-40B4-BE49-F238E27FC236}">
                    <a16:creationId xmlns:a16="http://schemas.microsoft.com/office/drawing/2014/main" id="{E4B117BD-E82F-C9F6-C34B-97DF0F06177D}"/>
                  </a:ext>
                </a:extLst>
              </p:cNvPr>
              <p:cNvSpPr txBox="1"/>
              <p:nvPr/>
            </p:nvSpPr>
            <p:spPr>
              <a:xfrm>
                <a:off x="919392" y="4188710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38103" cap="flat">
                <a:solidFill>
                  <a:srgbClr val="00B3B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CD3</a:t>
                </a:r>
                <a:endParaRPr lang="en-GB" sz="1200" b="0" i="0" u="none" strike="noStrike" kern="1200" cap="none" spc="0" baseline="-2500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6" name="TextBox 519">
                <a:extLst>
                  <a:ext uri="{FF2B5EF4-FFF2-40B4-BE49-F238E27FC236}">
                    <a16:creationId xmlns:a16="http://schemas.microsoft.com/office/drawing/2014/main" id="{99C1207F-790D-64A9-7C0C-FF0E37439BFC}"/>
                  </a:ext>
                </a:extLst>
              </p:cNvPr>
              <p:cNvSpPr txBox="1"/>
              <p:nvPr/>
            </p:nvSpPr>
            <p:spPr>
              <a:xfrm>
                <a:off x="2060134" y="4707212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38103" cap="flat">
                <a:solidFill>
                  <a:srgbClr val="00B3B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 dirty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MHC-II</a:t>
                </a:r>
                <a:endParaRPr lang="en-GB" sz="1200" b="0" i="0" u="none" strike="noStrike" kern="1200" cap="none" spc="0" baseline="-25000" dirty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200" b="0" i="0" u="none" strike="noStrike" kern="1200" cap="none" spc="0" baseline="0" dirty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7" name="TextBox 520">
                <a:extLst>
                  <a:ext uri="{FF2B5EF4-FFF2-40B4-BE49-F238E27FC236}">
                    <a16:creationId xmlns:a16="http://schemas.microsoft.com/office/drawing/2014/main" id="{8B9E501E-F19A-6A54-337A-79EDFC796F78}"/>
                  </a:ext>
                </a:extLst>
              </p:cNvPr>
              <p:cNvSpPr txBox="1"/>
              <p:nvPr/>
            </p:nvSpPr>
            <p:spPr>
              <a:xfrm>
                <a:off x="3144530" y="4214295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38103" cap="flat">
                <a:solidFill>
                  <a:srgbClr val="00B3B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CD19</a:t>
                </a:r>
                <a:endParaRPr lang="en-GB" sz="1200" b="0" i="0" u="none" strike="noStrike" kern="1200" cap="none" spc="0" baseline="-2500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8" name="TextBox 521">
                <a:extLst>
                  <a:ext uri="{FF2B5EF4-FFF2-40B4-BE49-F238E27FC236}">
                    <a16:creationId xmlns:a16="http://schemas.microsoft.com/office/drawing/2014/main" id="{FF6213B2-BFB5-7B3A-75BF-E2EA2EFBAFD8}"/>
                  </a:ext>
                </a:extLst>
              </p:cNvPr>
              <p:cNvSpPr txBox="1"/>
              <p:nvPr/>
            </p:nvSpPr>
            <p:spPr>
              <a:xfrm>
                <a:off x="1445895" y="5429195"/>
                <a:ext cx="2055690" cy="286390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Macrophage pathway</a:t>
                </a:r>
              </a:p>
            </p:txBody>
          </p:sp>
          <p:grpSp>
            <p:nvGrpSpPr>
              <p:cNvPr id="119" name="Group 522">
                <a:extLst>
                  <a:ext uri="{FF2B5EF4-FFF2-40B4-BE49-F238E27FC236}">
                    <a16:creationId xmlns:a16="http://schemas.microsoft.com/office/drawing/2014/main" id="{66B70134-409C-B54F-40DC-0E285CA4E969}"/>
                  </a:ext>
                </a:extLst>
              </p:cNvPr>
              <p:cNvGrpSpPr/>
              <p:nvPr/>
            </p:nvGrpSpPr>
            <p:grpSpPr>
              <a:xfrm>
                <a:off x="220041" y="1614821"/>
                <a:ext cx="642109" cy="675604"/>
                <a:chOff x="220041" y="1614821"/>
                <a:chExt cx="642109" cy="675604"/>
              </a:xfrm>
            </p:grpSpPr>
            <p:sp>
              <p:nvSpPr>
                <p:cNvPr id="138" name="Oval 523">
                  <a:extLst>
                    <a:ext uri="{FF2B5EF4-FFF2-40B4-BE49-F238E27FC236}">
                      <a16:creationId xmlns:a16="http://schemas.microsoft.com/office/drawing/2014/main" id="{CC28C344-E54E-D2AB-0A95-04A837AC2854}"/>
                    </a:ext>
                  </a:extLst>
                </p:cNvPr>
                <p:cNvSpPr/>
                <p:nvPr/>
              </p:nvSpPr>
              <p:spPr>
                <a:xfrm>
                  <a:off x="220041" y="1614821"/>
                  <a:ext cx="642109" cy="675604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21961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39" name="Oval 524">
                  <a:extLst>
                    <a:ext uri="{FF2B5EF4-FFF2-40B4-BE49-F238E27FC236}">
                      <a16:creationId xmlns:a16="http://schemas.microsoft.com/office/drawing/2014/main" id="{ADAA686C-4799-ED68-740B-4D2274503094}"/>
                    </a:ext>
                  </a:extLst>
                </p:cNvPr>
                <p:cNvSpPr/>
                <p:nvPr/>
              </p:nvSpPr>
              <p:spPr>
                <a:xfrm>
                  <a:off x="312679" y="1823871"/>
                  <a:ext cx="244748" cy="257513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45882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grpSp>
            <p:nvGrpSpPr>
              <p:cNvPr id="120" name="Group 525">
                <a:extLst>
                  <a:ext uri="{FF2B5EF4-FFF2-40B4-BE49-F238E27FC236}">
                    <a16:creationId xmlns:a16="http://schemas.microsoft.com/office/drawing/2014/main" id="{1169E57E-CE5B-F8E9-21FD-66C9C3E72D25}"/>
                  </a:ext>
                </a:extLst>
              </p:cNvPr>
              <p:cNvGrpSpPr/>
              <p:nvPr/>
            </p:nvGrpSpPr>
            <p:grpSpPr>
              <a:xfrm>
                <a:off x="306305" y="4332180"/>
                <a:ext cx="570366" cy="726079"/>
                <a:chOff x="306305" y="4332180"/>
                <a:chExt cx="570366" cy="726079"/>
              </a:xfrm>
            </p:grpSpPr>
            <p:sp>
              <p:nvSpPr>
                <p:cNvPr id="136" name="Freeform: Shape 526">
                  <a:extLst>
                    <a:ext uri="{FF2B5EF4-FFF2-40B4-BE49-F238E27FC236}">
                      <a16:creationId xmlns:a16="http://schemas.microsoft.com/office/drawing/2014/main" id="{60F3D6F2-695A-E8C6-D406-A915C00DBC70}"/>
                    </a:ext>
                  </a:extLst>
                </p:cNvPr>
                <p:cNvSpPr/>
                <p:nvPr/>
              </p:nvSpPr>
              <p:spPr>
                <a:xfrm>
                  <a:off x="306305" y="4332180"/>
                  <a:ext cx="570366" cy="726079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0"/>
                    <a:gd name="f6" fmla="val 951362"/>
                    <a:gd name="f7" fmla="val 1211084"/>
                    <a:gd name="f8" fmla="val 310756"/>
                    <a:gd name="f9" fmla="val 18468"/>
                    <a:gd name="f10" fmla="val 242176"/>
                    <a:gd name="f11" fmla="val 66728"/>
                    <a:gd name="f12" fmla="val 35166"/>
                    <a:gd name="f13" fmla="val 264848"/>
                    <a:gd name="f14" fmla="val 5956"/>
                    <a:gd name="f15" fmla="val 376608"/>
                    <a:gd name="f16" fmla="val -23254"/>
                    <a:gd name="f17" fmla="val 488368"/>
                    <a:gd name="f18" fmla="val 60566"/>
                    <a:gd name="f19" fmla="val 586158"/>
                    <a:gd name="f20" fmla="val 135496"/>
                    <a:gd name="f21" fmla="val 689028"/>
                    <a:gd name="f22" fmla="val 210426"/>
                    <a:gd name="f23" fmla="val 791898"/>
                    <a:gd name="f24" fmla="val 459346"/>
                    <a:gd name="f25" fmla="val 923978"/>
                    <a:gd name="f26" fmla="val 455536"/>
                    <a:gd name="f27" fmla="val 993828"/>
                    <a:gd name="f28" fmla="val 451726"/>
                    <a:gd name="f29" fmla="val 1063678"/>
                    <a:gd name="f30" fmla="val 97396"/>
                    <a:gd name="f31" fmla="val 1073838"/>
                    <a:gd name="f32" fmla="val 112636"/>
                    <a:gd name="f33" fmla="val 1108128"/>
                    <a:gd name="f34" fmla="val 127876"/>
                    <a:gd name="f35" fmla="val 1142418"/>
                    <a:gd name="f36" fmla="val 458076"/>
                    <a:gd name="f37" fmla="val 1245288"/>
                    <a:gd name="f38" fmla="val 546976"/>
                    <a:gd name="f39" fmla="val 1199568"/>
                    <a:gd name="f40" fmla="val 635876"/>
                    <a:gd name="f41" fmla="val 1153848"/>
                    <a:gd name="f42" fmla="val 578726"/>
                    <a:gd name="f43" fmla="val 892228"/>
                    <a:gd name="f44" fmla="val 646036"/>
                    <a:gd name="f45" fmla="val 833808"/>
                    <a:gd name="f46" fmla="val 713346"/>
                    <a:gd name="f47" fmla="val 775388"/>
                    <a:gd name="f48" fmla="val 939406"/>
                    <a:gd name="f49" fmla="val 926518"/>
                    <a:gd name="f50" fmla="val 950836"/>
                    <a:gd name="f51" fmla="val 849048"/>
                    <a:gd name="f52" fmla="val 962266"/>
                    <a:gd name="f53" fmla="val 771578"/>
                    <a:gd name="f54" fmla="val 784466"/>
                    <a:gd name="f55" fmla="val 489638"/>
                    <a:gd name="f56" fmla="val 714616"/>
                    <a:gd name="f57" fmla="val 368988"/>
                    <a:gd name="f58" fmla="val 644766"/>
                    <a:gd name="f59" fmla="val 248338"/>
                    <a:gd name="f60" fmla="val 610476"/>
                    <a:gd name="f61" fmla="val 122608"/>
                    <a:gd name="f62" fmla="val 531736"/>
                    <a:gd name="f63" fmla="val 125148"/>
                    <a:gd name="f64" fmla="val 452996"/>
                    <a:gd name="f65" fmla="val 127688"/>
                    <a:gd name="f66" fmla="val 261226"/>
                    <a:gd name="f67" fmla="val 390578"/>
                    <a:gd name="f68" fmla="val 384228"/>
                    <a:gd name="f69" fmla="val 223126"/>
                    <a:gd name="f70" fmla="val 377878"/>
                    <a:gd name="f71" fmla="val 409816"/>
                    <a:gd name="f72" fmla="val 149278"/>
                    <a:gd name="f73" fmla="val 417436"/>
                    <a:gd name="f74" fmla="val 87048"/>
                    <a:gd name="f75" fmla="val 425056"/>
                    <a:gd name="f76" fmla="val 24818"/>
                    <a:gd name="f77" fmla="val 379336"/>
                    <a:gd name="f78" fmla="val -29792"/>
                    <a:gd name="f79" fmla="+- 0 0 -90"/>
                    <a:gd name="f80" fmla="*/ f3 1 951362"/>
                    <a:gd name="f81" fmla="*/ f4 1 1211084"/>
                    <a:gd name="f82" fmla="val f5"/>
                    <a:gd name="f83" fmla="val f6"/>
                    <a:gd name="f84" fmla="val f7"/>
                    <a:gd name="f85" fmla="*/ f79 f0 1"/>
                    <a:gd name="f86" fmla="+- f84 0 f82"/>
                    <a:gd name="f87" fmla="+- f83 0 f82"/>
                    <a:gd name="f88" fmla="*/ f85 1 f2"/>
                    <a:gd name="f89" fmla="*/ f87 1 951362"/>
                    <a:gd name="f90" fmla="*/ f86 1 1211084"/>
                    <a:gd name="f91" fmla="*/ 310756 f87 1"/>
                    <a:gd name="f92" fmla="*/ 18468 f86 1"/>
                    <a:gd name="f93" fmla="*/ 5956 f87 1"/>
                    <a:gd name="f94" fmla="*/ 376608 f86 1"/>
                    <a:gd name="f95" fmla="*/ 135496 f87 1"/>
                    <a:gd name="f96" fmla="*/ 689028 f86 1"/>
                    <a:gd name="f97" fmla="*/ 455536 f87 1"/>
                    <a:gd name="f98" fmla="*/ 993828 f86 1"/>
                    <a:gd name="f99" fmla="*/ 112636 f87 1"/>
                    <a:gd name="f100" fmla="*/ 1108128 f86 1"/>
                    <a:gd name="f101" fmla="*/ 546976 f87 1"/>
                    <a:gd name="f102" fmla="*/ 1199568 f86 1"/>
                    <a:gd name="f103" fmla="*/ 646036 f87 1"/>
                    <a:gd name="f104" fmla="*/ 833808 f86 1"/>
                    <a:gd name="f105" fmla="*/ 950836 f87 1"/>
                    <a:gd name="f106" fmla="*/ 849048 f86 1"/>
                    <a:gd name="f107" fmla="*/ 714616 f87 1"/>
                    <a:gd name="f108" fmla="*/ 368988 f86 1"/>
                    <a:gd name="f109" fmla="*/ 531736 f87 1"/>
                    <a:gd name="f110" fmla="*/ 125148 f86 1"/>
                    <a:gd name="f111" fmla="*/ 242176 f87 1"/>
                    <a:gd name="f112" fmla="*/ 384228 f86 1"/>
                    <a:gd name="f113" fmla="*/ 417436 f87 1"/>
                    <a:gd name="f114" fmla="*/ 87048 f86 1"/>
                    <a:gd name="f115" fmla="+- f88 0 f1"/>
                    <a:gd name="f116" fmla="*/ f91 1 951362"/>
                    <a:gd name="f117" fmla="*/ f92 1 1211084"/>
                    <a:gd name="f118" fmla="*/ f93 1 951362"/>
                    <a:gd name="f119" fmla="*/ f94 1 1211084"/>
                    <a:gd name="f120" fmla="*/ f95 1 951362"/>
                    <a:gd name="f121" fmla="*/ f96 1 1211084"/>
                    <a:gd name="f122" fmla="*/ f97 1 951362"/>
                    <a:gd name="f123" fmla="*/ f98 1 1211084"/>
                    <a:gd name="f124" fmla="*/ f99 1 951362"/>
                    <a:gd name="f125" fmla="*/ f100 1 1211084"/>
                    <a:gd name="f126" fmla="*/ f101 1 951362"/>
                    <a:gd name="f127" fmla="*/ f102 1 1211084"/>
                    <a:gd name="f128" fmla="*/ f103 1 951362"/>
                    <a:gd name="f129" fmla="*/ f104 1 1211084"/>
                    <a:gd name="f130" fmla="*/ f105 1 951362"/>
                    <a:gd name="f131" fmla="*/ f106 1 1211084"/>
                    <a:gd name="f132" fmla="*/ f107 1 951362"/>
                    <a:gd name="f133" fmla="*/ f108 1 1211084"/>
                    <a:gd name="f134" fmla="*/ f109 1 951362"/>
                    <a:gd name="f135" fmla="*/ f110 1 1211084"/>
                    <a:gd name="f136" fmla="*/ f111 1 951362"/>
                    <a:gd name="f137" fmla="*/ f112 1 1211084"/>
                    <a:gd name="f138" fmla="*/ f113 1 951362"/>
                    <a:gd name="f139" fmla="*/ f114 1 1211084"/>
                    <a:gd name="f140" fmla="*/ f82 1 f89"/>
                    <a:gd name="f141" fmla="*/ f83 1 f89"/>
                    <a:gd name="f142" fmla="*/ f82 1 f90"/>
                    <a:gd name="f143" fmla="*/ f84 1 f90"/>
                    <a:gd name="f144" fmla="*/ f116 1 f89"/>
                    <a:gd name="f145" fmla="*/ f117 1 f90"/>
                    <a:gd name="f146" fmla="*/ f118 1 f89"/>
                    <a:gd name="f147" fmla="*/ f119 1 f90"/>
                    <a:gd name="f148" fmla="*/ f120 1 f89"/>
                    <a:gd name="f149" fmla="*/ f121 1 f90"/>
                    <a:gd name="f150" fmla="*/ f122 1 f89"/>
                    <a:gd name="f151" fmla="*/ f123 1 f90"/>
                    <a:gd name="f152" fmla="*/ f124 1 f89"/>
                    <a:gd name="f153" fmla="*/ f125 1 f90"/>
                    <a:gd name="f154" fmla="*/ f126 1 f89"/>
                    <a:gd name="f155" fmla="*/ f127 1 f90"/>
                    <a:gd name="f156" fmla="*/ f128 1 f89"/>
                    <a:gd name="f157" fmla="*/ f129 1 f90"/>
                    <a:gd name="f158" fmla="*/ f130 1 f89"/>
                    <a:gd name="f159" fmla="*/ f131 1 f90"/>
                    <a:gd name="f160" fmla="*/ f132 1 f89"/>
                    <a:gd name="f161" fmla="*/ f133 1 f90"/>
                    <a:gd name="f162" fmla="*/ f134 1 f89"/>
                    <a:gd name="f163" fmla="*/ f135 1 f90"/>
                    <a:gd name="f164" fmla="*/ f136 1 f89"/>
                    <a:gd name="f165" fmla="*/ f137 1 f90"/>
                    <a:gd name="f166" fmla="*/ f138 1 f89"/>
                    <a:gd name="f167" fmla="*/ f139 1 f90"/>
                    <a:gd name="f168" fmla="*/ f140 f80 1"/>
                    <a:gd name="f169" fmla="*/ f141 f80 1"/>
                    <a:gd name="f170" fmla="*/ f143 f81 1"/>
                    <a:gd name="f171" fmla="*/ f142 f81 1"/>
                    <a:gd name="f172" fmla="*/ f144 f80 1"/>
                    <a:gd name="f173" fmla="*/ f145 f81 1"/>
                    <a:gd name="f174" fmla="*/ f146 f80 1"/>
                    <a:gd name="f175" fmla="*/ f147 f81 1"/>
                    <a:gd name="f176" fmla="*/ f148 f80 1"/>
                    <a:gd name="f177" fmla="*/ f149 f81 1"/>
                    <a:gd name="f178" fmla="*/ f150 f80 1"/>
                    <a:gd name="f179" fmla="*/ f151 f81 1"/>
                    <a:gd name="f180" fmla="*/ f152 f80 1"/>
                    <a:gd name="f181" fmla="*/ f153 f81 1"/>
                    <a:gd name="f182" fmla="*/ f154 f80 1"/>
                    <a:gd name="f183" fmla="*/ f155 f81 1"/>
                    <a:gd name="f184" fmla="*/ f156 f80 1"/>
                    <a:gd name="f185" fmla="*/ f157 f81 1"/>
                    <a:gd name="f186" fmla="*/ f158 f80 1"/>
                    <a:gd name="f187" fmla="*/ f159 f81 1"/>
                    <a:gd name="f188" fmla="*/ f160 f80 1"/>
                    <a:gd name="f189" fmla="*/ f161 f81 1"/>
                    <a:gd name="f190" fmla="*/ f162 f80 1"/>
                    <a:gd name="f191" fmla="*/ f163 f81 1"/>
                    <a:gd name="f192" fmla="*/ f164 f80 1"/>
                    <a:gd name="f193" fmla="*/ f165 f81 1"/>
                    <a:gd name="f194" fmla="*/ f166 f80 1"/>
                    <a:gd name="f195" fmla="*/ f167 f8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115">
                      <a:pos x="f172" y="f173"/>
                    </a:cxn>
                    <a:cxn ang="f115">
                      <a:pos x="f174" y="f175"/>
                    </a:cxn>
                    <a:cxn ang="f115">
                      <a:pos x="f176" y="f177"/>
                    </a:cxn>
                    <a:cxn ang="f115">
                      <a:pos x="f178" y="f179"/>
                    </a:cxn>
                    <a:cxn ang="f115">
                      <a:pos x="f180" y="f181"/>
                    </a:cxn>
                    <a:cxn ang="f115">
                      <a:pos x="f182" y="f183"/>
                    </a:cxn>
                    <a:cxn ang="f115">
                      <a:pos x="f184" y="f185"/>
                    </a:cxn>
                    <a:cxn ang="f115">
                      <a:pos x="f186" y="f187"/>
                    </a:cxn>
                    <a:cxn ang="f115">
                      <a:pos x="f188" y="f189"/>
                    </a:cxn>
                    <a:cxn ang="f115">
                      <a:pos x="f190" y="f191"/>
                    </a:cxn>
                    <a:cxn ang="f115">
                      <a:pos x="f192" y="f193"/>
                    </a:cxn>
                    <a:cxn ang="f115">
                      <a:pos x="f194" y="f195"/>
                    </a:cxn>
                    <a:cxn ang="f115">
                      <a:pos x="f172" y="f173"/>
                    </a:cxn>
                  </a:cxnLst>
                  <a:rect l="f168" t="f171" r="f169" b="f170"/>
                  <a:pathLst>
                    <a:path w="951362" h="1211084">
                      <a:moveTo>
                        <a:pt x="f8" y="f9"/>
                      </a:moveTo>
                      <a:cubicBezTo>
                        <a:pt x="f10" y="f11"/>
                        <a:pt x="f12" y="f13"/>
                        <a:pt x="f14" y="f15"/>
                      </a:cubicBezTo>
                      <a:cubicBezTo>
                        <a:pt x="f16" y="f17"/>
                        <a:pt x="f18" y="f19"/>
                        <a:pt x="f20" y="f21"/>
                      </a:cubicBezTo>
                      <a:cubicBezTo>
                        <a:pt x="f22" y="f23"/>
                        <a:pt x="f24" y="f25"/>
                        <a:pt x="f26" y="f27"/>
                      </a:cubicBezTo>
                      <a:cubicBezTo>
                        <a:pt x="f28" y="f29"/>
                        <a:pt x="f30" y="f31"/>
                        <a:pt x="f32" y="f33"/>
                      </a:cubicBezTo>
                      <a:cubicBezTo>
                        <a:pt x="f34" y="f35"/>
                        <a:pt x="f36" y="f37"/>
                        <a:pt x="f38" y="f39"/>
                      </a:cubicBezTo>
                      <a:cubicBezTo>
                        <a:pt x="f40" y="f41"/>
                        <a:pt x="f42" y="f43"/>
                        <a:pt x="f44" y="f45"/>
                      </a:cubicBezTo>
                      <a:cubicBezTo>
                        <a:pt x="f46" y="f47"/>
                        <a:pt x="f48" y="f49"/>
                        <a:pt x="f50" y="f51"/>
                      </a:cubicBezTo>
                      <a:cubicBezTo>
                        <a:pt x="f52" y="f53"/>
                        <a:pt x="f54" y="f55"/>
                        <a:pt x="f56" y="f57"/>
                      </a:cubicBezTo>
                      <a:cubicBezTo>
                        <a:pt x="f58" y="f59"/>
                        <a:pt x="f60" y="f61"/>
                        <a:pt x="f62" y="f63"/>
                      </a:cubicBezTo>
                      <a:cubicBezTo>
                        <a:pt x="f64" y="f65"/>
                        <a:pt x="f66" y="f67"/>
                        <a:pt x="f10" y="f68"/>
                      </a:cubicBezTo>
                      <a:cubicBezTo>
                        <a:pt x="f69" y="f70"/>
                        <a:pt x="f71" y="f72"/>
                        <a:pt x="f73" y="f74"/>
                      </a:cubicBezTo>
                      <a:cubicBezTo>
                        <a:pt x="f75" y="f76"/>
                        <a:pt x="f77" y="f78"/>
                        <a:pt x="f8" y="f9"/>
                      </a:cubicBezTo>
                      <a:close/>
                    </a:path>
                  </a:pathLst>
                </a:custGeom>
                <a:solidFill>
                  <a:srgbClr val="EFD2EC">
                    <a:alpha val="18824"/>
                  </a:srgbClr>
                </a:solidFill>
                <a:ln w="12701" cap="flat">
                  <a:solidFill>
                    <a:srgbClr val="FFF2CC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37" name="Oval 527">
                  <a:extLst>
                    <a:ext uri="{FF2B5EF4-FFF2-40B4-BE49-F238E27FC236}">
                      <a16:creationId xmlns:a16="http://schemas.microsoft.com/office/drawing/2014/main" id="{B34893F3-6492-ACD3-701A-3E157F3B458C}"/>
                    </a:ext>
                  </a:extLst>
                </p:cNvPr>
                <p:cNvSpPr/>
                <p:nvPr/>
              </p:nvSpPr>
              <p:spPr>
                <a:xfrm>
                  <a:off x="437631" y="4584847"/>
                  <a:ext cx="157688" cy="165917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FD2EC">
                    <a:alpha val="45882"/>
                  </a:srgbClr>
                </a:solidFill>
                <a:ln w="12701" cap="flat">
                  <a:solidFill>
                    <a:srgbClr val="EFD2EC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sp>
            <p:nvSpPr>
              <p:cNvPr id="121" name="Oval 528">
                <a:extLst>
                  <a:ext uri="{FF2B5EF4-FFF2-40B4-BE49-F238E27FC236}">
                    <a16:creationId xmlns:a16="http://schemas.microsoft.com/office/drawing/2014/main" id="{1F8A5E68-7690-C5DA-95B0-DD319057569E}"/>
                  </a:ext>
                </a:extLst>
              </p:cNvPr>
              <p:cNvSpPr/>
              <p:nvPr/>
            </p:nvSpPr>
            <p:spPr>
              <a:xfrm>
                <a:off x="300334" y="3141082"/>
                <a:ext cx="550432" cy="57914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E2AE68">
                  <a:alpha val="21961"/>
                </a:srgbClr>
              </a:solidFill>
              <a:ln w="12701" cap="flat">
                <a:solidFill>
                  <a:srgbClr val="E2AE68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22" name="Oval 529">
                <a:extLst>
                  <a:ext uri="{FF2B5EF4-FFF2-40B4-BE49-F238E27FC236}">
                    <a16:creationId xmlns:a16="http://schemas.microsoft.com/office/drawing/2014/main" id="{C9E38C26-1ACB-9B52-5955-C8C24C1B8ECC}"/>
                  </a:ext>
                </a:extLst>
              </p:cNvPr>
              <p:cNvSpPr/>
              <p:nvPr/>
            </p:nvSpPr>
            <p:spPr>
              <a:xfrm>
                <a:off x="498018" y="3301486"/>
                <a:ext cx="209799" cy="220745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E2AE68">
                  <a:alpha val="45882"/>
                </a:srgbClr>
              </a:solidFill>
              <a:ln w="12701" cap="flat">
                <a:solidFill>
                  <a:srgbClr val="E2AE68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cxnSp>
            <p:nvCxnSpPr>
              <p:cNvPr id="123" name="Straight Connector 530">
                <a:extLst>
                  <a:ext uri="{FF2B5EF4-FFF2-40B4-BE49-F238E27FC236}">
                    <a16:creationId xmlns:a16="http://schemas.microsoft.com/office/drawing/2014/main" id="{7F0CCF02-5557-6D02-55EB-DBCBFC482731}"/>
                  </a:ext>
                </a:extLst>
              </p:cNvPr>
              <p:cNvCxnSpPr/>
              <p:nvPr/>
            </p:nvCxnSpPr>
            <p:spPr>
              <a:xfrm flipV="1">
                <a:off x="707827" y="3101544"/>
                <a:ext cx="102349" cy="126068"/>
              </a:xfrm>
              <a:prstGeom prst="straightConnector1">
                <a:avLst/>
              </a:prstGeom>
              <a:noFill/>
              <a:ln w="19046" cap="flat">
                <a:solidFill>
                  <a:srgbClr val="E2AE68"/>
                </a:solidFill>
                <a:prstDash val="solid"/>
                <a:miter/>
              </a:ln>
            </p:spPr>
          </p:cxnSp>
          <p:cxnSp>
            <p:nvCxnSpPr>
              <p:cNvPr id="124" name="Straight Connector 531">
                <a:extLst>
                  <a:ext uri="{FF2B5EF4-FFF2-40B4-BE49-F238E27FC236}">
                    <a16:creationId xmlns:a16="http://schemas.microsoft.com/office/drawing/2014/main" id="{7A11B6EA-48BE-4B1D-C6A0-110652A376BB}"/>
                  </a:ext>
                </a:extLst>
              </p:cNvPr>
              <p:cNvCxnSpPr/>
              <p:nvPr/>
            </p:nvCxnSpPr>
            <p:spPr>
              <a:xfrm flipV="1">
                <a:off x="810176" y="3017199"/>
                <a:ext cx="0" cy="90069"/>
              </a:xfrm>
              <a:prstGeom prst="straightConnector1">
                <a:avLst/>
              </a:prstGeom>
              <a:noFill/>
              <a:ln w="19046" cap="flat">
                <a:solidFill>
                  <a:srgbClr val="E2AE68"/>
                </a:solidFill>
                <a:prstDash val="solid"/>
                <a:miter/>
              </a:ln>
            </p:spPr>
          </p:cxnSp>
          <p:cxnSp>
            <p:nvCxnSpPr>
              <p:cNvPr id="125" name="Straight Connector 532">
                <a:extLst>
                  <a:ext uri="{FF2B5EF4-FFF2-40B4-BE49-F238E27FC236}">
                    <a16:creationId xmlns:a16="http://schemas.microsoft.com/office/drawing/2014/main" id="{8AD07F62-DFE0-9811-6F11-B416B24FA8FA}"/>
                  </a:ext>
                </a:extLst>
              </p:cNvPr>
              <p:cNvCxnSpPr/>
              <p:nvPr/>
            </p:nvCxnSpPr>
            <p:spPr>
              <a:xfrm flipV="1">
                <a:off x="727606" y="3113422"/>
                <a:ext cx="102349" cy="126068"/>
              </a:xfrm>
              <a:prstGeom prst="straightConnector1">
                <a:avLst/>
              </a:prstGeom>
              <a:noFill/>
              <a:ln w="19046" cap="flat">
                <a:solidFill>
                  <a:srgbClr val="E2AE68"/>
                </a:solidFill>
                <a:prstDash val="solid"/>
                <a:miter/>
              </a:ln>
            </p:spPr>
          </p:cxnSp>
          <p:cxnSp>
            <p:nvCxnSpPr>
              <p:cNvPr id="126" name="Straight Connector 533">
                <a:extLst>
                  <a:ext uri="{FF2B5EF4-FFF2-40B4-BE49-F238E27FC236}">
                    <a16:creationId xmlns:a16="http://schemas.microsoft.com/office/drawing/2014/main" id="{AD1E9CD1-3BC6-01FD-362A-FE7A083D4753}"/>
                  </a:ext>
                </a:extLst>
              </p:cNvPr>
              <p:cNvCxnSpPr/>
              <p:nvPr/>
            </p:nvCxnSpPr>
            <p:spPr>
              <a:xfrm flipV="1">
                <a:off x="830750" y="3100986"/>
                <a:ext cx="90352" cy="12984"/>
              </a:xfrm>
              <a:prstGeom prst="straightConnector1">
                <a:avLst/>
              </a:prstGeom>
              <a:noFill/>
              <a:ln w="19046" cap="flat">
                <a:solidFill>
                  <a:srgbClr val="E2AE68"/>
                </a:solidFill>
                <a:prstDash val="solid"/>
                <a:miter/>
              </a:ln>
            </p:spPr>
          </p:cxnSp>
          <p:sp>
            <p:nvSpPr>
              <p:cNvPr id="127" name="Rectangle 431">
                <a:extLst>
                  <a:ext uri="{FF2B5EF4-FFF2-40B4-BE49-F238E27FC236}">
                    <a16:creationId xmlns:a16="http://schemas.microsoft.com/office/drawing/2014/main" id="{31C2F895-75F7-D2CE-CB02-D0766AD91D7A}"/>
                  </a:ext>
                </a:extLst>
              </p:cNvPr>
              <p:cNvSpPr/>
              <p:nvPr/>
            </p:nvSpPr>
            <p:spPr>
              <a:xfrm>
                <a:off x="1754829" y="1356072"/>
                <a:ext cx="183501" cy="780303"/>
              </a:xfrm>
              <a:prstGeom prst="rect">
                <a:avLst/>
              </a:prstGeom>
              <a:solidFill>
                <a:srgbClr val="ABDFE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28" name="Rectangle 431">
                <a:extLst>
                  <a:ext uri="{FF2B5EF4-FFF2-40B4-BE49-F238E27FC236}">
                    <a16:creationId xmlns:a16="http://schemas.microsoft.com/office/drawing/2014/main" id="{D1CA17B7-5127-C642-1816-F177B13209A4}"/>
                  </a:ext>
                </a:extLst>
              </p:cNvPr>
              <p:cNvSpPr/>
              <p:nvPr/>
            </p:nvSpPr>
            <p:spPr>
              <a:xfrm>
                <a:off x="2968671" y="2072301"/>
                <a:ext cx="150253" cy="254539"/>
              </a:xfrm>
              <a:prstGeom prst="rect">
                <a:avLst/>
              </a:prstGeom>
              <a:solidFill>
                <a:srgbClr val="ABDFE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29" name="Rectangle 431">
                <a:extLst>
                  <a:ext uri="{FF2B5EF4-FFF2-40B4-BE49-F238E27FC236}">
                    <a16:creationId xmlns:a16="http://schemas.microsoft.com/office/drawing/2014/main" id="{E09FC162-F3F0-DF0E-D234-5178535905A9}"/>
                  </a:ext>
                </a:extLst>
              </p:cNvPr>
              <p:cNvSpPr/>
              <p:nvPr/>
            </p:nvSpPr>
            <p:spPr>
              <a:xfrm>
                <a:off x="3951414" y="1823872"/>
                <a:ext cx="150253" cy="278776"/>
              </a:xfrm>
              <a:prstGeom prst="rect">
                <a:avLst/>
              </a:prstGeom>
              <a:solidFill>
                <a:srgbClr val="ABDFE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30" name="Rectangle 432">
                <a:extLst>
                  <a:ext uri="{FF2B5EF4-FFF2-40B4-BE49-F238E27FC236}">
                    <a16:creationId xmlns:a16="http://schemas.microsoft.com/office/drawing/2014/main" id="{066F9D91-E803-388E-0D81-742CDC42D79A}"/>
                  </a:ext>
                </a:extLst>
              </p:cNvPr>
              <p:cNvSpPr/>
              <p:nvPr/>
            </p:nvSpPr>
            <p:spPr>
              <a:xfrm>
                <a:off x="3928433" y="2741928"/>
                <a:ext cx="183501" cy="780303"/>
              </a:xfrm>
              <a:prstGeom prst="rect">
                <a:avLst/>
              </a:prstGeom>
              <a:solidFill>
                <a:srgbClr val="EFD1A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31" name="Rectangle 432">
                <a:extLst>
                  <a:ext uri="{FF2B5EF4-FFF2-40B4-BE49-F238E27FC236}">
                    <a16:creationId xmlns:a16="http://schemas.microsoft.com/office/drawing/2014/main" id="{BB7EAEB6-5CD7-1DD2-7A41-C7CA52FF1E92}"/>
                  </a:ext>
                </a:extLst>
              </p:cNvPr>
              <p:cNvSpPr/>
              <p:nvPr/>
            </p:nvSpPr>
            <p:spPr>
              <a:xfrm>
                <a:off x="1731752" y="3047764"/>
                <a:ext cx="183501" cy="249858"/>
              </a:xfrm>
              <a:prstGeom prst="rect">
                <a:avLst/>
              </a:prstGeom>
              <a:solidFill>
                <a:srgbClr val="EFD1A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32" name="Rectangle 432">
                <a:extLst>
                  <a:ext uri="{FF2B5EF4-FFF2-40B4-BE49-F238E27FC236}">
                    <a16:creationId xmlns:a16="http://schemas.microsoft.com/office/drawing/2014/main" id="{6A3A0BB2-C0E7-145A-264D-13E7CBDD5A28}"/>
                  </a:ext>
                </a:extLst>
              </p:cNvPr>
              <p:cNvSpPr/>
              <p:nvPr/>
            </p:nvSpPr>
            <p:spPr>
              <a:xfrm>
                <a:off x="2958377" y="3612618"/>
                <a:ext cx="183501" cy="324212"/>
              </a:xfrm>
              <a:prstGeom prst="rect">
                <a:avLst/>
              </a:prstGeom>
              <a:solidFill>
                <a:srgbClr val="EFD1A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33" name="Rectangle 438">
                <a:extLst>
                  <a:ext uri="{FF2B5EF4-FFF2-40B4-BE49-F238E27FC236}">
                    <a16:creationId xmlns:a16="http://schemas.microsoft.com/office/drawing/2014/main" id="{02F2A85F-A1E1-287E-B092-F3B960ECE867}"/>
                  </a:ext>
                </a:extLst>
              </p:cNvPr>
              <p:cNvSpPr/>
              <p:nvPr/>
            </p:nvSpPr>
            <p:spPr>
              <a:xfrm>
                <a:off x="2970856" y="4848909"/>
                <a:ext cx="183501" cy="345980"/>
              </a:xfrm>
              <a:prstGeom prst="rect">
                <a:avLst/>
              </a:prstGeom>
              <a:solidFill>
                <a:srgbClr val="F6E6F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34" name="Rectangle 438">
                <a:extLst>
                  <a:ext uri="{FF2B5EF4-FFF2-40B4-BE49-F238E27FC236}">
                    <a16:creationId xmlns:a16="http://schemas.microsoft.com/office/drawing/2014/main" id="{AC29C05C-1CE1-7B1D-292D-EA8A83E41933}"/>
                  </a:ext>
                </a:extLst>
              </p:cNvPr>
              <p:cNvSpPr/>
              <p:nvPr/>
            </p:nvSpPr>
            <p:spPr>
              <a:xfrm>
                <a:off x="3894541" y="4695219"/>
                <a:ext cx="183501" cy="103835"/>
              </a:xfrm>
              <a:prstGeom prst="rect">
                <a:avLst/>
              </a:prstGeom>
              <a:solidFill>
                <a:srgbClr val="F6E6F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35" name="Rectangle 438">
                <a:extLst>
                  <a:ext uri="{FF2B5EF4-FFF2-40B4-BE49-F238E27FC236}">
                    <a16:creationId xmlns:a16="http://schemas.microsoft.com/office/drawing/2014/main" id="{E8FE2577-8D71-40C4-8D81-0640018BE54F}"/>
                  </a:ext>
                </a:extLst>
              </p:cNvPr>
              <p:cNvSpPr/>
              <p:nvPr/>
            </p:nvSpPr>
            <p:spPr>
              <a:xfrm>
                <a:off x="1685911" y="4695219"/>
                <a:ext cx="183501" cy="103835"/>
              </a:xfrm>
              <a:prstGeom prst="rect">
                <a:avLst/>
              </a:prstGeom>
              <a:solidFill>
                <a:srgbClr val="F6E6F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</p:grp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67948D1F-33EA-39DB-1482-6539E9AB4198}"/>
              </a:ext>
            </a:extLst>
          </p:cNvPr>
          <p:cNvGrpSpPr/>
          <p:nvPr/>
        </p:nvGrpSpPr>
        <p:grpSpPr>
          <a:xfrm>
            <a:off x="4686901" y="25389"/>
            <a:ext cx="7465476" cy="1776972"/>
            <a:chOff x="4686901" y="25389"/>
            <a:chExt cx="7465476" cy="1776972"/>
          </a:xfrm>
        </p:grpSpPr>
        <p:grpSp>
          <p:nvGrpSpPr>
            <p:cNvPr id="5" name="Group 414">
              <a:extLst>
                <a:ext uri="{FF2B5EF4-FFF2-40B4-BE49-F238E27FC236}">
                  <a16:creationId xmlns:a16="http://schemas.microsoft.com/office/drawing/2014/main" id="{75729B4C-B703-F80E-0368-1FF7FB9E9624}"/>
                </a:ext>
              </a:extLst>
            </p:cNvPr>
            <p:cNvGrpSpPr/>
            <p:nvPr/>
          </p:nvGrpSpPr>
          <p:grpSpPr>
            <a:xfrm>
              <a:off x="4686901" y="25389"/>
              <a:ext cx="2820015" cy="1776972"/>
              <a:chOff x="6123727" y="670529"/>
              <a:chExt cx="3380481" cy="2130138"/>
            </a:xfrm>
          </p:grpSpPr>
          <p:grpSp>
            <p:nvGrpSpPr>
              <p:cNvPr id="165" name="Group 415">
                <a:extLst>
                  <a:ext uri="{FF2B5EF4-FFF2-40B4-BE49-F238E27FC236}">
                    <a16:creationId xmlns:a16="http://schemas.microsoft.com/office/drawing/2014/main" id="{86556EE7-7744-E00A-B418-9ACCE06A5163}"/>
                  </a:ext>
                </a:extLst>
              </p:cNvPr>
              <p:cNvGrpSpPr/>
              <p:nvPr/>
            </p:nvGrpSpPr>
            <p:grpSpPr>
              <a:xfrm>
                <a:off x="6123727" y="775146"/>
                <a:ext cx="3380481" cy="2025521"/>
                <a:chOff x="6123727" y="775146"/>
                <a:chExt cx="3380481" cy="2025521"/>
              </a:xfrm>
            </p:grpSpPr>
            <p:sp>
              <p:nvSpPr>
                <p:cNvPr id="167" name="TextBox 417">
                  <a:extLst>
                    <a:ext uri="{FF2B5EF4-FFF2-40B4-BE49-F238E27FC236}">
                      <a16:creationId xmlns:a16="http://schemas.microsoft.com/office/drawing/2014/main" id="{0FFE9DF3-2993-2192-E587-3BAE25E34EE8}"/>
                    </a:ext>
                  </a:extLst>
                </p:cNvPr>
                <p:cNvSpPr txBox="1"/>
                <p:nvPr/>
              </p:nvSpPr>
              <p:spPr>
                <a:xfrm>
                  <a:off x="6123727" y="775146"/>
                  <a:ext cx="3380481" cy="442735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square" lIns="91440" tIns="45720" rIns="91440" bIns="45720" anchor="t" anchorCtr="1" compatLnSpc="1">
                  <a:sp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fr-FR" sz="1800" b="0" i="0" u="none" strike="noStrike" kern="1200" cap="none" spc="0" baseline="0">
                      <a:solidFill>
                        <a:srgbClr val="007F7F"/>
                      </a:solidFill>
                      <a:uFillTx/>
                      <a:latin typeface="Century Gothic" pitchFamily="34"/>
                    </a:rPr>
                    <a:t>Bulk profile</a:t>
                  </a:r>
                  <a:endParaRPr lang="en-US" sz="1800" b="0" i="0" u="none" strike="noStrike" kern="1200" cap="none" spc="0" baseline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68" name="Rectangle 418">
                  <a:extLst>
                    <a:ext uri="{FF2B5EF4-FFF2-40B4-BE49-F238E27FC236}">
                      <a16:creationId xmlns:a16="http://schemas.microsoft.com/office/drawing/2014/main" id="{982E0367-997A-49A6-DADE-827C9DC8532F}"/>
                    </a:ext>
                  </a:extLst>
                </p:cNvPr>
                <p:cNvSpPr/>
                <p:nvPr/>
              </p:nvSpPr>
              <p:spPr>
                <a:xfrm>
                  <a:off x="7146090" y="1260116"/>
                  <a:ext cx="183501" cy="780303"/>
                </a:xfrm>
                <a:prstGeom prst="rect">
                  <a:avLst/>
                </a:prstGeom>
                <a:solidFill>
                  <a:srgbClr val="4472C4"/>
                </a:solidFill>
                <a:ln cap="flat">
                  <a:solidFill>
                    <a:srgbClr val="007F7F"/>
                  </a:solidFill>
                  <a:prstDash val="solid"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69" name="Rectangle 419">
                  <a:extLst>
                    <a:ext uri="{FF2B5EF4-FFF2-40B4-BE49-F238E27FC236}">
                      <a16:creationId xmlns:a16="http://schemas.microsoft.com/office/drawing/2014/main" id="{56E3A7EA-B755-A27B-815D-D34F8BAF93D2}"/>
                    </a:ext>
                  </a:extLst>
                </p:cNvPr>
                <p:cNvSpPr/>
                <p:nvPr/>
              </p:nvSpPr>
              <p:spPr>
                <a:xfrm>
                  <a:off x="8309088" y="1252453"/>
                  <a:ext cx="183501" cy="780303"/>
                </a:xfrm>
                <a:prstGeom prst="rect">
                  <a:avLst/>
                </a:prstGeom>
                <a:solidFill>
                  <a:srgbClr val="4472C4"/>
                </a:solidFill>
                <a:ln cap="flat">
                  <a:solidFill>
                    <a:srgbClr val="007F7F"/>
                  </a:solidFill>
                  <a:prstDash val="solid"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70" name="Rectangle 420">
                  <a:extLst>
                    <a:ext uri="{FF2B5EF4-FFF2-40B4-BE49-F238E27FC236}">
                      <a16:creationId xmlns:a16="http://schemas.microsoft.com/office/drawing/2014/main" id="{616B9B96-3CDC-D2E9-75B0-45383DC862A2}"/>
                    </a:ext>
                  </a:extLst>
                </p:cNvPr>
                <p:cNvSpPr/>
                <p:nvPr/>
              </p:nvSpPr>
              <p:spPr>
                <a:xfrm>
                  <a:off x="7730950" y="1765377"/>
                  <a:ext cx="183501" cy="276999"/>
                </a:xfrm>
                <a:prstGeom prst="rect">
                  <a:avLst/>
                </a:prstGeom>
                <a:solidFill>
                  <a:srgbClr val="4472C4"/>
                </a:solidFill>
                <a:ln cap="flat">
                  <a:solidFill>
                    <a:srgbClr val="007F7F"/>
                  </a:solidFill>
                  <a:prstDash val="solid"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71" name="TextBox 421">
                  <a:extLst>
                    <a:ext uri="{FF2B5EF4-FFF2-40B4-BE49-F238E27FC236}">
                      <a16:creationId xmlns:a16="http://schemas.microsoft.com/office/drawing/2014/main" id="{9EC0B2F3-9A65-0DE3-216D-E6D072B4F85F}"/>
                    </a:ext>
                  </a:extLst>
                </p:cNvPr>
                <p:cNvSpPr txBox="1"/>
                <p:nvPr/>
              </p:nvSpPr>
              <p:spPr>
                <a:xfrm rot="16200004">
                  <a:off x="6922466" y="2189573"/>
                  <a:ext cx="609530" cy="332051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none" lIns="91440" tIns="45720" rIns="91440" bIns="45720" anchor="t" anchorCtr="0" compatLnSpc="1">
                  <a:sp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fr-FR" sz="1200" b="0" i="0" u="none" strike="noStrike" kern="1200" cap="none" spc="0" baseline="0" dirty="0">
                      <a:solidFill>
                        <a:srgbClr val="007F7F"/>
                      </a:solidFill>
                      <a:uFillTx/>
                      <a:latin typeface="Century Gothic" pitchFamily="34"/>
                    </a:rPr>
                    <a:t>CD3</a:t>
                  </a:r>
                  <a:endParaRPr lang="en-US" sz="1200" b="0" i="0" u="none" strike="noStrike" kern="1200" cap="none" spc="0" baseline="0" dirty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72" name="TextBox 422">
                  <a:extLst>
                    <a:ext uri="{FF2B5EF4-FFF2-40B4-BE49-F238E27FC236}">
                      <a16:creationId xmlns:a16="http://schemas.microsoft.com/office/drawing/2014/main" id="{201C6307-8D54-E707-6A80-946D9B858A17}"/>
                    </a:ext>
                  </a:extLst>
                </p:cNvPr>
                <p:cNvSpPr txBox="1"/>
                <p:nvPr/>
              </p:nvSpPr>
              <p:spPr>
                <a:xfrm rot="16200004">
                  <a:off x="7402120" y="2228032"/>
                  <a:ext cx="813218" cy="332051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none" lIns="91440" tIns="45720" rIns="91440" bIns="45720" anchor="t" anchorCtr="0" compatLnSpc="1">
                  <a:sp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fr-FR" sz="1200" b="0" i="0" u="none" strike="noStrike" kern="1200" cap="none" spc="0" baseline="0" dirty="0">
                      <a:solidFill>
                        <a:srgbClr val="007F7F"/>
                      </a:solidFill>
                      <a:uFillTx/>
                      <a:latin typeface="Century Gothic" pitchFamily="34"/>
                    </a:rPr>
                    <a:t>MHC-II</a:t>
                  </a:r>
                  <a:endParaRPr lang="en-US" sz="1200" b="0" i="0" u="none" strike="noStrike" kern="1200" cap="none" spc="0" baseline="0" dirty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73" name="TextBox 423">
                  <a:extLst>
                    <a:ext uri="{FF2B5EF4-FFF2-40B4-BE49-F238E27FC236}">
                      <a16:creationId xmlns:a16="http://schemas.microsoft.com/office/drawing/2014/main" id="{3E91CB65-A882-7A5A-98F0-A1AD4D87503F}"/>
                    </a:ext>
                  </a:extLst>
                </p:cNvPr>
                <p:cNvSpPr txBox="1"/>
                <p:nvPr/>
              </p:nvSpPr>
              <p:spPr>
                <a:xfrm rot="16200004">
                  <a:off x="8034541" y="2228033"/>
                  <a:ext cx="711374" cy="332051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none" lIns="91440" tIns="45720" rIns="91440" bIns="45720" anchor="t" anchorCtr="0" compatLnSpc="1">
                  <a:sp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fr-FR" sz="1200" b="0" i="0" u="none" strike="noStrike" kern="1200" cap="none" spc="0" baseline="0">
                      <a:solidFill>
                        <a:srgbClr val="007F7F"/>
                      </a:solidFill>
                      <a:uFillTx/>
                      <a:latin typeface="Century Gothic" pitchFamily="34"/>
                    </a:rPr>
                    <a:t>CD19</a:t>
                  </a:r>
                  <a:endParaRPr lang="en-US" sz="1200" b="0" i="0" u="none" strike="noStrike" kern="1200" cap="none" spc="0" baseline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sp>
            <p:nvSpPr>
              <p:cNvPr id="166" name="Rectangle: Rounded Corners 416">
                <a:extLst>
                  <a:ext uri="{FF2B5EF4-FFF2-40B4-BE49-F238E27FC236}">
                    <a16:creationId xmlns:a16="http://schemas.microsoft.com/office/drawing/2014/main" id="{9C2BB6C9-DF24-3F20-4688-8478AEB4EA43}"/>
                  </a:ext>
                </a:extLst>
              </p:cNvPr>
              <p:cNvSpPr/>
              <p:nvPr/>
            </p:nvSpPr>
            <p:spPr>
              <a:xfrm>
                <a:off x="6820244" y="670529"/>
                <a:ext cx="2059163" cy="2069396"/>
              </a:xfrm>
              <a:custGeom>
                <a:avLst>
                  <a:gd name="f0" fmla="val 36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noFill/>
              <a:ln w="76196" cap="flat">
                <a:solidFill>
                  <a:srgbClr val="007F7F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>
                  <a:solidFill>
                    <a:srgbClr val="007F7F"/>
                  </a:solidFill>
                  <a:uFillTx/>
                  <a:latin typeface="Century Gothic" pitchFamily="34"/>
                </a:endParaRPr>
              </a:p>
            </p:txBody>
          </p:sp>
        </p:grpSp>
        <p:grpSp>
          <p:nvGrpSpPr>
            <p:cNvPr id="72" name="Group 451">
              <a:extLst>
                <a:ext uri="{FF2B5EF4-FFF2-40B4-BE49-F238E27FC236}">
                  <a16:creationId xmlns:a16="http://schemas.microsoft.com/office/drawing/2014/main" id="{EBB76F94-DA0A-29AA-9820-3774159E5E31}"/>
                </a:ext>
              </a:extLst>
            </p:cNvPr>
            <p:cNvGrpSpPr/>
            <p:nvPr/>
          </p:nvGrpSpPr>
          <p:grpSpPr>
            <a:xfrm>
              <a:off x="10228702" y="220627"/>
              <a:ext cx="1923675" cy="1319517"/>
              <a:chOff x="8887236" y="68506"/>
              <a:chExt cx="2305997" cy="1581765"/>
            </a:xfrm>
          </p:grpSpPr>
          <p:sp>
            <p:nvSpPr>
              <p:cNvPr id="74" name="Rectangle: Rounded Corners 452">
                <a:extLst>
                  <a:ext uri="{FF2B5EF4-FFF2-40B4-BE49-F238E27FC236}">
                    <a16:creationId xmlns:a16="http://schemas.microsoft.com/office/drawing/2014/main" id="{2EF84D97-CAE7-E1B0-3204-3878D6B3CC99}"/>
                  </a:ext>
                </a:extLst>
              </p:cNvPr>
              <p:cNvSpPr/>
              <p:nvPr/>
            </p:nvSpPr>
            <p:spPr>
              <a:xfrm>
                <a:off x="8887236" y="68506"/>
                <a:ext cx="2305997" cy="1581765"/>
              </a:xfrm>
              <a:custGeom>
                <a:avLst>
                  <a:gd name="f0" fmla="val 6669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solidFill>
                <a:srgbClr val="F1F1F2"/>
              </a:solidFill>
              <a:ln w="57150" cap="flat">
                <a:solidFill>
                  <a:srgbClr val="007F7F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>
                  <a:solidFill>
                    <a:srgbClr val="17F434"/>
                  </a:solidFill>
                  <a:uFillTx/>
                  <a:latin typeface="Century Gothic" pitchFamily="34"/>
                </a:endParaRPr>
              </a:p>
            </p:txBody>
          </p:sp>
          <p:grpSp>
            <p:nvGrpSpPr>
              <p:cNvPr id="75" name="Group 453">
                <a:extLst>
                  <a:ext uri="{FF2B5EF4-FFF2-40B4-BE49-F238E27FC236}">
                    <a16:creationId xmlns:a16="http://schemas.microsoft.com/office/drawing/2014/main" id="{FE2C69F6-B2D1-349D-29AA-D058B4E6E792}"/>
                  </a:ext>
                </a:extLst>
              </p:cNvPr>
              <p:cNvGrpSpPr/>
              <p:nvPr/>
            </p:nvGrpSpPr>
            <p:grpSpPr>
              <a:xfrm>
                <a:off x="9057150" y="89839"/>
                <a:ext cx="2077809" cy="1386239"/>
                <a:chOff x="9057150" y="89839"/>
                <a:chExt cx="2077809" cy="1386239"/>
              </a:xfrm>
            </p:grpSpPr>
            <p:grpSp>
              <p:nvGrpSpPr>
                <p:cNvPr id="76" name="Group 454">
                  <a:extLst>
                    <a:ext uri="{FF2B5EF4-FFF2-40B4-BE49-F238E27FC236}">
                      <a16:creationId xmlns:a16="http://schemas.microsoft.com/office/drawing/2014/main" id="{0EF8D354-96A6-FC8B-7BC0-9E71399CF8DD}"/>
                    </a:ext>
                  </a:extLst>
                </p:cNvPr>
                <p:cNvGrpSpPr/>
                <p:nvPr/>
              </p:nvGrpSpPr>
              <p:grpSpPr>
                <a:xfrm>
                  <a:off x="9303443" y="478734"/>
                  <a:ext cx="505297" cy="531650"/>
                  <a:chOff x="9303443" y="478734"/>
                  <a:chExt cx="505297" cy="531650"/>
                </a:xfrm>
              </p:grpSpPr>
              <p:sp>
                <p:nvSpPr>
                  <p:cNvPr id="163" name="Oval 502">
                    <a:extLst>
                      <a:ext uri="{FF2B5EF4-FFF2-40B4-BE49-F238E27FC236}">
                        <a16:creationId xmlns:a16="http://schemas.microsoft.com/office/drawing/2014/main" id="{0A3A1CF4-F0B5-FC78-D0C6-800713C4196F}"/>
                      </a:ext>
                    </a:extLst>
                  </p:cNvPr>
                  <p:cNvSpPr/>
                  <p:nvPr/>
                </p:nvSpPr>
                <p:spPr>
                  <a:xfrm>
                    <a:off x="9303443" y="478734"/>
                    <a:ext cx="505297" cy="531650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21961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64" name="Oval 503">
                    <a:extLst>
                      <a:ext uri="{FF2B5EF4-FFF2-40B4-BE49-F238E27FC236}">
                        <a16:creationId xmlns:a16="http://schemas.microsoft.com/office/drawing/2014/main" id="{2FC7FA59-91BF-D5BF-C8E3-7248A9F6558E}"/>
                      </a:ext>
                    </a:extLst>
                  </p:cNvPr>
                  <p:cNvSpPr/>
                  <p:nvPr/>
                </p:nvSpPr>
                <p:spPr>
                  <a:xfrm>
                    <a:off x="9376349" y="643234"/>
                    <a:ext cx="192600" cy="202649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45882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</p:grpSp>
            <p:grpSp>
              <p:nvGrpSpPr>
                <p:cNvPr id="77" name="Group 455">
                  <a:extLst>
                    <a:ext uri="{FF2B5EF4-FFF2-40B4-BE49-F238E27FC236}">
                      <a16:creationId xmlns:a16="http://schemas.microsoft.com/office/drawing/2014/main" id="{5E345AA3-E678-E37A-6F47-543716390E40}"/>
                    </a:ext>
                  </a:extLst>
                </p:cNvPr>
                <p:cNvGrpSpPr/>
                <p:nvPr/>
              </p:nvGrpSpPr>
              <p:grpSpPr>
                <a:xfrm>
                  <a:off x="9728082" y="302757"/>
                  <a:ext cx="499381" cy="635709"/>
                  <a:chOff x="9728082" y="302757"/>
                  <a:chExt cx="499381" cy="635709"/>
                </a:xfrm>
              </p:grpSpPr>
              <p:sp>
                <p:nvSpPr>
                  <p:cNvPr id="161" name="Freeform: Shape 500">
                    <a:extLst>
                      <a:ext uri="{FF2B5EF4-FFF2-40B4-BE49-F238E27FC236}">
                        <a16:creationId xmlns:a16="http://schemas.microsoft.com/office/drawing/2014/main" id="{85B62AEF-3CCA-F1A2-4F93-7158C1A8FBF8}"/>
                      </a:ext>
                    </a:extLst>
                  </p:cNvPr>
                  <p:cNvSpPr/>
                  <p:nvPr/>
                </p:nvSpPr>
                <p:spPr>
                  <a:xfrm>
                    <a:off x="9728082" y="302757"/>
                    <a:ext cx="499381" cy="635709"/>
                  </a:xfrm>
                  <a:custGeom>
                    <a:avLst/>
                    <a:gdLst>
                      <a:gd name="f0" fmla="val 10800000"/>
                      <a:gd name="f1" fmla="val 5400000"/>
                      <a:gd name="f2" fmla="val 180"/>
                      <a:gd name="f3" fmla="val w"/>
                      <a:gd name="f4" fmla="val h"/>
                      <a:gd name="f5" fmla="val 0"/>
                      <a:gd name="f6" fmla="val 951362"/>
                      <a:gd name="f7" fmla="val 1211084"/>
                      <a:gd name="f8" fmla="val 310756"/>
                      <a:gd name="f9" fmla="val 18468"/>
                      <a:gd name="f10" fmla="val 242176"/>
                      <a:gd name="f11" fmla="val 66728"/>
                      <a:gd name="f12" fmla="val 35166"/>
                      <a:gd name="f13" fmla="val 264848"/>
                      <a:gd name="f14" fmla="val 5956"/>
                      <a:gd name="f15" fmla="val 376608"/>
                      <a:gd name="f16" fmla="val -23254"/>
                      <a:gd name="f17" fmla="val 488368"/>
                      <a:gd name="f18" fmla="val 60566"/>
                      <a:gd name="f19" fmla="val 586158"/>
                      <a:gd name="f20" fmla="val 135496"/>
                      <a:gd name="f21" fmla="val 689028"/>
                      <a:gd name="f22" fmla="val 210426"/>
                      <a:gd name="f23" fmla="val 791898"/>
                      <a:gd name="f24" fmla="val 459346"/>
                      <a:gd name="f25" fmla="val 923978"/>
                      <a:gd name="f26" fmla="val 455536"/>
                      <a:gd name="f27" fmla="val 993828"/>
                      <a:gd name="f28" fmla="val 451726"/>
                      <a:gd name="f29" fmla="val 1063678"/>
                      <a:gd name="f30" fmla="val 97396"/>
                      <a:gd name="f31" fmla="val 1073838"/>
                      <a:gd name="f32" fmla="val 112636"/>
                      <a:gd name="f33" fmla="val 1108128"/>
                      <a:gd name="f34" fmla="val 127876"/>
                      <a:gd name="f35" fmla="val 1142418"/>
                      <a:gd name="f36" fmla="val 458076"/>
                      <a:gd name="f37" fmla="val 1245288"/>
                      <a:gd name="f38" fmla="val 546976"/>
                      <a:gd name="f39" fmla="val 1199568"/>
                      <a:gd name="f40" fmla="val 635876"/>
                      <a:gd name="f41" fmla="val 1153848"/>
                      <a:gd name="f42" fmla="val 578726"/>
                      <a:gd name="f43" fmla="val 892228"/>
                      <a:gd name="f44" fmla="val 646036"/>
                      <a:gd name="f45" fmla="val 833808"/>
                      <a:gd name="f46" fmla="val 713346"/>
                      <a:gd name="f47" fmla="val 775388"/>
                      <a:gd name="f48" fmla="val 939406"/>
                      <a:gd name="f49" fmla="val 926518"/>
                      <a:gd name="f50" fmla="val 950836"/>
                      <a:gd name="f51" fmla="val 849048"/>
                      <a:gd name="f52" fmla="val 962266"/>
                      <a:gd name="f53" fmla="val 771578"/>
                      <a:gd name="f54" fmla="val 784466"/>
                      <a:gd name="f55" fmla="val 489638"/>
                      <a:gd name="f56" fmla="val 714616"/>
                      <a:gd name="f57" fmla="val 368988"/>
                      <a:gd name="f58" fmla="val 644766"/>
                      <a:gd name="f59" fmla="val 248338"/>
                      <a:gd name="f60" fmla="val 610476"/>
                      <a:gd name="f61" fmla="val 122608"/>
                      <a:gd name="f62" fmla="val 531736"/>
                      <a:gd name="f63" fmla="val 125148"/>
                      <a:gd name="f64" fmla="val 452996"/>
                      <a:gd name="f65" fmla="val 127688"/>
                      <a:gd name="f66" fmla="val 261226"/>
                      <a:gd name="f67" fmla="val 390578"/>
                      <a:gd name="f68" fmla="val 384228"/>
                      <a:gd name="f69" fmla="val 223126"/>
                      <a:gd name="f70" fmla="val 377878"/>
                      <a:gd name="f71" fmla="val 409816"/>
                      <a:gd name="f72" fmla="val 149278"/>
                      <a:gd name="f73" fmla="val 417436"/>
                      <a:gd name="f74" fmla="val 87048"/>
                      <a:gd name="f75" fmla="val 425056"/>
                      <a:gd name="f76" fmla="val 24818"/>
                      <a:gd name="f77" fmla="val 379336"/>
                      <a:gd name="f78" fmla="val -29792"/>
                      <a:gd name="f79" fmla="+- 0 0 -90"/>
                      <a:gd name="f80" fmla="*/ f3 1 951362"/>
                      <a:gd name="f81" fmla="*/ f4 1 1211084"/>
                      <a:gd name="f82" fmla="val f5"/>
                      <a:gd name="f83" fmla="val f6"/>
                      <a:gd name="f84" fmla="val f7"/>
                      <a:gd name="f85" fmla="*/ f79 f0 1"/>
                      <a:gd name="f86" fmla="+- f84 0 f82"/>
                      <a:gd name="f87" fmla="+- f83 0 f82"/>
                      <a:gd name="f88" fmla="*/ f85 1 f2"/>
                      <a:gd name="f89" fmla="*/ f87 1 951362"/>
                      <a:gd name="f90" fmla="*/ f86 1 1211084"/>
                      <a:gd name="f91" fmla="*/ 310756 f87 1"/>
                      <a:gd name="f92" fmla="*/ 18468 f86 1"/>
                      <a:gd name="f93" fmla="*/ 5956 f87 1"/>
                      <a:gd name="f94" fmla="*/ 376608 f86 1"/>
                      <a:gd name="f95" fmla="*/ 135496 f87 1"/>
                      <a:gd name="f96" fmla="*/ 689028 f86 1"/>
                      <a:gd name="f97" fmla="*/ 455536 f87 1"/>
                      <a:gd name="f98" fmla="*/ 993828 f86 1"/>
                      <a:gd name="f99" fmla="*/ 112636 f87 1"/>
                      <a:gd name="f100" fmla="*/ 1108128 f86 1"/>
                      <a:gd name="f101" fmla="*/ 546976 f87 1"/>
                      <a:gd name="f102" fmla="*/ 1199568 f86 1"/>
                      <a:gd name="f103" fmla="*/ 646036 f87 1"/>
                      <a:gd name="f104" fmla="*/ 833808 f86 1"/>
                      <a:gd name="f105" fmla="*/ 950836 f87 1"/>
                      <a:gd name="f106" fmla="*/ 849048 f86 1"/>
                      <a:gd name="f107" fmla="*/ 714616 f87 1"/>
                      <a:gd name="f108" fmla="*/ 368988 f86 1"/>
                      <a:gd name="f109" fmla="*/ 531736 f87 1"/>
                      <a:gd name="f110" fmla="*/ 125148 f86 1"/>
                      <a:gd name="f111" fmla="*/ 242176 f87 1"/>
                      <a:gd name="f112" fmla="*/ 384228 f86 1"/>
                      <a:gd name="f113" fmla="*/ 417436 f87 1"/>
                      <a:gd name="f114" fmla="*/ 87048 f86 1"/>
                      <a:gd name="f115" fmla="+- f88 0 f1"/>
                      <a:gd name="f116" fmla="*/ f91 1 951362"/>
                      <a:gd name="f117" fmla="*/ f92 1 1211084"/>
                      <a:gd name="f118" fmla="*/ f93 1 951362"/>
                      <a:gd name="f119" fmla="*/ f94 1 1211084"/>
                      <a:gd name="f120" fmla="*/ f95 1 951362"/>
                      <a:gd name="f121" fmla="*/ f96 1 1211084"/>
                      <a:gd name="f122" fmla="*/ f97 1 951362"/>
                      <a:gd name="f123" fmla="*/ f98 1 1211084"/>
                      <a:gd name="f124" fmla="*/ f99 1 951362"/>
                      <a:gd name="f125" fmla="*/ f100 1 1211084"/>
                      <a:gd name="f126" fmla="*/ f101 1 951362"/>
                      <a:gd name="f127" fmla="*/ f102 1 1211084"/>
                      <a:gd name="f128" fmla="*/ f103 1 951362"/>
                      <a:gd name="f129" fmla="*/ f104 1 1211084"/>
                      <a:gd name="f130" fmla="*/ f105 1 951362"/>
                      <a:gd name="f131" fmla="*/ f106 1 1211084"/>
                      <a:gd name="f132" fmla="*/ f107 1 951362"/>
                      <a:gd name="f133" fmla="*/ f108 1 1211084"/>
                      <a:gd name="f134" fmla="*/ f109 1 951362"/>
                      <a:gd name="f135" fmla="*/ f110 1 1211084"/>
                      <a:gd name="f136" fmla="*/ f111 1 951362"/>
                      <a:gd name="f137" fmla="*/ f112 1 1211084"/>
                      <a:gd name="f138" fmla="*/ f113 1 951362"/>
                      <a:gd name="f139" fmla="*/ f114 1 1211084"/>
                      <a:gd name="f140" fmla="*/ f82 1 f89"/>
                      <a:gd name="f141" fmla="*/ f83 1 f89"/>
                      <a:gd name="f142" fmla="*/ f82 1 f90"/>
                      <a:gd name="f143" fmla="*/ f84 1 f90"/>
                      <a:gd name="f144" fmla="*/ f116 1 f89"/>
                      <a:gd name="f145" fmla="*/ f117 1 f90"/>
                      <a:gd name="f146" fmla="*/ f118 1 f89"/>
                      <a:gd name="f147" fmla="*/ f119 1 f90"/>
                      <a:gd name="f148" fmla="*/ f120 1 f89"/>
                      <a:gd name="f149" fmla="*/ f121 1 f90"/>
                      <a:gd name="f150" fmla="*/ f122 1 f89"/>
                      <a:gd name="f151" fmla="*/ f123 1 f90"/>
                      <a:gd name="f152" fmla="*/ f124 1 f89"/>
                      <a:gd name="f153" fmla="*/ f125 1 f90"/>
                      <a:gd name="f154" fmla="*/ f126 1 f89"/>
                      <a:gd name="f155" fmla="*/ f127 1 f90"/>
                      <a:gd name="f156" fmla="*/ f128 1 f89"/>
                      <a:gd name="f157" fmla="*/ f129 1 f90"/>
                      <a:gd name="f158" fmla="*/ f130 1 f89"/>
                      <a:gd name="f159" fmla="*/ f131 1 f90"/>
                      <a:gd name="f160" fmla="*/ f132 1 f89"/>
                      <a:gd name="f161" fmla="*/ f133 1 f90"/>
                      <a:gd name="f162" fmla="*/ f134 1 f89"/>
                      <a:gd name="f163" fmla="*/ f135 1 f90"/>
                      <a:gd name="f164" fmla="*/ f136 1 f89"/>
                      <a:gd name="f165" fmla="*/ f137 1 f90"/>
                      <a:gd name="f166" fmla="*/ f138 1 f89"/>
                      <a:gd name="f167" fmla="*/ f139 1 f90"/>
                      <a:gd name="f168" fmla="*/ f140 f80 1"/>
                      <a:gd name="f169" fmla="*/ f141 f80 1"/>
                      <a:gd name="f170" fmla="*/ f143 f81 1"/>
                      <a:gd name="f171" fmla="*/ f142 f81 1"/>
                      <a:gd name="f172" fmla="*/ f144 f80 1"/>
                      <a:gd name="f173" fmla="*/ f145 f81 1"/>
                      <a:gd name="f174" fmla="*/ f146 f80 1"/>
                      <a:gd name="f175" fmla="*/ f147 f81 1"/>
                      <a:gd name="f176" fmla="*/ f148 f80 1"/>
                      <a:gd name="f177" fmla="*/ f149 f81 1"/>
                      <a:gd name="f178" fmla="*/ f150 f80 1"/>
                      <a:gd name="f179" fmla="*/ f151 f81 1"/>
                      <a:gd name="f180" fmla="*/ f152 f80 1"/>
                      <a:gd name="f181" fmla="*/ f153 f81 1"/>
                      <a:gd name="f182" fmla="*/ f154 f80 1"/>
                      <a:gd name="f183" fmla="*/ f155 f81 1"/>
                      <a:gd name="f184" fmla="*/ f156 f80 1"/>
                      <a:gd name="f185" fmla="*/ f157 f81 1"/>
                      <a:gd name="f186" fmla="*/ f158 f80 1"/>
                      <a:gd name="f187" fmla="*/ f159 f81 1"/>
                      <a:gd name="f188" fmla="*/ f160 f80 1"/>
                      <a:gd name="f189" fmla="*/ f161 f81 1"/>
                      <a:gd name="f190" fmla="*/ f162 f80 1"/>
                      <a:gd name="f191" fmla="*/ f163 f81 1"/>
                      <a:gd name="f192" fmla="*/ f164 f80 1"/>
                      <a:gd name="f193" fmla="*/ f165 f81 1"/>
                      <a:gd name="f194" fmla="*/ f166 f80 1"/>
                      <a:gd name="f195" fmla="*/ f167 f8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115">
                        <a:pos x="f172" y="f173"/>
                      </a:cxn>
                      <a:cxn ang="f115">
                        <a:pos x="f174" y="f175"/>
                      </a:cxn>
                      <a:cxn ang="f115">
                        <a:pos x="f176" y="f177"/>
                      </a:cxn>
                      <a:cxn ang="f115">
                        <a:pos x="f178" y="f179"/>
                      </a:cxn>
                      <a:cxn ang="f115">
                        <a:pos x="f180" y="f181"/>
                      </a:cxn>
                      <a:cxn ang="f115">
                        <a:pos x="f182" y="f183"/>
                      </a:cxn>
                      <a:cxn ang="f115">
                        <a:pos x="f184" y="f185"/>
                      </a:cxn>
                      <a:cxn ang="f115">
                        <a:pos x="f186" y="f187"/>
                      </a:cxn>
                      <a:cxn ang="f115">
                        <a:pos x="f188" y="f189"/>
                      </a:cxn>
                      <a:cxn ang="f115">
                        <a:pos x="f190" y="f191"/>
                      </a:cxn>
                      <a:cxn ang="f115">
                        <a:pos x="f192" y="f193"/>
                      </a:cxn>
                      <a:cxn ang="f115">
                        <a:pos x="f194" y="f195"/>
                      </a:cxn>
                      <a:cxn ang="f115">
                        <a:pos x="f172" y="f173"/>
                      </a:cxn>
                    </a:cxnLst>
                    <a:rect l="f168" t="f171" r="f169" b="f170"/>
                    <a:pathLst>
                      <a:path w="951362" h="1211084">
                        <a:moveTo>
                          <a:pt x="f8" y="f9"/>
                        </a:moveTo>
                        <a:cubicBezTo>
                          <a:pt x="f10" y="f11"/>
                          <a:pt x="f12" y="f13"/>
                          <a:pt x="f14" y="f15"/>
                        </a:cubicBezTo>
                        <a:cubicBezTo>
                          <a:pt x="f16" y="f17"/>
                          <a:pt x="f18" y="f19"/>
                          <a:pt x="f20" y="f21"/>
                        </a:cubicBezTo>
                        <a:cubicBezTo>
                          <a:pt x="f22" y="f23"/>
                          <a:pt x="f24" y="f25"/>
                          <a:pt x="f26" y="f27"/>
                        </a:cubicBezTo>
                        <a:cubicBezTo>
                          <a:pt x="f28" y="f29"/>
                          <a:pt x="f30" y="f31"/>
                          <a:pt x="f32" y="f33"/>
                        </a:cubicBezTo>
                        <a:cubicBezTo>
                          <a:pt x="f34" y="f35"/>
                          <a:pt x="f36" y="f37"/>
                          <a:pt x="f38" y="f39"/>
                        </a:cubicBezTo>
                        <a:cubicBezTo>
                          <a:pt x="f40" y="f41"/>
                          <a:pt x="f42" y="f43"/>
                          <a:pt x="f44" y="f45"/>
                        </a:cubicBezTo>
                        <a:cubicBezTo>
                          <a:pt x="f46" y="f47"/>
                          <a:pt x="f48" y="f49"/>
                          <a:pt x="f50" y="f51"/>
                        </a:cubicBezTo>
                        <a:cubicBezTo>
                          <a:pt x="f52" y="f53"/>
                          <a:pt x="f54" y="f55"/>
                          <a:pt x="f56" y="f57"/>
                        </a:cubicBezTo>
                        <a:cubicBezTo>
                          <a:pt x="f58" y="f59"/>
                          <a:pt x="f60" y="f61"/>
                          <a:pt x="f62" y="f63"/>
                        </a:cubicBezTo>
                        <a:cubicBezTo>
                          <a:pt x="f64" y="f65"/>
                          <a:pt x="f66" y="f67"/>
                          <a:pt x="f10" y="f68"/>
                        </a:cubicBezTo>
                        <a:cubicBezTo>
                          <a:pt x="f69" y="f70"/>
                          <a:pt x="f71" y="f72"/>
                          <a:pt x="f73" y="f74"/>
                        </a:cubicBezTo>
                        <a:cubicBezTo>
                          <a:pt x="f75" y="f76"/>
                          <a:pt x="f77" y="f78"/>
                          <a:pt x="f8" y="f9"/>
                        </a:cubicBezTo>
                        <a:close/>
                      </a:path>
                    </a:pathLst>
                  </a:custGeom>
                  <a:solidFill>
                    <a:srgbClr val="EFD2EC">
                      <a:alpha val="18824"/>
                    </a:srgbClr>
                  </a:solidFill>
                  <a:ln w="12701" cap="flat">
                    <a:solidFill>
                      <a:srgbClr val="FFF2CC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62" name="Oval 501">
                    <a:extLst>
                      <a:ext uri="{FF2B5EF4-FFF2-40B4-BE49-F238E27FC236}">
                        <a16:creationId xmlns:a16="http://schemas.microsoft.com/office/drawing/2014/main" id="{A1C0E6B0-FFD8-524A-57B2-EA5B9AA5B2C7}"/>
                      </a:ext>
                    </a:extLst>
                  </p:cNvPr>
                  <p:cNvSpPr/>
                  <p:nvPr/>
                </p:nvSpPr>
                <p:spPr>
                  <a:xfrm>
                    <a:off x="9843058" y="523978"/>
                    <a:ext cx="138065" cy="14526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FD2EC">
                      <a:alpha val="45882"/>
                    </a:srgbClr>
                  </a:solidFill>
                  <a:ln w="12701" cap="flat">
                    <a:solidFill>
                      <a:srgbClr val="EFD2EC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</p:grpSp>
            <p:grpSp>
              <p:nvGrpSpPr>
                <p:cNvPr id="78" name="Group 456">
                  <a:extLst>
                    <a:ext uri="{FF2B5EF4-FFF2-40B4-BE49-F238E27FC236}">
                      <a16:creationId xmlns:a16="http://schemas.microsoft.com/office/drawing/2014/main" id="{D148C662-697E-9406-8831-63D417E3625D}"/>
                    </a:ext>
                  </a:extLst>
                </p:cNvPr>
                <p:cNvGrpSpPr/>
                <p:nvPr/>
              </p:nvGrpSpPr>
              <p:grpSpPr>
                <a:xfrm>
                  <a:off x="10538048" y="304422"/>
                  <a:ext cx="596911" cy="716943"/>
                  <a:chOff x="10538048" y="304422"/>
                  <a:chExt cx="596911" cy="716943"/>
                </a:xfrm>
              </p:grpSpPr>
              <p:sp>
                <p:nvSpPr>
                  <p:cNvPr id="155" name="Oval 494">
                    <a:extLst>
                      <a:ext uri="{FF2B5EF4-FFF2-40B4-BE49-F238E27FC236}">
                        <a16:creationId xmlns:a16="http://schemas.microsoft.com/office/drawing/2014/main" id="{8537D9EE-A114-C930-9FF9-55627DAB2326}"/>
                      </a:ext>
                    </a:extLst>
                  </p:cNvPr>
                  <p:cNvSpPr/>
                  <p:nvPr/>
                </p:nvSpPr>
                <p:spPr>
                  <a:xfrm>
                    <a:off x="10538048" y="430764"/>
                    <a:ext cx="561322" cy="59060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21961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56" name="Oval 495">
                    <a:extLst>
                      <a:ext uri="{FF2B5EF4-FFF2-40B4-BE49-F238E27FC236}">
                        <a16:creationId xmlns:a16="http://schemas.microsoft.com/office/drawing/2014/main" id="{B0A9691E-6EC3-E9B5-45DC-5CE4A3642C77}"/>
                      </a:ext>
                    </a:extLst>
                  </p:cNvPr>
                  <p:cNvSpPr/>
                  <p:nvPr/>
                </p:nvSpPr>
                <p:spPr>
                  <a:xfrm>
                    <a:off x="10703500" y="594341"/>
                    <a:ext cx="213951" cy="225116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45882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cxnSp>
                <p:nvCxnSpPr>
                  <p:cNvPr id="157" name="Straight Connector 496">
                    <a:extLst>
                      <a:ext uri="{FF2B5EF4-FFF2-40B4-BE49-F238E27FC236}">
                        <a16:creationId xmlns:a16="http://schemas.microsoft.com/office/drawing/2014/main" id="{9D0C8730-9846-A049-B581-46559C3B1E3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917451" y="390439"/>
                    <a:ext cx="104379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58" name="Straight Connector 497">
                    <a:extLst>
                      <a:ext uri="{FF2B5EF4-FFF2-40B4-BE49-F238E27FC236}">
                        <a16:creationId xmlns:a16="http://schemas.microsoft.com/office/drawing/2014/main" id="{F7EC13B2-0DEF-017B-ED1F-BF84151245C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1021830" y="304422"/>
                    <a:ext cx="0" cy="91851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59" name="Straight Connector 498">
                    <a:extLst>
                      <a:ext uri="{FF2B5EF4-FFF2-40B4-BE49-F238E27FC236}">
                        <a16:creationId xmlns:a16="http://schemas.microsoft.com/office/drawing/2014/main" id="{4FF6913F-B7BC-68D2-DCCB-F332FDA57E0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937623" y="402546"/>
                    <a:ext cx="104378" cy="128564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60" name="Straight Connector 499">
                    <a:extLst>
                      <a:ext uri="{FF2B5EF4-FFF2-40B4-BE49-F238E27FC236}">
                        <a16:creationId xmlns:a16="http://schemas.microsoft.com/office/drawing/2014/main" id="{8EC81521-9730-0564-99C3-BA2D8B75FAB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1042806" y="389872"/>
                    <a:ext cx="92153" cy="13241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</p:grpSp>
            <p:grpSp>
              <p:nvGrpSpPr>
                <p:cNvPr id="79" name="Group 457">
                  <a:extLst>
                    <a:ext uri="{FF2B5EF4-FFF2-40B4-BE49-F238E27FC236}">
                      <a16:creationId xmlns:a16="http://schemas.microsoft.com/office/drawing/2014/main" id="{4E6BE360-5E48-EA5E-0B61-446F3A287B34}"/>
                    </a:ext>
                  </a:extLst>
                </p:cNvPr>
                <p:cNvGrpSpPr/>
                <p:nvPr/>
              </p:nvGrpSpPr>
              <p:grpSpPr>
                <a:xfrm>
                  <a:off x="9728484" y="710561"/>
                  <a:ext cx="505297" cy="531650"/>
                  <a:chOff x="9728484" y="710561"/>
                  <a:chExt cx="505297" cy="531650"/>
                </a:xfrm>
              </p:grpSpPr>
              <p:sp>
                <p:nvSpPr>
                  <p:cNvPr id="153" name="Oval 492">
                    <a:extLst>
                      <a:ext uri="{FF2B5EF4-FFF2-40B4-BE49-F238E27FC236}">
                        <a16:creationId xmlns:a16="http://schemas.microsoft.com/office/drawing/2014/main" id="{5FDA5692-95B2-A879-5D3B-E266FC7928A3}"/>
                      </a:ext>
                    </a:extLst>
                  </p:cNvPr>
                  <p:cNvSpPr/>
                  <p:nvPr/>
                </p:nvSpPr>
                <p:spPr>
                  <a:xfrm>
                    <a:off x="9728484" y="710561"/>
                    <a:ext cx="505297" cy="531650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21961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54" name="Oval 493">
                    <a:extLst>
                      <a:ext uri="{FF2B5EF4-FFF2-40B4-BE49-F238E27FC236}">
                        <a16:creationId xmlns:a16="http://schemas.microsoft.com/office/drawing/2014/main" id="{A72C86E3-C44F-5827-A58B-068E77D67674}"/>
                      </a:ext>
                    </a:extLst>
                  </p:cNvPr>
                  <p:cNvSpPr/>
                  <p:nvPr/>
                </p:nvSpPr>
                <p:spPr>
                  <a:xfrm>
                    <a:off x="9801380" y="875062"/>
                    <a:ext cx="192600" cy="202649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45882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</p:grpSp>
            <p:grpSp>
              <p:nvGrpSpPr>
                <p:cNvPr id="80" name="Group 458">
                  <a:extLst>
                    <a:ext uri="{FF2B5EF4-FFF2-40B4-BE49-F238E27FC236}">
                      <a16:creationId xmlns:a16="http://schemas.microsoft.com/office/drawing/2014/main" id="{CC693050-0B8A-966C-0849-CAF7A7CD6300}"/>
                    </a:ext>
                  </a:extLst>
                </p:cNvPr>
                <p:cNvGrpSpPr/>
                <p:nvPr/>
              </p:nvGrpSpPr>
              <p:grpSpPr>
                <a:xfrm>
                  <a:off x="10016044" y="434074"/>
                  <a:ext cx="505297" cy="531650"/>
                  <a:chOff x="10016044" y="434074"/>
                  <a:chExt cx="505297" cy="531650"/>
                </a:xfrm>
              </p:grpSpPr>
              <p:sp>
                <p:nvSpPr>
                  <p:cNvPr id="151" name="Oval 490">
                    <a:extLst>
                      <a:ext uri="{FF2B5EF4-FFF2-40B4-BE49-F238E27FC236}">
                        <a16:creationId xmlns:a16="http://schemas.microsoft.com/office/drawing/2014/main" id="{301FB545-C1D8-73ED-2F21-F10A6A1D522E}"/>
                      </a:ext>
                    </a:extLst>
                  </p:cNvPr>
                  <p:cNvSpPr/>
                  <p:nvPr/>
                </p:nvSpPr>
                <p:spPr>
                  <a:xfrm>
                    <a:off x="10016044" y="434074"/>
                    <a:ext cx="505297" cy="531650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21961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52" name="Oval 491">
                    <a:extLst>
                      <a:ext uri="{FF2B5EF4-FFF2-40B4-BE49-F238E27FC236}">
                        <a16:creationId xmlns:a16="http://schemas.microsoft.com/office/drawing/2014/main" id="{BAAA637F-8821-D67F-AD01-831564B38418}"/>
                      </a:ext>
                    </a:extLst>
                  </p:cNvPr>
                  <p:cNvSpPr/>
                  <p:nvPr/>
                </p:nvSpPr>
                <p:spPr>
                  <a:xfrm>
                    <a:off x="10088950" y="598584"/>
                    <a:ext cx="192600" cy="202649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45882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</p:grpSp>
            <p:grpSp>
              <p:nvGrpSpPr>
                <p:cNvPr id="81" name="Group 459">
                  <a:extLst>
                    <a:ext uri="{FF2B5EF4-FFF2-40B4-BE49-F238E27FC236}">
                      <a16:creationId xmlns:a16="http://schemas.microsoft.com/office/drawing/2014/main" id="{A2881B70-1557-949C-B94E-7D596751952F}"/>
                    </a:ext>
                  </a:extLst>
                </p:cNvPr>
                <p:cNvGrpSpPr/>
                <p:nvPr/>
              </p:nvGrpSpPr>
              <p:grpSpPr>
                <a:xfrm>
                  <a:off x="10216380" y="270068"/>
                  <a:ext cx="505297" cy="531650"/>
                  <a:chOff x="10216380" y="270068"/>
                  <a:chExt cx="505297" cy="531650"/>
                </a:xfrm>
              </p:grpSpPr>
              <p:sp>
                <p:nvSpPr>
                  <p:cNvPr id="149" name="Oval 488">
                    <a:extLst>
                      <a:ext uri="{FF2B5EF4-FFF2-40B4-BE49-F238E27FC236}">
                        <a16:creationId xmlns:a16="http://schemas.microsoft.com/office/drawing/2014/main" id="{5C0BC506-EAC9-9EE7-5CA4-23FE3FE740BB}"/>
                      </a:ext>
                    </a:extLst>
                  </p:cNvPr>
                  <p:cNvSpPr/>
                  <p:nvPr/>
                </p:nvSpPr>
                <p:spPr>
                  <a:xfrm>
                    <a:off x="10216380" y="270068"/>
                    <a:ext cx="505297" cy="531650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21961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50" name="Oval 489">
                    <a:extLst>
                      <a:ext uri="{FF2B5EF4-FFF2-40B4-BE49-F238E27FC236}">
                        <a16:creationId xmlns:a16="http://schemas.microsoft.com/office/drawing/2014/main" id="{8C2C5316-F4B3-1342-FF2B-BE248DBE82CC}"/>
                      </a:ext>
                    </a:extLst>
                  </p:cNvPr>
                  <p:cNvSpPr/>
                  <p:nvPr/>
                </p:nvSpPr>
                <p:spPr>
                  <a:xfrm>
                    <a:off x="10289286" y="434577"/>
                    <a:ext cx="192600" cy="202649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45882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</p:grpSp>
            <p:grpSp>
              <p:nvGrpSpPr>
                <p:cNvPr id="82" name="Group 460">
                  <a:extLst>
                    <a:ext uri="{FF2B5EF4-FFF2-40B4-BE49-F238E27FC236}">
                      <a16:creationId xmlns:a16="http://schemas.microsoft.com/office/drawing/2014/main" id="{F1C33F4D-2A2A-FA09-189D-ED9E4DE2F949}"/>
                    </a:ext>
                  </a:extLst>
                </p:cNvPr>
                <p:cNvGrpSpPr/>
                <p:nvPr/>
              </p:nvGrpSpPr>
              <p:grpSpPr>
                <a:xfrm>
                  <a:off x="9502929" y="759134"/>
                  <a:ext cx="596902" cy="716944"/>
                  <a:chOff x="9502929" y="759134"/>
                  <a:chExt cx="596902" cy="716944"/>
                </a:xfrm>
              </p:grpSpPr>
              <p:sp>
                <p:nvSpPr>
                  <p:cNvPr id="143" name="Oval 482">
                    <a:extLst>
                      <a:ext uri="{FF2B5EF4-FFF2-40B4-BE49-F238E27FC236}">
                        <a16:creationId xmlns:a16="http://schemas.microsoft.com/office/drawing/2014/main" id="{FDD14496-6DE3-8AE3-7885-C82133C5056E}"/>
                      </a:ext>
                    </a:extLst>
                  </p:cNvPr>
                  <p:cNvSpPr/>
                  <p:nvPr/>
                </p:nvSpPr>
                <p:spPr>
                  <a:xfrm>
                    <a:off x="9502929" y="885477"/>
                    <a:ext cx="561322" cy="59060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21961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44" name="Oval 483">
                    <a:extLst>
                      <a:ext uri="{FF2B5EF4-FFF2-40B4-BE49-F238E27FC236}">
                        <a16:creationId xmlns:a16="http://schemas.microsoft.com/office/drawing/2014/main" id="{D4317C34-99E8-D5BF-8E2A-0E9B4C7FD7E2}"/>
                      </a:ext>
                    </a:extLst>
                  </p:cNvPr>
                  <p:cNvSpPr/>
                  <p:nvPr/>
                </p:nvSpPr>
                <p:spPr>
                  <a:xfrm>
                    <a:off x="9668380" y="1049054"/>
                    <a:ext cx="213951" cy="225116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45882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cxnSp>
                <p:nvCxnSpPr>
                  <p:cNvPr id="145" name="Straight Connector 484">
                    <a:extLst>
                      <a:ext uri="{FF2B5EF4-FFF2-40B4-BE49-F238E27FC236}">
                        <a16:creationId xmlns:a16="http://schemas.microsoft.com/office/drawing/2014/main" id="{3304B54B-3802-1DBF-1982-7A03E8FFB8B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882332" y="845152"/>
                    <a:ext cx="104379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46" name="Straight Connector 485">
                    <a:extLst>
                      <a:ext uri="{FF2B5EF4-FFF2-40B4-BE49-F238E27FC236}">
                        <a16:creationId xmlns:a16="http://schemas.microsoft.com/office/drawing/2014/main" id="{9804995D-5B07-4774-7AA4-3F15A961B89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986711" y="759134"/>
                    <a:ext cx="0" cy="91852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47" name="Straight Connector 486">
                    <a:extLst>
                      <a:ext uri="{FF2B5EF4-FFF2-40B4-BE49-F238E27FC236}">
                        <a16:creationId xmlns:a16="http://schemas.microsoft.com/office/drawing/2014/main" id="{9E5E5A6D-8A70-60F9-3F5B-A47AF8DB2D8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902503" y="857259"/>
                    <a:ext cx="104379" cy="128564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48" name="Straight Connector 487">
                    <a:extLst>
                      <a:ext uri="{FF2B5EF4-FFF2-40B4-BE49-F238E27FC236}">
                        <a16:creationId xmlns:a16="http://schemas.microsoft.com/office/drawing/2014/main" id="{B5AE5C36-2330-00DD-BB70-C9A6771A114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007687" y="844585"/>
                    <a:ext cx="92144" cy="13241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</p:grpSp>
            <p:grpSp>
              <p:nvGrpSpPr>
                <p:cNvPr id="83" name="Group 461">
                  <a:extLst>
                    <a:ext uri="{FF2B5EF4-FFF2-40B4-BE49-F238E27FC236}">
                      <a16:creationId xmlns:a16="http://schemas.microsoft.com/office/drawing/2014/main" id="{609A3353-70FB-52C3-3D03-0C3CFA68DBAE}"/>
                    </a:ext>
                  </a:extLst>
                </p:cNvPr>
                <p:cNvGrpSpPr/>
                <p:nvPr/>
              </p:nvGrpSpPr>
              <p:grpSpPr>
                <a:xfrm>
                  <a:off x="9057150" y="738515"/>
                  <a:ext cx="596902" cy="716943"/>
                  <a:chOff x="9057150" y="738515"/>
                  <a:chExt cx="596902" cy="716943"/>
                </a:xfrm>
              </p:grpSpPr>
              <p:sp>
                <p:nvSpPr>
                  <p:cNvPr id="98" name="Oval 476">
                    <a:extLst>
                      <a:ext uri="{FF2B5EF4-FFF2-40B4-BE49-F238E27FC236}">
                        <a16:creationId xmlns:a16="http://schemas.microsoft.com/office/drawing/2014/main" id="{E3814842-C688-9F40-800A-ABD90F3A2125}"/>
                      </a:ext>
                    </a:extLst>
                  </p:cNvPr>
                  <p:cNvSpPr/>
                  <p:nvPr/>
                </p:nvSpPr>
                <p:spPr>
                  <a:xfrm>
                    <a:off x="9057150" y="864857"/>
                    <a:ext cx="561322" cy="59060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21961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99" name="Oval 477">
                    <a:extLst>
                      <a:ext uri="{FF2B5EF4-FFF2-40B4-BE49-F238E27FC236}">
                        <a16:creationId xmlns:a16="http://schemas.microsoft.com/office/drawing/2014/main" id="{5312F460-5AEC-4671-B3CE-F15FA96C5A59}"/>
                      </a:ext>
                    </a:extLst>
                  </p:cNvPr>
                  <p:cNvSpPr/>
                  <p:nvPr/>
                </p:nvSpPr>
                <p:spPr>
                  <a:xfrm>
                    <a:off x="9222592" y="1028443"/>
                    <a:ext cx="213951" cy="225116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45882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cxnSp>
                <p:nvCxnSpPr>
                  <p:cNvPr id="100" name="Straight Connector 478">
                    <a:extLst>
                      <a:ext uri="{FF2B5EF4-FFF2-40B4-BE49-F238E27FC236}">
                        <a16:creationId xmlns:a16="http://schemas.microsoft.com/office/drawing/2014/main" id="{3520CAE9-D867-D39F-E431-5D7968277D3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36553" y="824532"/>
                    <a:ext cx="104378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40" name="Straight Connector 479">
                    <a:extLst>
                      <a:ext uri="{FF2B5EF4-FFF2-40B4-BE49-F238E27FC236}">
                        <a16:creationId xmlns:a16="http://schemas.microsoft.com/office/drawing/2014/main" id="{0C1D1016-F2D4-3BF6-9B37-0739040190F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540931" y="738515"/>
                    <a:ext cx="0" cy="91860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41" name="Straight Connector 480">
                    <a:extLst>
                      <a:ext uri="{FF2B5EF4-FFF2-40B4-BE49-F238E27FC236}">
                        <a16:creationId xmlns:a16="http://schemas.microsoft.com/office/drawing/2014/main" id="{7CC25879-A697-DA4E-760C-FF813D8100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56724" y="836648"/>
                    <a:ext cx="104379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42" name="Straight Connector 481">
                    <a:extLst>
                      <a:ext uri="{FF2B5EF4-FFF2-40B4-BE49-F238E27FC236}">
                        <a16:creationId xmlns:a16="http://schemas.microsoft.com/office/drawing/2014/main" id="{318DDA08-1EE8-BA6D-BAFF-1F47F2F0919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561908" y="823965"/>
                    <a:ext cx="92144" cy="13241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</p:grpSp>
            <p:grpSp>
              <p:nvGrpSpPr>
                <p:cNvPr id="84" name="Group 462">
                  <a:extLst>
                    <a:ext uri="{FF2B5EF4-FFF2-40B4-BE49-F238E27FC236}">
                      <a16:creationId xmlns:a16="http://schemas.microsoft.com/office/drawing/2014/main" id="{E3DE23E6-7A02-5A06-C651-C84F83AAF2F8}"/>
                    </a:ext>
                  </a:extLst>
                </p:cNvPr>
                <p:cNvGrpSpPr/>
                <p:nvPr/>
              </p:nvGrpSpPr>
              <p:grpSpPr>
                <a:xfrm>
                  <a:off x="9146157" y="89839"/>
                  <a:ext cx="596903" cy="716944"/>
                  <a:chOff x="9146157" y="89839"/>
                  <a:chExt cx="596903" cy="716944"/>
                </a:xfrm>
              </p:grpSpPr>
              <p:sp>
                <p:nvSpPr>
                  <p:cNvPr id="92" name="Oval 470">
                    <a:extLst>
                      <a:ext uri="{FF2B5EF4-FFF2-40B4-BE49-F238E27FC236}">
                        <a16:creationId xmlns:a16="http://schemas.microsoft.com/office/drawing/2014/main" id="{CBB39120-E845-EEBD-BB19-29BFBE939122}"/>
                      </a:ext>
                    </a:extLst>
                  </p:cNvPr>
                  <p:cNvSpPr/>
                  <p:nvPr/>
                </p:nvSpPr>
                <p:spPr>
                  <a:xfrm>
                    <a:off x="9146157" y="216182"/>
                    <a:ext cx="561322" cy="59060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21961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93" name="Oval 471">
                    <a:extLst>
                      <a:ext uri="{FF2B5EF4-FFF2-40B4-BE49-F238E27FC236}">
                        <a16:creationId xmlns:a16="http://schemas.microsoft.com/office/drawing/2014/main" id="{C5CB5577-F7F0-FF30-30AE-6918CCB23451}"/>
                      </a:ext>
                    </a:extLst>
                  </p:cNvPr>
                  <p:cNvSpPr/>
                  <p:nvPr/>
                </p:nvSpPr>
                <p:spPr>
                  <a:xfrm>
                    <a:off x="9311609" y="379759"/>
                    <a:ext cx="213951" cy="225116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45882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cxnSp>
                <p:nvCxnSpPr>
                  <p:cNvPr id="94" name="Straight Connector 472">
                    <a:extLst>
                      <a:ext uri="{FF2B5EF4-FFF2-40B4-BE49-F238E27FC236}">
                        <a16:creationId xmlns:a16="http://schemas.microsoft.com/office/drawing/2014/main" id="{C176D2C2-DDDE-42F7-CCFE-E44570AE01D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525560" y="175857"/>
                    <a:ext cx="104379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95" name="Straight Connector 473">
                    <a:extLst>
                      <a:ext uri="{FF2B5EF4-FFF2-40B4-BE49-F238E27FC236}">
                        <a16:creationId xmlns:a16="http://schemas.microsoft.com/office/drawing/2014/main" id="{67B611C5-8F49-E536-CBD5-B2503D76C8E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629939" y="89839"/>
                    <a:ext cx="0" cy="91861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96" name="Straight Connector 474">
                    <a:extLst>
                      <a:ext uri="{FF2B5EF4-FFF2-40B4-BE49-F238E27FC236}">
                        <a16:creationId xmlns:a16="http://schemas.microsoft.com/office/drawing/2014/main" id="{D4E02E88-1EDD-7ED4-F211-358ECD60F31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545732" y="187964"/>
                    <a:ext cx="104379" cy="128573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97" name="Straight Connector 475">
                    <a:extLst>
                      <a:ext uri="{FF2B5EF4-FFF2-40B4-BE49-F238E27FC236}">
                        <a16:creationId xmlns:a16="http://schemas.microsoft.com/office/drawing/2014/main" id="{082DC12E-5CEA-80BC-C6A9-AAF9572E328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650915" y="175290"/>
                    <a:ext cx="92145" cy="13240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</p:grpSp>
            <p:grpSp>
              <p:nvGrpSpPr>
                <p:cNvPr id="85" name="Group 463">
                  <a:extLst>
                    <a:ext uri="{FF2B5EF4-FFF2-40B4-BE49-F238E27FC236}">
                      <a16:creationId xmlns:a16="http://schemas.microsoft.com/office/drawing/2014/main" id="{EBCD95CB-0E15-98BE-7272-BEFE2F3016DD}"/>
                    </a:ext>
                  </a:extLst>
                </p:cNvPr>
                <p:cNvGrpSpPr/>
                <p:nvPr/>
              </p:nvGrpSpPr>
              <p:grpSpPr>
                <a:xfrm>
                  <a:off x="10133435" y="746022"/>
                  <a:ext cx="596911" cy="716944"/>
                  <a:chOff x="10133435" y="746022"/>
                  <a:chExt cx="596911" cy="716944"/>
                </a:xfrm>
              </p:grpSpPr>
              <p:sp>
                <p:nvSpPr>
                  <p:cNvPr id="86" name="Oval 464">
                    <a:extLst>
                      <a:ext uri="{FF2B5EF4-FFF2-40B4-BE49-F238E27FC236}">
                        <a16:creationId xmlns:a16="http://schemas.microsoft.com/office/drawing/2014/main" id="{BE49FC6C-DE41-BFAF-B063-9A0804A06BA5}"/>
                      </a:ext>
                    </a:extLst>
                  </p:cNvPr>
                  <p:cNvSpPr/>
                  <p:nvPr/>
                </p:nvSpPr>
                <p:spPr>
                  <a:xfrm>
                    <a:off x="10133435" y="872365"/>
                    <a:ext cx="561322" cy="59060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21961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87" name="Oval 465">
                    <a:extLst>
                      <a:ext uri="{FF2B5EF4-FFF2-40B4-BE49-F238E27FC236}">
                        <a16:creationId xmlns:a16="http://schemas.microsoft.com/office/drawing/2014/main" id="{86D66B57-FC67-11E8-E2DA-2774E65BCB96}"/>
                      </a:ext>
                    </a:extLst>
                  </p:cNvPr>
                  <p:cNvSpPr/>
                  <p:nvPr/>
                </p:nvSpPr>
                <p:spPr>
                  <a:xfrm>
                    <a:off x="10298887" y="1035942"/>
                    <a:ext cx="213951" cy="225116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45882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cxnSp>
                <p:nvCxnSpPr>
                  <p:cNvPr id="88" name="Straight Connector 466">
                    <a:extLst>
                      <a:ext uri="{FF2B5EF4-FFF2-40B4-BE49-F238E27FC236}">
                        <a16:creationId xmlns:a16="http://schemas.microsoft.com/office/drawing/2014/main" id="{4CA79BBD-C21D-BD77-28EF-7F8D1563D49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512838" y="832039"/>
                    <a:ext cx="104388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89" name="Straight Connector 467">
                    <a:extLst>
                      <a:ext uri="{FF2B5EF4-FFF2-40B4-BE49-F238E27FC236}">
                        <a16:creationId xmlns:a16="http://schemas.microsoft.com/office/drawing/2014/main" id="{1253F9F1-D867-28BF-CEDF-7B4DC69996E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617226" y="746022"/>
                    <a:ext cx="0" cy="91851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90" name="Straight Connector 468">
                    <a:extLst>
                      <a:ext uri="{FF2B5EF4-FFF2-40B4-BE49-F238E27FC236}">
                        <a16:creationId xmlns:a16="http://schemas.microsoft.com/office/drawing/2014/main" id="{2B58AFA6-4D3B-E842-1689-12E6D1D38DE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533019" y="844146"/>
                    <a:ext cx="104379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91" name="Straight Connector 469">
                    <a:extLst>
                      <a:ext uri="{FF2B5EF4-FFF2-40B4-BE49-F238E27FC236}">
                        <a16:creationId xmlns:a16="http://schemas.microsoft.com/office/drawing/2014/main" id="{084CA315-3E98-2F8A-2D78-BC86963B199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638202" y="831473"/>
                    <a:ext cx="92144" cy="13240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</p:grpSp>
          </p:grpSp>
        </p:grpSp>
        <p:pic>
          <p:nvPicPr>
            <p:cNvPr id="73" name="Image 72" descr="\documentclass{article}&#10;\usepackage{amsmath}&#10;\usepackage{amsfonts}&#10;\usepackage{xcolor}&#10;\pagestyle{empty}&#10;\begin{document}&#10;\newcommand{\indep}{\perp \!\!\! \perp}&#10;&#10;$$&#10;\textcolor{teal}{&#10;\begin{pmatrix}&#10;y_{1, 1} &amp; \ldots &amp; y_{1, N}\\&#10;\vdots &amp; \ddots &amp; \vdots \\&#10;y_{G,1} &amp; \ldots &amp; y_{G, N}&#10;\end{pmatrix}}&#10;$$&#10;&#10;\end{document}" title="IguanaTex Bitmap Display">
              <a:extLst>
                <a:ext uri="{FF2B5EF4-FFF2-40B4-BE49-F238E27FC236}">
                  <a16:creationId xmlns:a16="http://schemas.microsoft.com/office/drawing/2014/main" id="{2C094DA6-5C04-C8E0-DF7D-0CD7BECA055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609" y="272849"/>
              <a:ext cx="2609837" cy="1332842"/>
            </a:xfrm>
            <a:prstGeom prst="rect">
              <a:avLst/>
            </a:prstGeom>
          </p:spPr>
        </p:pic>
      </p:grpSp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E3C13B22-2797-FD61-AFE6-298B75632198}"/>
              </a:ext>
            </a:extLst>
          </p:cNvPr>
          <p:cNvGrpSpPr/>
          <p:nvPr/>
        </p:nvGrpSpPr>
        <p:grpSpPr>
          <a:xfrm>
            <a:off x="0" y="6226150"/>
            <a:ext cx="12229123" cy="675545"/>
            <a:chOff x="131412" y="7537102"/>
            <a:chExt cx="12229123" cy="675545"/>
          </a:xfrm>
        </p:grpSpPr>
        <p:sp>
          <p:nvSpPr>
            <p:cNvPr id="175" name="Google Shape;9794;p128">
              <a:extLst>
                <a:ext uri="{FF2B5EF4-FFF2-40B4-BE49-F238E27FC236}">
                  <a16:creationId xmlns:a16="http://schemas.microsoft.com/office/drawing/2014/main" id="{AEF5F2C1-27BC-04AD-5A62-3F6440209A10}"/>
                </a:ext>
              </a:extLst>
            </p:cNvPr>
            <p:cNvSpPr txBox="1"/>
            <p:nvPr/>
          </p:nvSpPr>
          <p:spPr>
            <a:xfrm>
              <a:off x="131412" y="7613302"/>
              <a:ext cx="12211938" cy="599345"/>
            </a:xfrm>
            <a:prstGeom prst="rect">
              <a:avLst/>
            </a:prstGeom>
            <a:solidFill>
              <a:srgbClr val="00B0F6"/>
            </a:solidFill>
            <a:ln>
              <a:noFill/>
            </a:ln>
          </p:spPr>
          <p:txBody>
            <a:bodyPr spcFirstLastPara="1" wrap="square" lIns="18000" tIns="10800" rIns="18000" bIns="1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9795;p128">
              <a:extLst>
                <a:ext uri="{FF2B5EF4-FFF2-40B4-BE49-F238E27FC236}">
                  <a16:creationId xmlns:a16="http://schemas.microsoft.com/office/drawing/2014/main" id="{4F99F414-B588-8DFC-1654-EAB85F450C69}"/>
                </a:ext>
              </a:extLst>
            </p:cNvPr>
            <p:cNvSpPr/>
            <p:nvPr/>
          </p:nvSpPr>
          <p:spPr>
            <a:xfrm>
              <a:off x="1258711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7" name="Google Shape;9796;p128">
              <a:extLst>
                <a:ext uri="{FF2B5EF4-FFF2-40B4-BE49-F238E27FC236}">
                  <a16:creationId xmlns:a16="http://schemas.microsoft.com/office/drawing/2014/main" id="{E7D0FF2B-D026-3199-472C-9FAFCF3F9453}"/>
                </a:ext>
              </a:extLst>
            </p:cNvPr>
            <p:cNvSpPr txBox="1"/>
            <p:nvPr/>
          </p:nvSpPr>
          <p:spPr>
            <a:xfrm>
              <a:off x="160124" y="7735959"/>
              <a:ext cx="1095952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" tIns="54000" rIns="18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Introduction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178" name="Google Shape;9797;p128">
              <a:extLst>
                <a:ext uri="{FF2B5EF4-FFF2-40B4-BE49-F238E27FC236}">
                  <a16:creationId xmlns:a16="http://schemas.microsoft.com/office/drawing/2014/main" id="{ABD46C91-FE12-E259-3B35-234E492DB9F0}"/>
                </a:ext>
              </a:extLst>
            </p:cNvPr>
            <p:cNvSpPr txBox="1"/>
            <p:nvPr/>
          </p:nvSpPr>
          <p:spPr>
            <a:xfrm>
              <a:off x="1969552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Mixture models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179" name="Google Shape;9798;p128">
              <a:extLst>
                <a:ext uri="{FF2B5EF4-FFF2-40B4-BE49-F238E27FC236}">
                  <a16:creationId xmlns:a16="http://schemas.microsoft.com/office/drawing/2014/main" id="{2A20BCE5-2329-1F53-0423-916A0D97AB52}"/>
                </a:ext>
              </a:extLst>
            </p:cNvPr>
            <p:cNvSpPr txBox="1"/>
            <p:nvPr/>
          </p:nvSpPr>
          <p:spPr>
            <a:xfrm>
              <a:off x="628516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Deconvolution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180" name="Google Shape;9799;p128">
              <a:extLst>
                <a:ext uri="{FF2B5EF4-FFF2-40B4-BE49-F238E27FC236}">
                  <a16:creationId xmlns:a16="http://schemas.microsoft.com/office/drawing/2014/main" id="{A414D23E-EEF5-AB65-3637-BBD161B8905C}"/>
                </a:ext>
              </a:extLst>
            </p:cNvPr>
            <p:cNvSpPr txBox="1"/>
            <p:nvPr/>
          </p:nvSpPr>
          <p:spPr>
            <a:xfrm>
              <a:off x="1050142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Perspectives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181" name="Google Shape;9800;p128">
              <a:extLst>
                <a:ext uri="{FF2B5EF4-FFF2-40B4-BE49-F238E27FC236}">
                  <a16:creationId xmlns:a16="http://schemas.microsoft.com/office/drawing/2014/main" id="{1D24E657-007A-3BA3-B9A0-112FC7AFDC3C}"/>
                </a:ext>
              </a:extLst>
            </p:cNvPr>
            <p:cNvSpPr/>
            <p:nvPr/>
          </p:nvSpPr>
          <p:spPr>
            <a:xfrm>
              <a:off x="1442273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2" name="Google Shape;9801;p128">
              <a:extLst>
                <a:ext uri="{FF2B5EF4-FFF2-40B4-BE49-F238E27FC236}">
                  <a16:creationId xmlns:a16="http://schemas.microsoft.com/office/drawing/2014/main" id="{1DF6F269-2F11-A65A-EF39-D1AF5AE67106}"/>
                </a:ext>
              </a:extLst>
            </p:cNvPr>
            <p:cNvSpPr/>
            <p:nvPr/>
          </p:nvSpPr>
          <p:spPr>
            <a:xfrm>
              <a:off x="1625835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3" name="Google Shape;9802;p128">
              <a:extLst>
                <a:ext uri="{FF2B5EF4-FFF2-40B4-BE49-F238E27FC236}">
                  <a16:creationId xmlns:a16="http://schemas.microsoft.com/office/drawing/2014/main" id="{FBCA168D-07C3-A0F9-F21D-7B6375161D7D}"/>
                </a:ext>
              </a:extLst>
            </p:cNvPr>
            <p:cNvSpPr/>
            <p:nvPr/>
          </p:nvSpPr>
          <p:spPr>
            <a:xfrm>
              <a:off x="1809397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4" name="Google Shape;9813;p128">
              <a:extLst>
                <a:ext uri="{FF2B5EF4-FFF2-40B4-BE49-F238E27FC236}">
                  <a16:creationId xmlns:a16="http://schemas.microsoft.com/office/drawing/2014/main" id="{EF14CF88-9EEE-87B6-B5A1-28F325B36655}"/>
                </a:ext>
              </a:extLst>
            </p:cNvPr>
            <p:cNvSpPr/>
            <p:nvPr/>
          </p:nvSpPr>
          <p:spPr>
            <a:xfrm>
              <a:off x="8724374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5" name="Google Shape;9814;p128">
              <a:extLst>
                <a:ext uri="{FF2B5EF4-FFF2-40B4-BE49-F238E27FC236}">
                  <a16:creationId xmlns:a16="http://schemas.microsoft.com/office/drawing/2014/main" id="{3061DAE6-AE1C-2C23-E860-2250E2F2BFDC}"/>
                </a:ext>
              </a:extLst>
            </p:cNvPr>
            <p:cNvSpPr/>
            <p:nvPr/>
          </p:nvSpPr>
          <p:spPr>
            <a:xfrm>
              <a:off x="8907936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6" name="Google Shape;9815;p128">
              <a:extLst>
                <a:ext uri="{FF2B5EF4-FFF2-40B4-BE49-F238E27FC236}">
                  <a16:creationId xmlns:a16="http://schemas.microsoft.com/office/drawing/2014/main" id="{E856B0CE-E7E4-8C79-E018-EA4E8F722C3C}"/>
                </a:ext>
              </a:extLst>
            </p:cNvPr>
            <p:cNvSpPr/>
            <p:nvPr/>
          </p:nvSpPr>
          <p:spPr>
            <a:xfrm>
              <a:off x="9091498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7" name="Google Shape;9816;p128">
              <a:extLst>
                <a:ext uri="{FF2B5EF4-FFF2-40B4-BE49-F238E27FC236}">
                  <a16:creationId xmlns:a16="http://schemas.microsoft.com/office/drawing/2014/main" id="{307DDD2D-8519-557C-9DAE-601AF29FABF6}"/>
                </a:ext>
              </a:extLst>
            </p:cNvPr>
            <p:cNvSpPr/>
            <p:nvPr/>
          </p:nvSpPr>
          <p:spPr>
            <a:xfrm>
              <a:off x="9275060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8" name="Google Shape;9817;p128">
              <a:extLst>
                <a:ext uri="{FF2B5EF4-FFF2-40B4-BE49-F238E27FC236}">
                  <a16:creationId xmlns:a16="http://schemas.microsoft.com/office/drawing/2014/main" id="{50FA7B1D-DE55-B517-53AD-1DBBF5B2B2CE}"/>
                </a:ext>
              </a:extLst>
            </p:cNvPr>
            <p:cNvSpPr/>
            <p:nvPr/>
          </p:nvSpPr>
          <p:spPr>
            <a:xfrm>
              <a:off x="9458622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9" name="Google Shape;9818;p128">
              <a:extLst>
                <a:ext uri="{FF2B5EF4-FFF2-40B4-BE49-F238E27FC236}">
                  <a16:creationId xmlns:a16="http://schemas.microsoft.com/office/drawing/2014/main" id="{4DE53E3E-3B45-8812-B9B3-72F0581E2A7D}"/>
                </a:ext>
              </a:extLst>
            </p:cNvPr>
            <p:cNvSpPr/>
            <p:nvPr/>
          </p:nvSpPr>
          <p:spPr>
            <a:xfrm>
              <a:off x="9642184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0" name="Google Shape;9819;p128">
              <a:extLst>
                <a:ext uri="{FF2B5EF4-FFF2-40B4-BE49-F238E27FC236}">
                  <a16:creationId xmlns:a16="http://schemas.microsoft.com/office/drawing/2014/main" id="{0C9A4945-5F86-AFA0-D4DE-4AF301A61762}"/>
                </a:ext>
              </a:extLst>
            </p:cNvPr>
            <p:cNvSpPr/>
            <p:nvPr/>
          </p:nvSpPr>
          <p:spPr>
            <a:xfrm>
              <a:off x="9825746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1" name="Google Shape;9820;p128">
              <a:extLst>
                <a:ext uri="{FF2B5EF4-FFF2-40B4-BE49-F238E27FC236}">
                  <a16:creationId xmlns:a16="http://schemas.microsoft.com/office/drawing/2014/main" id="{AB5F6A8E-94EA-09DD-064B-467C31A2689D}"/>
                </a:ext>
              </a:extLst>
            </p:cNvPr>
            <p:cNvSpPr/>
            <p:nvPr/>
          </p:nvSpPr>
          <p:spPr>
            <a:xfrm>
              <a:off x="10009308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2" name="Google Shape;9821;p128">
              <a:extLst>
                <a:ext uri="{FF2B5EF4-FFF2-40B4-BE49-F238E27FC236}">
                  <a16:creationId xmlns:a16="http://schemas.microsoft.com/office/drawing/2014/main" id="{D17F323D-8E5C-365F-BCE2-2620EBC81541}"/>
                </a:ext>
              </a:extLst>
            </p:cNvPr>
            <p:cNvSpPr/>
            <p:nvPr/>
          </p:nvSpPr>
          <p:spPr>
            <a:xfrm>
              <a:off x="10192870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3" name="Google Shape;9822;p128">
              <a:extLst>
                <a:ext uri="{FF2B5EF4-FFF2-40B4-BE49-F238E27FC236}">
                  <a16:creationId xmlns:a16="http://schemas.microsoft.com/office/drawing/2014/main" id="{2E46E178-66C3-335C-A8BD-F77793E115BD}"/>
                </a:ext>
              </a:extLst>
            </p:cNvPr>
            <p:cNvSpPr/>
            <p:nvPr/>
          </p:nvSpPr>
          <p:spPr>
            <a:xfrm>
              <a:off x="10376432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4" name="Google Shape;9823;p128">
              <a:extLst>
                <a:ext uri="{FF2B5EF4-FFF2-40B4-BE49-F238E27FC236}">
                  <a16:creationId xmlns:a16="http://schemas.microsoft.com/office/drawing/2014/main" id="{5CA3EABA-5C24-4D9D-0BEA-813F8FA8C50F}"/>
                </a:ext>
              </a:extLst>
            </p:cNvPr>
            <p:cNvSpPr/>
            <p:nvPr/>
          </p:nvSpPr>
          <p:spPr>
            <a:xfrm>
              <a:off x="11652463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5" name="Google Shape;9824;p128">
              <a:extLst>
                <a:ext uri="{FF2B5EF4-FFF2-40B4-BE49-F238E27FC236}">
                  <a16:creationId xmlns:a16="http://schemas.microsoft.com/office/drawing/2014/main" id="{06E1C501-B2E7-57BB-446C-A107E5861C6B}"/>
                </a:ext>
              </a:extLst>
            </p:cNvPr>
            <p:cNvSpPr/>
            <p:nvPr/>
          </p:nvSpPr>
          <p:spPr>
            <a:xfrm>
              <a:off x="1183458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6" name="Google Shape;9825;p128">
              <a:extLst>
                <a:ext uri="{FF2B5EF4-FFF2-40B4-BE49-F238E27FC236}">
                  <a16:creationId xmlns:a16="http://schemas.microsoft.com/office/drawing/2014/main" id="{DF5F383E-762C-29CB-2258-E62E18E3B27D}"/>
                </a:ext>
              </a:extLst>
            </p:cNvPr>
            <p:cNvSpPr/>
            <p:nvPr/>
          </p:nvSpPr>
          <p:spPr>
            <a:xfrm>
              <a:off x="1202302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7" name="Google Shape;9831;p128">
              <a:extLst>
                <a:ext uri="{FF2B5EF4-FFF2-40B4-BE49-F238E27FC236}">
                  <a16:creationId xmlns:a16="http://schemas.microsoft.com/office/drawing/2014/main" id="{60051BDC-B733-42E2-2CDB-0F79B74CE393}"/>
                </a:ext>
              </a:extLst>
            </p:cNvPr>
            <p:cNvSpPr/>
            <p:nvPr/>
          </p:nvSpPr>
          <p:spPr>
            <a:xfrm>
              <a:off x="7640849" y="7941537"/>
              <a:ext cx="139117" cy="140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8" name="Google Shape;9832;p128">
              <a:extLst>
                <a:ext uri="{FF2B5EF4-FFF2-40B4-BE49-F238E27FC236}">
                  <a16:creationId xmlns:a16="http://schemas.microsoft.com/office/drawing/2014/main" id="{E95BFA7B-8BA7-E6D4-C774-75DFC8EDFF49}"/>
                </a:ext>
              </a:extLst>
            </p:cNvPr>
            <p:cNvSpPr/>
            <p:nvPr/>
          </p:nvSpPr>
          <p:spPr>
            <a:xfrm>
              <a:off x="7824411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9" name="Google Shape;9833;p128">
              <a:extLst>
                <a:ext uri="{FF2B5EF4-FFF2-40B4-BE49-F238E27FC236}">
                  <a16:creationId xmlns:a16="http://schemas.microsoft.com/office/drawing/2014/main" id="{36FB7C2C-3D44-0F06-4FD3-6A49AECBE6A5}"/>
                </a:ext>
              </a:extLst>
            </p:cNvPr>
            <p:cNvSpPr/>
            <p:nvPr/>
          </p:nvSpPr>
          <p:spPr>
            <a:xfrm>
              <a:off x="8007973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0" name="Google Shape;9834;p128">
              <a:extLst>
                <a:ext uri="{FF2B5EF4-FFF2-40B4-BE49-F238E27FC236}">
                  <a16:creationId xmlns:a16="http://schemas.microsoft.com/office/drawing/2014/main" id="{6A6A265B-FC2D-0E21-DB46-2B76F7C7E904}"/>
                </a:ext>
              </a:extLst>
            </p:cNvPr>
            <p:cNvSpPr/>
            <p:nvPr/>
          </p:nvSpPr>
          <p:spPr>
            <a:xfrm>
              <a:off x="8191535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1" name="Google Shape;9835;p128">
              <a:extLst>
                <a:ext uri="{FF2B5EF4-FFF2-40B4-BE49-F238E27FC236}">
                  <a16:creationId xmlns:a16="http://schemas.microsoft.com/office/drawing/2014/main" id="{FFE4F6BC-370F-AE58-2472-95B690809E47}"/>
                </a:ext>
              </a:extLst>
            </p:cNvPr>
            <p:cNvSpPr/>
            <p:nvPr/>
          </p:nvSpPr>
          <p:spPr>
            <a:xfrm>
              <a:off x="8375097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2" name="Google Shape;9836;p128">
              <a:extLst>
                <a:ext uri="{FF2B5EF4-FFF2-40B4-BE49-F238E27FC236}">
                  <a16:creationId xmlns:a16="http://schemas.microsoft.com/office/drawing/2014/main" id="{E71AF5AA-EBF4-E0DA-A8F9-9241D3F31549}"/>
                </a:ext>
              </a:extLst>
            </p:cNvPr>
            <p:cNvSpPr/>
            <p:nvPr/>
          </p:nvSpPr>
          <p:spPr>
            <a:xfrm>
              <a:off x="855865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3" name="Espace réservé du numéro de diapositive 2">
              <a:extLst>
                <a:ext uri="{FF2B5EF4-FFF2-40B4-BE49-F238E27FC236}">
                  <a16:creationId xmlns:a16="http://schemas.microsoft.com/office/drawing/2014/main" id="{A18FD38D-2929-A2CD-A097-66FDB02F9074}"/>
                </a:ext>
              </a:extLst>
            </p:cNvPr>
            <p:cNvSpPr txBox="1">
              <a:spLocks/>
            </p:cNvSpPr>
            <p:nvPr/>
          </p:nvSpPr>
          <p:spPr>
            <a:xfrm>
              <a:off x="6039996" y="7537102"/>
              <a:ext cx="411955" cy="3651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 compatLnSpc="1">
              <a:noAutofit/>
            </a:bodyPr>
            <a:lstStyle>
              <a:defPPr>
                <a:defRPr lang="en-US"/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12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fld id="{947890D0-58DA-4F53-B9C8-1F7EB626E16D}" type="slidenum">
                <a:rPr lang="fr-FR" sz="1600" smtClean="0">
                  <a:solidFill>
                    <a:schemeClr val="accent1">
                      <a:lumMod val="50000"/>
                    </a:schemeClr>
                  </a:solidFill>
                </a:rPr>
                <a:pPr algn="ctr">
                  <a:defRPr/>
                </a:pPr>
                <a:t>16</a:t>
              </a:fld>
              <a:endParaRPr lang="fr-FR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04" name="Google Shape;9806;p128">
              <a:extLst>
                <a:ext uri="{FF2B5EF4-FFF2-40B4-BE49-F238E27FC236}">
                  <a16:creationId xmlns:a16="http://schemas.microsoft.com/office/drawing/2014/main" id="{B14806BA-3C28-B312-C5BB-4DCFC9C893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452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" name="Google Shape;9807;p128">
              <a:extLst>
                <a:ext uri="{FF2B5EF4-FFF2-40B4-BE49-F238E27FC236}">
                  <a16:creationId xmlns:a16="http://schemas.microsoft.com/office/drawing/2014/main" id="{9899811F-690C-45E0-BACA-9CEE3DDECC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388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6" name="Google Shape;9808;p128">
              <a:extLst>
                <a:ext uri="{FF2B5EF4-FFF2-40B4-BE49-F238E27FC236}">
                  <a16:creationId xmlns:a16="http://schemas.microsoft.com/office/drawing/2014/main" id="{CA962E4C-27DA-602A-ED12-2DB40A08E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23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207" name="Google Shape;9809;p128">
              <a:extLst>
                <a:ext uri="{FF2B5EF4-FFF2-40B4-BE49-F238E27FC236}">
                  <a16:creationId xmlns:a16="http://schemas.microsoft.com/office/drawing/2014/main" id="{5D0F843C-9FD3-2DAE-4A64-5D63074FAA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259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" name="Google Shape;9810;p128">
              <a:extLst>
                <a:ext uri="{FF2B5EF4-FFF2-40B4-BE49-F238E27FC236}">
                  <a16:creationId xmlns:a16="http://schemas.microsoft.com/office/drawing/2014/main" id="{489F5A73-A9B5-3C3F-9AED-2C6FAF3407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194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" name="Google Shape;9811;p128">
              <a:extLst>
                <a:ext uri="{FF2B5EF4-FFF2-40B4-BE49-F238E27FC236}">
                  <a16:creationId xmlns:a16="http://schemas.microsoft.com/office/drawing/2014/main" id="{1F7F580C-F149-449A-EA63-B2D9F2BF8B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30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" name="Google Shape;9812;p128">
              <a:extLst>
                <a:ext uri="{FF2B5EF4-FFF2-40B4-BE49-F238E27FC236}">
                  <a16:creationId xmlns:a16="http://schemas.microsoft.com/office/drawing/2014/main" id="{BCDE55D7-E85E-A16A-C938-5881AB890E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065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" name="Google Shape;9813;p128">
              <a:extLst>
                <a:ext uri="{FF2B5EF4-FFF2-40B4-BE49-F238E27FC236}">
                  <a16:creationId xmlns:a16="http://schemas.microsoft.com/office/drawing/2014/main" id="{45824CF9-C30E-A9CA-8B8E-A287DA165E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614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" name="Google Shape;9814;p128">
              <a:extLst>
                <a:ext uri="{FF2B5EF4-FFF2-40B4-BE49-F238E27FC236}">
                  <a16:creationId xmlns:a16="http://schemas.microsoft.com/office/drawing/2014/main" id="{D572C472-3F76-0243-59D9-3CE9E30B4E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9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" name="Google Shape;9815;p128">
              <a:extLst>
                <a:ext uri="{FF2B5EF4-FFF2-40B4-BE49-F238E27FC236}">
                  <a16:creationId xmlns:a16="http://schemas.microsoft.com/office/drawing/2014/main" id="{A9271335-3AD9-CEF0-BEB5-B1FF5E72C5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3485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" name="Google Shape;9816;p128">
              <a:extLst>
                <a:ext uri="{FF2B5EF4-FFF2-40B4-BE49-F238E27FC236}">
                  <a16:creationId xmlns:a16="http://schemas.microsoft.com/office/drawing/2014/main" id="{49ADD448-9F8E-1A86-BF27-FC1131E6C5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4211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" name="Google Shape;9831;p128">
              <a:extLst>
                <a:ext uri="{FF2B5EF4-FFF2-40B4-BE49-F238E27FC236}">
                  <a16:creationId xmlns:a16="http://schemas.microsoft.com/office/drawing/2014/main" id="{7382360B-5C29-1D4A-DF20-653BA06446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1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" name="Google Shape;9832;p128">
              <a:extLst>
                <a:ext uri="{FF2B5EF4-FFF2-40B4-BE49-F238E27FC236}">
                  <a16:creationId xmlns:a16="http://schemas.microsoft.com/office/drawing/2014/main" id="{DD0F2709-0442-0E51-9EC1-A78B3B189A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936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" name="Google Shape;9833;p128">
              <a:extLst>
                <a:ext uri="{FF2B5EF4-FFF2-40B4-BE49-F238E27FC236}">
                  <a16:creationId xmlns:a16="http://schemas.microsoft.com/office/drawing/2014/main" id="{2B376388-D540-CD4E-78C5-E0B1468174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872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" name="Google Shape;9834;p128">
              <a:extLst>
                <a:ext uri="{FF2B5EF4-FFF2-40B4-BE49-F238E27FC236}">
                  <a16:creationId xmlns:a16="http://schemas.microsoft.com/office/drawing/2014/main" id="{CC148666-4483-71C4-5F82-A371EAF070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807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" name="Google Shape;9835;p128">
              <a:extLst>
                <a:ext uri="{FF2B5EF4-FFF2-40B4-BE49-F238E27FC236}">
                  <a16:creationId xmlns:a16="http://schemas.microsoft.com/office/drawing/2014/main" id="{67F94E7E-8875-5DE0-254B-203C5789AC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743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220" name="Google Shape;9836;p128">
              <a:extLst>
                <a:ext uri="{FF2B5EF4-FFF2-40B4-BE49-F238E27FC236}">
                  <a16:creationId xmlns:a16="http://schemas.microsoft.com/office/drawing/2014/main" id="{E59DD9E2-2722-7F36-4F6A-4BFE911C95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78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672611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3F84351-C289-70F9-63FF-57F25CABB2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Deconvolution</a:t>
            </a: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890D0-58DA-4F53-B9C8-1F7EB626E16D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Century Gothic" pitchFamily="34"/>
              <a:ea typeface="+mn-ea"/>
              <a:cs typeface="+mn-cs"/>
            </a:endParaRPr>
          </a:p>
        </p:txBody>
      </p:sp>
      <p:pic>
        <p:nvPicPr>
          <p:cNvPr id="4" name="Picture 413">
            <a:extLst>
              <a:ext uri="{FF2B5EF4-FFF2-40B4-BE49-F238E27FC236}">
                <a16:creationId xmlns:a16="http://schemas.microsoft.com/office/drawing/2014/main" id="{DEB496F4-7F8D-8A81-6497-276694CB3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003" y="3984492"/>
            <a:ext cx="1777460" cy="118723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Arrow: Right 428">
            <a:extLst>
              <a:ext uri="{FF2B5EF4-FFF2-40B4-BE49-F238E27FC236}">
                <a16:creationId xmlns:a16="http://schemas.microsoft.com/office/drawing/2014/main" id="{0601EF4B-0659-C519-A831-C698BA54A592}"/>
              </a:ext>
            </a:extLst>
          </p:cNvPr>
          <p:cNvSpPr/>
          <p:nvPr/>
        </p:nvSpPr>
        <p:spPr>
          <a:xfrm>
            <a:off x="8314931" y="4584710"/>
            <a:ext cx="736439" cy="580314"/>
          </a:xfrm>
          <a:custGeom>
            <a:avLst>
              <a:gd name="f0" fmla="val 15597"/>
              <a:gd name="f1" fmla="val 7136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333F5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0000"/>
              </a:solidFill>
              <a:uFillTx/>
              <a:latin typeface="Century Gothic" pitchFamily="34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F1C7C74E-429B-60F9-37C5-DFAFAA427963}"/>
              </a:ext>
            </a:extLst>
          </p:cNvPr>
          <p:cNvSpPr txBox="1"/>
          <p:nvPr/>
        </p:nvSpPr>
        <p:spPr>
          <a:xfrm>
            <a:off x="-3130637" y="157889"/>
            <a:ext cx="10468718" cy="7803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600" b="1" i="0" u="none" strike="noStrike" kern="1200" cap="none" spc="0" baseline="0" dirty="0">
                <a:solidFill>
                  <a:srgbClr val="242269"/>
                </a:solidFill>
                <a:uFillTx/>
                <a:latin typeface="Century Gothic" pitchFamily="34"/>
              </a:rPr>
              <a:t>Deconvolution framework</a:t>
            </a:r>
          </a:p>
        </p:txBody>
      </p:sp>
      <p:sp>
        <p:nvSpPr>
          <p:cNvPr id="70" name="Arrow: Right 548">
            <a:extLst>
              <a:ext uri="{FF2B5EF4-FFF2-40B4-BE49-F238E27FC236}">
                <a16:creationId xmlns:a16="http://schemas.microsoft.com/office/drawing/2014/main" id="{BD40FA8E-BB9A-609F-D715-B05046FCDF88}"/>
              </a:ext>
            </a:extLst>
          </p:cNvPr>
          <p:cNvSpPr/>
          <p:nvPr/>
        </p:nvSpPr>
        <p:spPr>
          <a:xfrm>
            <a:off x="4870259" y="4542634"/>
            <a:ext cx="736439" cy="580314"/>
          </a:xfrm>
          <a:custGeom>
            <a:avLst>
              <a:gd name="f0" fmla="val 15597"/>
              <a:gd name="f1" fmla="val 7136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333F5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0000"/>
              </a:solidFill>
              <a:uFillTx/>
              <a:latin typeface="Century Gothic" pitchFamily="34"/>
            </a:endParaRPr>
          </a:p>
        </p:txBody>
      </p:sp>
      <p:sp>
        <p:nvSpPr>
          <p:cNvPr id="71" name="Arrow: Right 549">
            <a:extLst>
              <a:ext uri="{FF2B5EF4-FFF2-40B4-BE49-F238E27FC236}">
                <a16:creationId xmlns:a16="http://schemas.microsoft.com/office/drawing/2014/main" id="{19DB1951-131F-D04B-B98B-99081F576C92}"/>
              </a:ext>
            </a:extLst>
          </p:cNvPr>
          <p:cNvSpPr/>
          <p:nvPr/>
        </p:nvSpPr>
        <p:spPr>
          <a:xfrm rot="5400013">
            <a:off x="6672965" y="3007465"/>
            <a:ext cx="736439" cy="580314"/>
          </a:xfrm>
          <a:custGeom>
            <a:avLst>
              <a:gd name="f0" fmla="val 15597"/>
              <a:gd name="f1" fmla="val 7136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333F5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0000"/>
              </a:solidFill>
              <a:uFillTx/>
              <a:latin typeface="Century Gothic" pitchFamily="34"/>
            </a:endParaRPr>
          </a:p>
        </p:txBody>
      </p:sp>
      <p:grpSp>
        <p:nvGrpSpPr>
          <p:cNvPr id="76" name="Group 140">
            <a:extLst>
              <a:ext uri="{FF2B5EF4-FFF2-40B4-BE49-F238E27FC236}">
                <a16:creationId xmlns:a16="http://schemas.microsoft.com/office/drawing/2014/main" id="{5C027561-7609-1D69-1906-1FCEED4C8041}"/>
              </a:ext>
            </a:extLst>
          </p:cNvPr>
          <p:cNvGrpSpPr/>
          <p:nvPr/>
        </p:nvGrpSpPr>
        <p:grpSpPr>
          <a:xfrm>
            <a:off x="7495499" y="1848108"/>
            <a:ext cx="4745364" cy="3918311"/>
            <a:chOff x="7495499" y="1848108"/>
            <a:chExt cx="4745364" cy="3918311"/>
          </a:xfrm>
        </p:grpSpPr>
        <p:grpSp>
          <p:nvGrpSpPr>
            <p:cNvPr id="77" name="Group 427">
              <a:extLst>
                <a:ext uri="{FF2B5EF4-FFF2-40B4-BE49-F238E27FC236}">
                  <a16:creationId xmlns:a16="http://schemas.microsoft.com/office/drawing/2014/main" id="{E5E4C892-AE3B-A2AA-6B1B-B37CCF19372E}"/>
                </a:ext>
              </a:extLst>
            </p:cNvPr>
            <p:cNvGrpSpPr/>
            <p:nvPr/>
          </p:nvGrpSpPr>
          <p:grpSpPr>
            <a:xfrm>
              <a:off x="9455675" y="3297622"/>
              <a:ext cx="2785188" cy="2468797"/>
              <a:chOff x="9339416" y="3411123"/>
              <a:chExt cx="2785188" cy="2468797"/>
            </a:xfrm>
          </p:grpSpPr>
          <p:grpSp>
            <p:nvGrpSpPr>
              <p:cNvPr id="79" name="Group 429">
                <a:extLst>
                  <a:ext uri="{FF2B5EF4-FFF2-40B4-BE49-F238E27FC236}">
                    <a16:creationId xmlns:a16="http://schemas.microsoft.com/office/drawing/2014/main" id="{FBE54E86-4F72-F3F3-F613-917E10575030}"/>
                  </a:ext>
                </a:extLst>
              </p:cNvPr>
              <p:cNvGrpSpPr/>
              <p:nvPr/>
            </p:nvGrpSpPr>
            <p:grpSpPr>
              <a:xfrm>
                <a:off x="9383709" y="3529026"/>
                <a:ext cx="2740895" cy="2188516"/>
                <a:chOff x="9383709" y="3529026"/>
                <a:chExt cx="2740895" cy="2188516"/>
              </a:xfrm>
            </p:grpSpPr>
            <p:sp>
              <p:nvSpPr>
                <p:cNvPr id="81" name="Rectangle 431 1">
                  <a:extLst>
                    <a:ext uri="{FF2B5EF4-FFF2-40B4-BE49-F238E27FC236}">
                      <a16:creationId xmlns:a16="http://schemas.microsoft.com/office/drawing/2014/main" id="{FF7B1CB9-60F6-A18C-8763-1D8FF3719768}"/>
                    </a:ext>
                  </a:extLst>
                </p:cNvPr>
                <p:cNvSpPr/>
                <p:nvPr/>
              </p:nvSpPr>
              <p:spPr>
                <a:xfrm rot="5400013">
                  <a:off x="9935116" y="3881331"/>
                  <a:ext cx="183501" cy="780303"/>
                </a:xfrm>
                <a:prstGeom prst="rect">
                  <a:avLst/>
                </a:prstGeom>
                <a:solidFill>
                  <a:srgbClr val="ABDFEC"/>
                </a:solidFill>
                <a:ln cap="flat">
                  <a:noFill/>
                  <a:prstDash val="solid"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82" name="Rectangle 432 1">
                  <a:extLst>
                    <a:ext uri="{FF2B5EF4-FFF2-40B4-BE49-F238E27FC236}">
                      <a16:creationId xmlns:a16="http://schemas.microsoft.com/office/drawing/2014/main" id="{7D5F6782-6A13-FBA9-F561-D5B57F1F9090}"/>
                    </a:ext>
                  </a:extLst>
                </p:cNvPr>
                <p:cNvSpPr/>
                <p:nvPr/>
              </p:nvSpPr>
              <p:spPr>
                <a:xfrm rot="5400013">
                  <a:off x="10868087" y="3881331"/>
                  <a:ext cx="183501" cy="780303"/>
                </a:xfrm>
                <a:prstGeom prst="rect">
                  <a:avLst/>
                </a:prstGeom>
                <a:solidFill>
                  <a:srgbClr val="EFD1A8"/>
                </a:solidFill>
                <a:ln cap="flat">
                  <a:noFill/>
                  <a:prstDash val="solid"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83" name="TextBox 433">
                  <a:extLst>
                    <a:ext uri="{FF2B5EF4-FFF2-40B4-BE49-F238E27FC236}">
                      <a16:creationId xmlns:a16="http://schemas.microsoft.com/office/drawing/2014/main" id="{803BD891-ECF4-AA31-FCD7-CEEBA3A6458E}"/>
                    </a:ext>
                  </a:extLst>
                </p:cNvPr>
                <p:cNvSpPr txBox="1"/>
                <p:nvPr/>
              </p:nvSpPr>
              <p:spPr>
                <a:xfrm>
                  <a:off x="9383709" y="3529026"/>
                  <a:ext cx="2513831" cy="369335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none" lIns="91440" tIns="45720" rIns="91440" bIns="45720" anchor="t" anchorCtr="1" compatLnSpc="1">
                  <a:sp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fr-FR" sz="1800" b="0" i="0" u="none" strike="noStrike" kern="1200" cap="none" spc="0" baseline="0" dirty="0" err="1">
                      <a:solidFill>
                        <a:srgbClr val="FF0000"/>
                      </a:solidFill>
                      <a:uFillTx/>
                      <a:latin typeface="Century Gothic" pitchFamily="34"/>
                    </a:rPr>
                    <a:t>Cell</a:t>
                  </a:r>
                  <a:r>
                    <a:rPr lang="fr-FR" sz="1800" b="0" i="0" u="none" strike="noStrike" kern="1200" cap="none" spc="0" baseline="0" dirty="0">
                      <a:solidFill>
                        <a:srgbClr val="FF0000"/>
                      </a:solidFill>
                      <a:uFillTx/>
                      <a:latin typeface="Century Gothic" pitchFamily="34"/>
                    </a:rPr>
                    <a:t> type proportions</a:t>
                  </a:r>
                  <a:endParaRPr lang="en-US" sz="1800" b="0" i="0" u="none" strike="noStrike" kern="1200" cap="none" spc="0" baseline="0" dirty="0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grpSp>
              <p:nvGrpSpPr>
                <p:cNvPr id="84" name="Group 434">
                  <a:extLst>
                    <a:ext uri="{FF2B5EF4-FFF2-40B4-BE49-F238E27FC236}">
                      <a16:creationId xmlns:a16="http://schemas.microsoft.com/office/drawing/2014/main" id="{DC3F628B-DDE1-1E3F-7328-E2475D97F827}"/>
                    </a:ext>
                  </a:extLst>
                </p:cNvPr>
                <p:cNvGrpSpPr/>
                <p:nvPr/>
              </p:nvGrpSpPr>
              <p:grpSpPr>
                <a:xfrm>
                  <a:off x="9463079" y="4991481"/>
                  <a:ext cx="690061" cy="726061"/>
                  <a:chOff x="9463079" y="4991481"/>
                  <a:chExt cx="690061" cy="726061"/>
                </a:xfrm>
              </p:grpSpPr>
              <p:sp>
                <p:nvSpPr>
                  <p:cNvPr id="99" name="Oval 449">
                    <a:extLst>
                      <a:ext uri="{FF2B5EF4-FFF2-40B4-BE49-F238E27FC236}">
                        <a16:creationId xmlns:a16="http://schemas.microsoft.com/office/drawing/2014/main" id="{30225123-9B2D-DC5A-8962-12B8C8EBCE10}"/>
                      </a:ext>
                    </a:extLst>
                  </p:cNvPr>
                  <p:cNvSpPr/>
                  <p:nvPr/>
                </p:nvSpPr>
                <p:spPr>
                  <a:xfrm>
                    <a:off x="9463079" y="4991481"/>
                    <a:ext cx="690061" cy="72606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21961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FF0000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00" name="Oval 450">
                    <a:extLst>
                      <a:ext uri="{FF2B5EF4-FFF2-40B4-BE49-F238E27FC236}">
                        <a16:creationId xmlns:a16="http://schemas.microsoft.com/office/drawing/2014/main" id="{506F2AFC-37CA-A45B-EA0E-0166695C6CAF}"/>
                      </a:ext>
                    </a:extLst>
                  </p:cNvPr>
                  <p:cNvSpPr/>
                  <p:nvPr/>
                </p:nvSpPr>
                <p:spPr>
                  <a:xfrm>
                    <a:off x="9689631" y="5203438"/>
                    <a:ext cx="263027" cy="276743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45882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FF0000"/>
                      </a:solidFill>
                      <a:uFillTx/>
                      <a:latin typeface="Century Gothic" pitchFamily="34"/>
                    </a:endParaRPr>
                  </a:p>
                </p:txBody>
              </p:sp>
            </p:grpSp>
            <p:sp>
              <p:nvSpPr>
                <p:cNvPr id="85" name="TextBox 435">
                  <a:extLst>
                    <a:ext uri="{FF2B5EF4-FFF2-40B4-BE49-F238E27FC236}">
                      <a16:creationId xmlns:a16="http://schemas.microsoft.com/office/drawing/2014/main" id="{2943FD00-EFCF-9F2F-2D8B-28EE7BF9BEEC}"/>
                    </a:ext>
                  </a:extLst>
                </p:cNvPr>
                <p:cNvSpPr txBox="1"/>
                <p:nvPr/>
              </p:nvSpPr>
              <p:spPr>
                <a:xfrm>
                  <a:off x="9399126" y="4636181"/>
                  <a:ext cx="612666" cy="276999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none" lIns="91440" tIns="45720" rIns="91440" bIns="45720" anchor="t" anchorCtr="0" compatLnSpc="1">
                  <a:sp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fr-FR" sz="1200" b="0" i="0" u="none" strike="noStrike" kern="1200" cap="none" spc="0" baseline="0">
                      <a:solidFill>
                        <a:srgbClr val="FF0000"/>
                      </a:solidFill>
                      <a:uFillTx/>
                      <a:latin typeface="Century Gothic" pitchFamily="34"/>
                    </a:rPr>
                    <a:t>T cells</a:t>
                  </a:r>
                  <a:endParaRPr lang="en-US" sz="12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grpSp>
              <p:nvGrpSpPr>
                <p:cNvPr id="86" name="Group 436">
                  <a:extLst>
                    <a:ext uri="{FF2B5EF4-FFF2-40B4-BE49-F238E27FC236}">
                      <a16:creationId xmlns:a16="http://schemas.microsoft.com/office/drawing/2014/main" id="{42F77FFB-0877-4C94-FDF5-CC658532DE2B}"/>
                    </a:ext>
                  </a:extLst>
                </p:cNvPr>
                <p:cNvGrpSpPr/>
                <p:nvPr/>
              </p:nvGrpSpPr>
              <p:grpSpPr>
                <a:xfrm>
                  <a:off x="10355406" y="4951796"/>
                  <a:ext cx="667128" cy="755540"/>
                  <a:chOff x="10355406" y="4951796"/>
                  <a:chExt cx="667128" cy="755540"/>
                </a:xfrm>
              </p:grpSpPr>
              <p:sp>
                <p:nvSpPr>
                  <p:cNvPr id="93" name="Oval 443">
                    <a:extLst>
                      <a:ext uri="{FF2B5EF4-FFF2-40B4-BE49-F238E27FC236}">
                        <a16:creationId xmlns:a16="http://schemas.microsoft.com/office/drawing/2014/main" id="{E154D8E2-8F67-39CC-7435-80F461005FF1}"/>
                      </a:ext>
                    </a:extLst>
                  </p:cNvPr>
                  <p:cNvSpPr/>
                  <p:nvPr/>
                </p:nvSpPr>
                <p:spPr>
                  <a:xfrm>
                    <a:off x="10355406" y="5084941"/>
                    <a:ext cx="591534" cy="622395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21961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FF0000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94" name="Oval 444">
                    <a:extLst>
                      <a:ext uri="{FF2B5EF4-FFF2-40B4-BE49-F238E27FC236}">
                        <a16:creationId xmlns:a16="http://schemas.microsoft.com/office/drawing/2014/main" id="{92DD9A61-9506-C561-5929-AAAAD147220D}"/>
                      </a:ext>
                    </a:extLst>
                  </p:cNvPr>
                  <p:cNvSpPr/>
                  <p:nvPr/>
                </p:nvSpPr>
                <p:spPr>
                  <a:xfrm>
                    <a:off x="10567857" y="5257324"/>
                    <a:ext cx="225472" cy="23723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45882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FF0000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cxnSp>
                <p:nvCxnSpPr>
                  <p:cNvPr id="95" name="Straight Connector 445">
                    <a:extLst>
                      <a:ext uri="{FF2B5EF4-FFF2-40B4-BE49-F238E27FC236}">
                        <a16:creationId xmlns:a16="http://schemas.microsoft.com/office/drawing/2014/main" id="{8062CA4F-F695-25B2-5282-92A46DF3EE7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793330" y="5042440"/>
                    <a:ext cx="109993" cy="135487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96" name="Straight Connector 446">
                    <a:extLst>
                      <a:ext uri="{FF2B5EF4-FFF2-40B4-BE49-F238E27FC236}">
                        <a16:creationId xmlns:a16="http://schemas.microsoft.com/office/drawing/2014/main" id="{409848B7-8305-D09A-8392-39C49B32065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903323" y="4951796"/>
                    <a:ext cx="0" cy="96798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97" name="Straight Connector 447">
                    <a:extLst>
                      <a:ext uri="{FF2B5EF4-FFF2-40B4-BE49-F238E27FC236}">
                        <a16:creationId xmlns:a16="http://schemas.microsoft.com/office/drawing/2014/main" id="{73D8CECA-FA6B-D768-0784-5F0C46F9AE7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814581" y="5055205"/>
                    <a:ext cx="110002" cy="135487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98" name="Straight Connector 448">
                    <a:extLst>
                      <a:ext uri="{FF2B5EF4-FFF2-40B4-BE49-F238E27FC236}">
                        <a16:creationId xmlns:a16="http://schemas.microsoft.com/office/drawing/2014/main" id="{D3F934B4-3C85-2ED0-F54D-0A927A9287F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925434" y="5041846"/>
                    <a:ext cx="97100" cy="13953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</p:grpSp>
            <p:sp>
              <p:nvSpPr>
                <p:cNvPr id="87" name="TextBox 437">
                  <a:extLst>
                    <a:ext uri="{FF2B5EF4-FFF2-40B4-BE49-F238E27FC236}">
                      <a16:creationId xmlns:a16="http://schemas.microsoft.com/office/drawing/2014/main" id="{42A26B66-5D41-F7A5-C342-D363954A0F4D}"/>
                    </a:ext>
                  </a:extLst>
                </p:cNvPr>
                <p:cNvSpPr txBox="1"/>
                <p:nvPr/>
              </p:nvSpPr>
              <p:spPr>
                <a:xfrm>
                  <a:off x="10133554" y="4636181"/>
                  <a:ext cx="635105" cy="276999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none" lIns="91440" tIns="45720" rIns="91440" bIns="45720" anchor="t" anchorCtr="0" compatLnSpc="1">
                  <a:sp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fr-FR" sz="1200" b="0" i="0" u="none" strike="noStrike" kern="1200" cap="none" spc="0" baseline="0">
                      <a:solidFill>
                        <a:srgbClr val="FF0000"/>
                      </a:solidFill>
                      <a:uFillTx/>
                      <a:latin typeface="Century Gothic" pitchFamily="34"/>
                    </a:rPr>
                    <a:t>B cells</a:t>
                  </a:r>
                  <a:endParaRPr lang="en-US" sz="12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88" name="Rectangle 438 1">
                  <a:extLst>
                    <a:ext uri="{FF2B5EF4-FFF2-40B4-BE49-F238E27FC236}">
                      <a16:creationId xmlns:a16="http://schemas.microsoft.com/office/drawing/2014/main" id="{6948751B-D645-0E41-DED4-7990D9EDD564}"/>
                    </a:ext>
                  </a:extLst>
                </p:cNvPr>
                <p:cNvSpPr/>
                <p:nvPr/>
              </p:nvSpPr>
              <p:spPr>
                <a:xfrm>
                  <a:off x="11502658" y="4177143"/>
                  <a:ext cx="183501" cy="188677"/>
                </a:xfrm>
                <a:prstGeom prst="rect">
                  <a:avLst/>
                </a:prstGeom>
                <a:solidFill>
                  <a:srgbClr val="F6E6F4"/>
                </a:solidFill>
                <a:ln cap="flat">
                  <a:noFill/>
                  <a:prstDash val="solid"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grpSp>
              <p:nvGrpSpPr>
                <p:cNvPr id="89" name="Group 439">
                  <a:extLst>
                    <a:ext uri="{FF2B5EF4-FFF2-40B4-BE49-F238E27FC236}">
                      <a16:creationId xmlns:a16="http://schemas.microsoft.com/office/drawing/2014/main" id="{0CA8226B-CD31-EFEB-EDE3-E810B4C6E39A}"/>
                    </a:ext>
                  </a:extLst>
                </p:cNvPr>
                <p:cNvGrpSpPr/>
                <p:nvPr/>
              </p:nvGrpSpPr>
              <p:grpSpPr>
                <a:xfrm>
                  <a:off x="11109767" y="4924537"/>
                  <a:ext cx="612968" cy="780303"/>
                  <a:chOff x="11109767" y="4924537"/>
                  <a:chExt cx="612968" cy="780303"/>
                </a:xfrm>
              </p:grpSpPr>
              <p:sp>
                <p:nvSpPr>
                  <p:cNvPr id="91" name="Freeform: Shape 441">
                    <a:extLst>
                      <a:ext uri="{FF2B5EF4-FFF2-40B4-BE49-F238E27FC236}">
                        <a16:creationId xmlns:a16="http://schemas.microsoft.com/office/drawing/2014/main" id="{17E5224A-FBE1-D169-C4A1-3DE4C6CA96BC}"/>
                      </a:ext>
                    </a:extLst>
                  </p:cNvPr>
                  <p:cNvSpPr/>
                  <p:nvPr/>
                </p:nvSpPr>
                <p:spPr>
                  <a:xfrm>
                    <a:off x="11109767" y="4924537"/>
                    <a:ext cx="612968" cy="780303"/>
                  </a:xfrm>
                  <a:custGeom>
                    <a:avLst/>
                    <a:gdLst>
                      <a:gd name="f0" fmla="val 10800000"/>
                      <a:gd name="f1" fmla="val 5400000"/>
                      <a:gd name="f2" fmla="val 180"/>
                      <a:gd name="f3" fmla="val w"/>
                      <a:gd name="f4" fmla="val h"/>
                      <a:gd name="f5" fmla="val 0"/>
                      <a:gd name="f6" fmla="val 951362"/>
                      <a:gd name="f7" fmla="val 1211084"/>
                      <a:gd name="f8" fmla="val 310756"/>
                      <a:gd name="f9" fmla="val 18468"/>
                      <a:gd name="f10" fmla="val 242176"/>
                      <a:gd name="f11" fmla="val 66728"/>
                      <a:gd name="f12" fmla="val 35166"/>
                      <a:gd name="f13" fmla="val 264848"/>
                      <a:gd name="f14" fmla="val 5956"/>
                      <a:gd name="f15" fmla="val 376608"/>
                      <a:gd name="f16" fmla="val -23254"/>
                      <a:gd name="f17" fmla="val 488368"/>
                      <a:gd name="f18" fmla="val 60566"/>
                      <a:gd name="f19" fmla="val 586158"/>
                      <a:gd name="f20" fmla="val 135496"/>
                      <a:gd name="f21" fmla="val 689028"/>
                      <a:gd name="f22" fmla="val 210426"/>
                      <a:gd name="f23" fmla="val 791898"/>
                      <a:gd name="f24" fmla="val 459346"/>
                      <a:gd name="f25" fmla="val 923978"/>
                      <a:gd name="f26" fmla="val 455536"/>
                      <a:gd name="f27" fmla="val 993828"/>
                      <a:gd name="f28" fmla="val 451726"/>
                      <a:gd name="f29" fmla="val 1063678"/>
                      <a:gd name="f30" fmla="val 97396"/>
                      <a:gd name="f31" fmla="val 1073838"/>
                      <a:gd name="f32" fmla="val 112636"/>
                      <a:gd name="f33" fmla="val 1108128"/>
                      <a:gd name="f34" fmla="val 127876"/>
                      <a:gd name="f35" fmla="val 1142418"/>
                      <a:gd name="f36" fmla="val 458076"/>
                      <a:gd name="f37" fmla="val 1245288"/>
                      <a:gd name="f38" fmla="val 546976"/>
                      <a:gd name="f39" fmla="val 1199568"/>
                      <a:gd name="f40" fmla="val 635876"/>
                      <a:gd name="f41" fmla="val 1153848"/>
                      <a:gd name="f42" fmla="val 578726"/>
                      <a:gd name="f43" fmla="val 892228"/>
                      <a:gd name="f44" fmla="val 646036"/>
                      <a:gd name="f45" fmla="val 833808"/>
                      <a:gd name="f46" fmla="val 713346"/>
                      <a:gd name="f47" fmla="val 775388"/>
                      <a:gd name="f48" fmla="val 939406"/>
                      <a:gd name="f49" fmla="val 926518"/>
                      <a:gd name="f50" fmla="val 950836"/>
                      <a:gd name="f51" fmla="val 849048"/>
                      <a:gd name="f52" fmla="val 962266"/>
                      <a:gd name="f53" fmla="val 771578"/>
                      <a:gd name="f54" fmla="val 784466"/>
                      <a:gd name="f55" fmla="val 489638"/>
                      <a:gd name="f56" fmla="val 714616"/>
                      <a:gd name="f57" fmla="val 368988"/>
                      <a:gd name="f58" fmla="val 644766"/>
                      <a:gd name="f59" fmla="val 248338"/>
                      <a:gd name="f60" fmla="val 610476"/>
                      <a:gd name="f61" fmla="val 122608"/>
                      <a:gd name="f62" fmla="val 531736"/>
                      <a:gd name="f63" fmla="val 125148"/>
                      <a:gd name="f64" fmla="val 452996"/>
                      <a:gd name="f65" fmla="val 127688"/>
                      <a:gd name="f66" fmla="val 261226"/>
                      <a:gd name="f67" fmla="val 390578"/>
                      <a:gd name="f68" fmla="val 384228"/>
                      <a:gd name="f69" fmla="val 223126"/>
                      <a:gd name="f70" fmla="val 377878"/>
                      <a:gd name="f71" fmla="val 409816"/>
                      <a:gd name="f72" fmla="val 149278"/>
                      <a:gd name="f73" fmla="val 417436"/>
                      <a:gd name="f74" fmla="val 87048"/>
                      <a:gd name="f75" fmla="val 425056"/>
                      <a:gd name="f76" fmla="val 24818"/>
                      <a:gd name="f77" fmla="val 379336"/>
                      <a:gd name="f78" fmla="val -29792"/>
                      <a:gd name="f79" fmla="+- 0 0 -90"/>
                      <a:gd name="f80" fmla="*/ f3 1 951362"/>
                      <a:gd name="f81" fmla="*/ f4 1 1211084"/>
                      <a:gd name="f82" fmla="val f5"/>
                      <a:gd name="f83" fmla="val f6"/>
                      <a:gd name="f84" fmla="val f7"/>
                      <a:gd name="f85" fmla="*/ f79 f0 1"/>
                      <a:gd name="f86" fmla="+- f84 0 f82"/>
                      <a:gd name="f87" fmla="+- f83 0 f82"/>
                      <a:gd name="f88" fmla="*/ f85 1 f2"/>
                      <a:gd name="f89" fmla="*/ f87 1 951362"/>
                      <a:gd name="f90" fmla="*/ f86 1 1211084"/>
                      <a:gd name="f91" fmla="*/ 310756 f87 1"/>
                      <a:gd name="f92" fmla="*/ 18468 f86 1"/>
                      <a:gd name="f93" fmla="*/ 5956 f87 1"/>
                      <a:gd name="f94" fmla="*/ 376608 f86 1"/>
                      <a:gd name="f95" fmla="*/ 135496 f87 1"/>
                      <a:gd name="f96" fmla="*/ 689028 f86 1"/>
                      <a:gd name="f97" fmla="*/ 455536 f87 1"/>
                      <a:gd name="f98" fmla="*/ 993828 f86 1"/>
                      <a:gd name="f99" fmla="*/ 112636 f87 1"/>
                      <a:gd name="f100" fmla="*/ 1108128 f86 1"/>
                      <a:gd name="f101" fmla="*/ 546976 f87 1"/>
                      <a:gd name="f102" fmla="*/ 1199568 f86 1"/>
                      <a:gd name="f103" fmla="*/ 646036 f87 1"/>
                      <a:gd name="f104" fmla="*/ 833808 f86 1"/>
                      <a:gd name="f105" fmla="*/ 950836 f87 1"/>
                      <a:gd name="f106" fmla="*/ 849048 f86 1"/>
                      <a:gd name="f107" fmla="*/ 714616 f87 1"/>
                      <a:gd name="f108" fmla="*/ 368988 f86 1"/>
                      <a:gd name="f109" fmla="*/ 531736 f87 1"/>
                      <a:gd name="f110" fmla="*/ 125148 f86 1"/>
                      <a:gd name="f111" fmla="*/ 242176 f87 1"/>
                      <a:gd name="f112" fmla="*/ 384228 f86 1"/>
                      <a:gd name="f113" fmla="*/ 417436 f87 1"/>
                      <a:gd name="f114" fmla="*/ 87048 f86 1"/>
                      <a:gd name="f115" fmla="+- f88 0 f1"/>
                      <a:gd name="f116" fmla="*/ f91 1 951362"/>
                      <a:gd name="f117" fmla="*/ f92 1 1211084"/>
                      <a:gd name="f118" fmla="*/ f93 1 951362"/>
                      <a:gd name="f119" fmla="*/ f94 1 1211084"/>
                      <a:gd name="f120" fmla="*/ f95 1 951362"/>
                      <a:gd name="f121" fmla="*/ f96 1 1211084"/>
                      <a:gd name="f122" fmla="*/ f97 1 951362"/>
                      <a:gd name="f123" fmla="*/ f98 1 1211084"/>
                      <a:gd name="f124" fmla="*/ f99 1 951362"/>
                      <a:gd name="f125" fmla="*/ f100 1 1211084"/>
                      <a:gd name="f126" fmla="*/ f101 1 951362"/>
                      <a:gd name="f127" fmla="*/ f102 1 1211084"/>
                      <a:gd name="f128" fmla="*/ f103 1 951362"/>
                      <a:gd name="f129" fmla="*/ f104 1 1211084"/>
                      <a:gd name="f130" fmla="*/ f105 1 951362"/>
                      <a:gd name="f131" fmla="*/ f106 1 1211084"/>
                      <a:gd name="f132" fmla="*/ f107 1 951362"/>
                      <a:gd name="f133" fmla="*/ f108 1 1211084"/>
                      <a:gd name="f134" fmla="*/ f109 1 951362"/>
                      <a:gd name="f135" fmla="*/ f110 1 1211084"/>
                      <a:gd name="f136" fmla="*/ f111 1 951362"/>
                      <a:gd name="f137" fmla="*/ f112 1 1211084"/>
                      <a:gd name="f138" fmla="*/ f113 1 951362"/>
                      <a:gd name="f139" fmla="*/ f114 1 1211084"/>
                      <a:gd name="f140" fmla="*/ f82 1 f89"/>
                      <a:gd name="f141" fmla="*/ f83 1 f89"/>
                      <a:gd name="f142" fmla="*/ f82 1 f90"/>
                      <a:gd name="f143" fmla="*/ f84 1 f90"/>
                      <a:gd name="f144" fmla="*/ f116 1 f89"/>
                      <a:gd name="f145" fmla="*/ f117 1 f90"/>
                      <a:gd name="f146" fmla="*/ f118 1 f89"/>
                      <a:gd name="f147" fmla="*/ f119 1 f90"/>
                      <a:gd name="f148" fmla="*/ f120 1 f89"/>
                      <a:gd name="f149" fmla="*/ f121 1 f90"/>
                      <a:gd name="f150" fmla="*/ f122 1 f89"/>
                      <a:gd name="f151" fmla="*/ f123 1 f90"/>
                      <a:gd name="f152" fmla="*/ f124 1 f89"/>
                      <a:gd name="f153" fmla="*/ f125 1 f90"/>
                      <a:gd name="f154" fmla="*/ f126 1 f89"/>
                      <a:gd name="f155" fmla="*/ f127 1 f90"/>
                      <a:gd name="f156" fmla="*/ f128 1 f89"/>
                      <a:gd name="f157" fmla="*/ f129 1 f90"/>
                      <a:gd name="f158" fmla="*/ f130 1 f89"/>
                      <a:gd name="f159" fmla="*/ f131 1 f90"/>
                      <a:gd name="f160" fmla="*/ f132 1 f89"/>
                      <a:gd name="f161" fmla="*/ f133 1 f90"/>
                      <a:gd name="f162" fmla="*/ f134 1 f89"/>
                      <a:gd name="f163" fmla="*/ f135 1 f90"/>
                      <a:gd name="f164" fmla="*/ f136 1 f89"/>
                      <a:gd name="f165" fmla="*/ f137 1 f90"/>
                      <a:gd name="f166" fmla="*/ f138 1 f89"/>
                      <a:gd name="f167" fmla="*/ f139 1 f90"/>
                      <a:gd name="f168" fmla="*/ f140 f80 1"/>
                      <a:gd name="f169" fmla="*/ f141 f80 1"/>
                      <a:gd name="f170" fmla="*/ f143 f81 1"/>
                      <a:gd name="f171" fmla="*/ f142 f81 1"/>
                      <a:gd name="f172" fmla="*/ f144 f80 1"/>
                      <a:gd name="f173" fmla="*/ f145 f81 1"/>
                      <a:gd name="f174" fmla="*/ f146 f80 1"/>
                      <a:gd name="f175" fmla="*/ f147 f81 1"/>
                      <a:gd name="f176" fmla="*/ f148 f80 1"/>
                      <a:gd name="f177" fmla="*/ f149 f81 1"/>
                      <a:gd name="f178" fmla="*/ f150 f80 1"/>
                      <a:gd name="f179" fmla="*/ f151 f81 1"/>
                      <a:gd name="f180" fmla="*/ f152 f80 1"/>
                      <a:gd name="f181" fmla="*/ f153 f81 1"/>
                      <a:gd name="f182" fmla="*/ f154 f80 1"/>
                      <a:gd name="f183" fmla="*/ f155 f81 1"/>
                      <a:gd name="f184" fmla="*/ f156 f80 1"/>
                      <a:gd name="f185" fmla="*/ f157 f81 1"/>
                      <a:gd name="f186" fmla="*/ f158 f80 1"/>
                      <a:gd name="f187" fmla="*/ f159 f81 1"/>
                      <a:gd name="f188" fmla="*/ f160 f80 1"/>
                      <a:gd name="f189" fmla="*/ f161 f81 1"/>
                      <a:gd name="f190" fmla="*/ f162 f80 1"/>
                      <a:gd name="f191" fmla="*/ f163 f81 1"/>
                      <a:gd name="f192" fmla="*/ f164 f80 1"/>
                      <a:gd name="f193" fmla="*/ f165 f81 1"/>
                      <a:gd name="f194" fmla="*/ f166 f80 1"/>
                      <a:gd name="f195" fmla="*/ f167 f8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115">
                        <a:pos x="f172" y="f173"/>
                      </a:cxn>
                      <a:cxn ang="f115">
                        <a:pos x="f174" y="f175"/>
                      </a:cxn>
                      <a:cxn ang="f115">
                        <a:pos x="f176" y="f177"/>
                      </a:cxn>
                      <a:cxn ang="f115">
                        <a:pos x="f178" y="f179"/>
                      </a:cxn>
                      <a:cxn ang="f115">
                        <a:pos x="f180" y="f181"/>
                      </a:cxn>
                      <a:cxn ang="f115">
                        <a:pos x="f182" y="f183"/>
                      </a:cxn>
                      <a:cxn ang="f115">
                        <a:pos x="f184" y="f185"/>
                      </a:cxn>
                      <a:cxn ang="f115">
                        <a:pos x="f186" y="f187"/>
                      </a:cxn>
                      <a:cxn ang="f115">
                        <a:pos x="f188" y="f189"/>
                      </a:cxn>
                      <a:cxn ang="f115">
                        <a:pos x="f190" y="f191"/>
                      </a:cxn>
                      <a:cxn ang="f115">
                        <a:pos x="f192" y="f193"/>
                      </a:cxn>
                      <a:cxn ang="f115">
                        <a:pos x="f194" y="f195"/>
                      </a:cxn>
                      <a:cxn ang="f115">
                        <a:pos x="f172" y="f173"/>
                      </a:cxn>
                    </a:cxnLst>
                    <a:rect l="f168" t="f171" r="f169" b="f170"/>
                    <a:pathLst>
                      <a:path w="951362" h="1211084">
                        <a:moveTo>
                          <a:pt x="f8" y="f9"/>
                        </a:moveTo>
                        <a:cubicBezTo>
                          <a:pt x="f10" y="f11"/>
                          <a:pt x="f12" y="f13"/>
                          <a:pt x="f14" y="f15"/>
                        </a:cubicBezTo>
                        <a:cubicBezTo>
                          <a:pt x="f16" y="f17"/>
                          <a:pt x="f18" y="f19"/>
                          <a:pt x="f20" y="f21"/>
                        </a:cubicBezTo>
                        <a:cubicBezTo>
                          <a:pt x="f22" y="f23"/>
                          <a:pt x="f24" y="f25"/>
                          <a:pt x="f26" y="f27"/>
                        </a:cubicBezTo>
                        <a:cubicBezTo>
                          <a:pt x="f28" y="f29"/>
                          <a:pt x="f30" y="f31"/>
                          <a:pt x="f32" y="f33"/>
                        </a:cubicBezTo>
                        <a:cubicBezTo>
                          <a:pt x="f34" y="f35"/>
                          <a:pt x="f36" y="f37"/>
                          <a:pt x="f38" y="f39"/>
                        </a:cubicBezTo>
                        <a:cubicBezTo>
                          <a:pt x="f40" y="f41"/>
                          <a:pt x="f42" y="f43"/>
                          <a:pt x="f44" y="f45"/>
                        </a:cubicBezTo>
                        <a:cubicBezTo>
                          <a:pt x="f46" y="f47"/>
                          <a:pt x="f48" y="f49"/>
                          <a:pt x="f50" y="f51"/>
                        </a:cubicBezTo>
                        <a:cubicBezTo>
                          <a:pt x="f52" y="f53"/>
                          <a:pt x="f54" y="f55"/>
                          <a:pt x="f56" y="f57"/>
                        </a:cubicBezTo>
                        <a:cubicBezTo>
                          <a:pt x="f58" y="f59"/>
                          <a:pt x="f60" y="f61"/>
                          <a:pt x="f62" y="f63"/>
                        </a:cubicBezTo>
                        <a:cubicBezTo>
                          <a:pt x="f64" y="f65"/>
                          <a:pt x="f66" y="f67"/>
                          <a:pt x="f10" y="f68"/>
                        </a:cubicBezTo>
                        <a:cubicBezTo>
                          <a:pt x="f69" y="f70"/>
                          <a:pt x="f71" y="f72"/>
                          <a:pt x="f73" y="f74"/>
                        </a:cubicBezTo>
                        <a:cubicBezTo>
                          <a:pt x="f75" y="f76"/>
                          <a:pt x="f77" y="f78"/>
                          <a:pt x="f8" y="f9"/>
                        </a:cubicBezTo>
                        <a:close/>
                      </a:path>
                    </a:pathLst>
                  </a:custGeom>
                  <a:solidFill>
                    <a:srgbClr val="EFD2EC">
                      <a:alpha val="18824"/>
                    </a:srgbClr>
                  </a:solidFill>
                  <a:ln w="12701" cap="flat">
                    <a:solidFill>
                      <a:srgbClr val="FFF2CC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FF0000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92" name="Oval 442">
                    <a:extLst>
                      <a:ext uri="{FF2B5EF4-FFF2-40B4-BE49-F238E27FC236}">
                        <a16:creationId xmlns:a16="http://schemas.microsoft.com/office/drawing/2014/main" id="{CA5F4307-7305-709B-E914-A5EACCF2435C}"/>
                      </a:ext>
                    </a:extLst>
                  </p:cNvPr>
                  <p:cNvSpPr/>
                  <p:nvPr/>
                </p:nvSpPr>
                <p:spPr>
                  <a:xfrm>
                    <a:off x="11250896" y="5196077"/>
                    <a:ext cx="169465" cy="178308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FD2EC">
                      <a:alpha val="45882"/>
                    </a:srgbClr>
                  </a:solidFill>
                  <a:ln w="12701" cap="flat">
                    <a:solidFill>
                      <a:srgbClr val="EFD2EC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FF0000"/>
                      </a:solidFill>
                      <a:uFillTx/>
                      <a:latin typeface="Century Gothic" pitchFamily="34"/>
                    </a:endParaRPr>
                  </a:p>
                </p:txBody>
              </p:sp>
            </p:grpSp>
            <p:sp>
              <p:nvSpPr>
                <p:cNvPr id="90" name="TextBox 440">
                  <a:extLst>
                    <a:ext uri="{FF2B5EF4-FFF2-40B4-BE49-F238E27FC236}">
                      <a16:creationId xmlns:a16="http://schemas.microsoft.com/office/drawing/2014/main" id="{081E1E49-ABFA-171D-3B96-6876DCB9EDD6}"/>
                    </a:ext>
                  </a:extLst>
                </p:cNvPr>
                <p:cNvSpPr txBox="1"/>
                <p:nvPr/>
              </p:nvSpPr>
              <p:spPr>
                <a:xfrm>
                  <a:off x="10878753" y="4636181"/>
                  <a:ext cx="1245851" cy="276999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none" lIns="91440" tIns="45720" rIns="91440" bIns="45720" anchor="t" anchorCtr="0" compatLnSpc="1">
                  <a:sp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fr-FR" sz="1200" b="0" i="0" u="none" strike="noStrike" kern="1200" cap="none" spc="0" baseline="0">
                      <a:solidFill>
                        <a:srgbClr val="FF0000"/>
                      </a:solidFill>
                      <a:uFillTx/>
                      <a:latin typeface="Century Gothic" pitchFamily="34"/>
                    </a:rPr>
                    <a:t>Macrophages</a:t>
                  </a:r>
                  <a:endParaRPr lang="en-US" sz="12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sp>
            <p:nvSpPr>
              <p:cNvPr id="80" name="Rectangle: Rounded Corners 430">
                <a:extLst>
                  <a:ext uri="{FF2B5EF4-FFF2-40B4-BE49-F238E27FC236}">
                    <a16:creationId xmlns:a16="http://schemas.microsoft.com/office/drawing/2014/main" id="{DAD72432-2C3D-FAB4-0CEF-A03FC054D587}"/>
                  </a:ext>
                </a:extLst>
              </p:cNvPr>
              <p:cNvSpPr/>
              <p:nvPr/>
            </p:nvSpPr>
            <p:spPr>
              <a:xfrm>
                <a:off x="9339416" y="3411123"/>
                <a:ext cx="2700735" cy="2468797"/>
              </a:xfrm>
              <a:custGeom>
                <a:avLst>
                  <a:gd name="f0" fmla="val 36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noFill/>
              <a:ln w="76196" cap="flat">
                <a:solidFill>
                  <a:srgbClr val="FF000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</p:grpSp>
        <p:pic>
          <p:nvPicPr>
            <p:cNvPr id="78" name="Picture 121" descr="\documentclass{article}&#10;\usepackage{amsmath}&#10;\usepackage{amsfonts}&#10;\usepackage{xcolor}&#10;\pagestyle{empty}&#10;\begin{document}&#10;\newcommand{\indep}{\perp \!\!\! \perp}&#10;&#10;$$&#10;\textcolor{red}{&#10;\begin{pmatrix}&#10;p_{1, 1} &amp; \ldots &amp; p_{1, N}\\&#10;\vdots &amp; \ddots &amp; \vdots \\&#10;p_{J,1} &amp; \ldots &amp; p_{J, N}&#10;\end{pmatrix}}&#10;$$&#10;&#10;\end{document}" title="IguanaTex Bitmap Display">
              <a:extLst>
                <a:ext uri="{FF2B5EF4-FFF2-40B4-BE49-F238E27FC236}">
                  <a16:creationId xmlns:a16="http://schemas.microsoft.com/office/drawing/2014/main" id="{1A226B3B-56B5-BF67-9BA3-8FD64312B24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7495499" y="1848108"/>
              <a:ext cx="2610000" cy="1394841"/>
            </a:xfrm>
            <a:prstGeom prst="rect">
              <a:avLst/>
            </a:prstGeom>
          </p:spPr>
        </p:pic>
      </p:grpSp>
      <p:grpSp>
        <p:nvGrpSpPr>
          <p:cNvPr id="102" name="Group 131">
            <a:extLst>
              <a:ext uri="{FF2B5EF4-FFF2-40B4-BE49-F238E27FC236}">
                <a16:creationId xmlns:a16="http://schemas.microsoft.com/office/drawing/2014/main" id="{06E5BB7D-33D4-1E0D-1768-31D6D90CB763}"/>
              </a:ext>
            </a:extLst>
          </p:cNvPr>
          <p:cNvGrpSpPr/>
          <p:nvPr/>
        </p:nvGrpSpPr>
        <p:grpSpPr>
          <a:xfrm>
            <a:off x="39622" y="848691"/>
            <a:ext cx="6829428" cy="4939177"/>
            <a:chOff x="39622" y="848691"/>
            <a:chExt cx="6829428" cy="4939177"/>
          </a:xfrm>
        </p:grpSpPr>
        <p:pic>
          <p:nvPicPr>
            <p:cNvPr id="103" name="Picture 120" descr="\documentclass{article}&#10;\usepackage{amsmath}&#10;\usepackage{xcolor}&#10;\usepackage{amsfonts}&#10;\pagestyle{empty}&#10;\begin{document}&#10;\newcommand{\indep}{\perp \!\!\! \perp}&#10;&#10;$$&#10;\textcolor{blue}{&#10;\begin{pmatrix}&#10;x_{1, 1} &amp; \ldots &amp; x_{1, J}\\&#10;\vdots &amp; \ddots &amp; \vdots \\&#10;x_{G,1} &amp; \ldots &amp; x_{G, J}&#10;\end{pmatrix}}&#10;$$&#10;&#10;\end{document}" title="IguanaTex Bitmap Display">
              <a:extLst>
                <a:ext uri="{FF2B5EF4-FFF2-40B4-BE49-F238E27FC236}">
                  <a16:creationId xmlns:a16="http://schemas.microsoft.com/office/drawing/2014/main" id="{99389904-06D5-82C2-F5FD-6B73FEBFE30A}"/>
                </a:ext>
              </a:extLst>
            </p:cNvPr>
            <p:cNvPicPr>
              <a:picLocks/>
            </p:cNvPicPr>
            <p:nvPr>
              <p:custDataLst>
                <p:tags r:id="rId2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4259050" y="1914682"/>
              <a:ext cx="2610000" cy="1332000"/>
            </a:xfrm>
            <a:prstGeom prst="rect">
              <a:avLst/>
            </a:prstGeom>
          </p:spPr>
        </p:pic>
        <p:grpSp>
          <p:nvGrpSpPr>
            <p:cNvPr id="104" name="Group 129">
              <a:extLst>
                <a:ext uri="{FF2B5EF4-FFF2-40B4-BE49-F238E27FC236}">
                  <a16:creationId xmlns:a16="http://schemas.microsoft.com/office/drawing/2014/main" id="{0EAC3108-A267-DD19-8455-089B9A6C6720}"/>
                </a:ext>
              </a:extLst>
            </p:cNvPr>
            <p:cNvGrpSpPr/>
            <p:nvPr/>
          </p:nvGrpSpPr>
          <p:grpSpPr>
            <a:xfrm>
              <a:off x="39622" y="848691"/>
              <a:ext cx="4147023" cy="4939177"/>
              <a:chOff x="39622" y="848691"/>
              <a:chExt cx="4147023" cy="4939177"/>
            </a:xfrm>
          </p:grpSpPr>
          <p:sp>
            <p:nvSpPr>
              <p:cNvPr id="105" name="Rectangle: Rounded Corners 505">
                <a:extLst>
                  <a:ext uri="{FF2B5EF4-FFF2-40B4-BE49-F238E27FC236}">
                    <a16:creationId xmlns:a16="http://schemas.microsoft.com/office/drawing/2014/main" id="{8780C81E-5DDE-DFF2-27E0-B5AB4484E0E6}"/>
                  </a:ext>
                </a:extLst>
              </p:cNvPr>
              <p:cNvSpPr/>
              <p:nvPr/>
            </p:nvSpPr>
            <p:spPr>
              <a:xfrm>
                <a:off x="39622" y="848691"/>
                <a:ext cx="4147023" cy="4939177"/>
              </a:xfrm>
              <a:custGeom>
                <a:avLst>
                  <a:gd name="f0" fmla="val 36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noFill/>
              <a:ln w="76196" cap="flat">
                <a:solidFill>
                  <a:srgbClr val="0000FF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06" name="TextBox 506">
                <a:extLst>
                  <a:ext uri="{FF2B5EF4-FFF2-40B4-BE49-F238E27FC236}">
                    <a16:creationId xmlns:a16="http://schemas.microsoft.com/office/drawing/2014/main" id="{273E3F8D-FEDA-8D01-1204-2E23715C4D63}"/>
                  </a:ext>
                </a:extLst>
              </p:cNvPr>
              <p:cNvSpPr txBox="1"/>
              <p:nvPr/>
            </p:nvSpPr>
            <p:spPr>
              <a:xfrm>
                <a:off x="1942496" y="2633343"/>
                <a:ext cx="1268757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T cell pathway</a:t>
                </a:r>
              </a:p>
            </p:txBody>
          </p:sp>
          <p:sp>
            <p:nvSpPr>
              <p:cNvPr id="107" name="TextBox 507">
                <a:extLst>
                  <a:ext uri="{FF2B5EF4-FFF2-40B4-BE49-F238E27FC236}">
                    <a16:creationId xmlns:a16="http://schemas.microsoft.com/office/drawing/2014/main" id="{A22F0FC1-1BB9-CB41-885E-4CAA32C6218B}"/>
                  </a:ext>
                </a:extLst>
              </p:cNvPr>
              <p:cNvSpPr txBox="1"/>
              <p:nvPr/>
            </p:nvSpPr>
            <p:spPr>
              <a:xfrm>
                <a:off x="1744839" y="4079915"/>
                <a:ext cx="1497009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B cell pathway</a:t>
                </a:r>
              </a:p>
            </p:txBody>
          </p:sp>
          <p:sp>
            <p:nvSpPr>
              <p:cNvPr id="108" name="TextBox 508">
                <a:extLst>
                  <a:ext uri="{FF2B5EF4-FFF2-40B4-BE49-F238E27FC236}">
                    <a16:creationId xmlns:a16="http://schemas.microsoft.com/office/drawing/2014/main" id="{6B901854-DF00-F51C-B4E9-CA3164774969}"/>
                  </a:ext>
                </a:extLst>
              </p:cNvPr>
              <p:cNvSpPr txBox="1"/>
              <p:nvPr/>
            </p:nvSpPr>
            <p:spPr>
              <a:xfrm>
                <a:off x="300334" y="938421"/>
                <a:ext cx="3316144" cy="42958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400" b="0" i="0" u="none" strike="noStrike" kern="1200" cap="none" spc="0" baseline="0">
                    <a:solidFill>
                      <a:srgbClr val="0000FF"/>
                    </a:solidFill>
                    <a:uFillTx/>
                    <a:latin typeface="Century Gothic" pitchFamily="34"/>
                  </a:rPr>
                  <a:t>Purified cellular profiles</a:t>
                </a:r>
              </a:p>
            </p:txBody>
          </p:sp>
          <p:sp>
            <p:nvSpPr>
              <p:cNvPr id="109" name="TextBox 509">
                <a:extLst>
                  <a:ext uri="{FF2B5EF4-FFF2-40B4-BE49-F238E27FC236}">
                    <a16:creationId xmlns:a16="http://schemas.microsoft.com/office/drawing/2014/main" id="{3D0F5A98-BEA4-8413-3999-B69D20EFE47A}"/>
                  </a:ext>
                </a:extLst>
              </p:cNvPr>
              <p:cNvSpPr txBox="1"/>
              <p:nvPr/>
            </p:nvSpPr>
            <p:spPr>
              <a:xfrm>
                <a:off x="962424" y="1337145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38103" cap="flat">
                <a:solidFill>
                  <a:srgbClr val="00B3B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CD3</a:t>
                </a:r>
                <a:endParaRPr lang="en-GB" sz="1200" b="0" i="0" u="none" strike="noStrike" kern="1200" cap="none" spc="0" baseline="-2500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0" name="TextBox 511">
                <a:extLst>
                  <a:ext uri="{FF2B5EF4-FFF2-40B4-BE49-F238E27FC236}">
                    <a16:creationId xmlns:a16="http://schemas.microsoft.com/office/drawing/2014/main" id="{19E11CDD-F0CD-05D8-73F8-01EDB89510CE}"/>
                  </a:ext>
                </a:extLst>
              </p:cNvPr>
              <p:cNvSpPr txBox="1"/>
              <p:nvPr/>
            </p:nvSpPr>
            <p:spPr>
              <a:xfrm>
                <a:off x="2131064" y="1744711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38103" cap="flat">
                <a:solidFill>
                  <a:srgbClr val="00B3B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MHC-II</a:t>
                </a:r>
                <a:endParaRPr lang="en-GB" sz="1200" b="0" i="0" u="none" strike="noStrike" kern="1200" cap="none" spc="0" baseline="-2500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1" name="TextBox 512">
                <a:extLst>
                  <a:ext uri="{FF2B5EF4-FFF2-40B4-BE49-F238E27FC236}">
                    <a16:creationId xmlns:a16="http://schemas.microsoft.com/office/drawing/2014/main" id="{2B435890-1098-72E3-BAEF-11136EEE42B3}"/>
                  </a:ext>
                </a:extLst>
              </p:cNvPr>
              <p:cNvSpPr txBox="1"/>
              <p:nvPr/>
            </p:nvSpPr>
            <p:spPr>
              <a:xfrm>
                <a:off x="3188933" y="1357253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38103" cap="flat">
                <a:solidFill>
                  <a:srgbClr val="00B3B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CD19</a:t>
                </a:r>
                <a:endParaRPr lang="en-GB" sz="1200" b="0" i="0" u="none" strike="noStrike" kern="1200" cap="none" spc="0" baseline="-2500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2" name="TextBox 513">
                <a:extLst>
                  <a:ext uri="{FF2B5EF4-FFF2-40B4-BE49-F238E27FC236}">
                    <a16:creationId xmlns:a16="http://schemas.microsoft.com/office/drawing/2014/main" id="{A2EC46DB-34D8-A1DC-6DF5-F90F39D0033D}"/>
                  </a:ext>
                </a:extLst>
              </p:cNvPr>
              <p:cNvSpPr txBox="1"/>
              <p:nvPr/>
            </p:nvSpPr>
            <p:spPr>
              <a:xfrm>
                <a:off x="916740" y="2766434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38103" cap="flat">
                <a:solidFill>
                  <a:srgbClr val="00B3B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CD3</a:t>
                </a:r>
                <a:endParaRPr lang="en-GB" sz="1200" b="0" i="0" u="none" strike="noStrike" kern="1200" cap="none" spc="0" baseline="-2500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3" name="TextBox 515">
                <a:extLst>
                  <a:ext uri="{FF2B5EF4-FFF2-40B4-BE49-F238E27FC236}">
                    <a16:creationId xmlns:a16="http://schemas.microsoft.com/office/drawing/2014/main" id="{FFEEDAD0-8E8A-751C-3B6F-32DA12B7AF19}"/>
                  </a:ext>
                </a:extLst>
              </p:cNvPr>
              <p:cNvSpPr txBox="1"/>
              <p:nvPr/>
            </p:nvSpPr>
            <p:spPr>
              <a:xfrm>
                <a:off x="2057482" y="3284936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38103" cap="flat">
                <a:solidFill>
                  <a:srgbClr val="00B3B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MHC-II</a:t>
                </a:r>
                <a:endParaRPr lang="en-GB" sz="1200" b="0" i="0" u="none" strike="noStrike" kern="1200" cap="none" spc="0" baseline="-2500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4" name="TextBox 516">
                <a:extLst>
                  <a:ext uri="{FF2B5EF4-FFF2-40B4-BE49-F238E27FC236}">
                    <a16:creationId xmlns:a16="http://schemas.microsoft.com/office/drawing/2014/main" id="{1A2BF6A3-C8CB-F7FF-146F-4AA553CB4489}"/>
                  </a:ext>
                </a:extLst>
              </p:cNvPr>
              <p:cNvSpPr txBox="1"/>
              <p:nvPr/>
            </p:nvSpPr>
            <p:spPr>
              <a:xfrm>
                <a:off x="3141878" y="2792019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38103" cap="flat">
                <a:solidFill>
                  <a:srgbClr val="00B3B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CD19</a:t>
                </a:r>
                <a:endParaRPr lang="en-GB" sz="1200" b="0" i="0" u="none" strike="noStrike" kern="1200" cap="none" spc="0" baseline="-2500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5" name="TextBox 517">
                <a:extLst>
                  <a:ext uri="{FF2B5EF4-FFF2-40B4-BE49-F238E27FC236}">
                    <a16:creationId xmlns:a16="http://schemas.microsoft.com/office/drawing/2014/main" id="{E4B117BD-E82F-C9F6-C34B-97DF0F06177D}"/>
                  </a:ext>
                </a:extLst>
              </p:cNvPr>
              <p:cNvSpPr txBox="1"/>
              <p:nvPr/>
            </p:nvSpPr>
            <p:spPr>
              <a:xfrm>
                <a:off x="919392" y="4188710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38103" cap="flat">
                <a:solidFill>
                  <a:srgbClr val="00B3B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CD3</a:t>
                </a:r>
                <a:endParaRPr lang="en-GB" sz="1200" b="0" i="0" u="none" strike="noStrike" kern="1200" cap="none" spc="0" baseline="-2500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6" name="TextBox 519">
                <a:extLst>
                  <a:ext uri="{FF2B5EF4-FFF2-40B4-BE49-F238E27FC236}">
                    <a16:creationId xmlns:a16="http://schemas.microsoft.com/office/drawing/2014/main" id="{99C1207F-790D-64A9-7C0C-FF0E37439BFC}"/>
                  </a:ext>
                </a:extLst>
              </p:cNvPr>
              <p:cNvSpPr txBox="1"/>
              <p:nvPr/>
            </p:nvSpPr>
            <p:spPr>
              <a:xfrm>
                <a:off x="2060134" y="4707212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38103" cap="flat">
                <a:solidFill>
                  <a:srgbClr val="00B3B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 dirty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MHC-II</a:t>
                </a:r>
                <a:endParaRPr lang="en-GB" sz="1200" b="0" i="0" u="none" strike="noStrike" kern="1200" cap="none" spc="0" baseline="-25000" dirty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200" b="0" i="0" u="none" strike="noStrike" kern="1200" cap="none" spc="0" baseline="0" dirty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7" name="TextBox 520">
                <a:extLst>
                  <a:ext uri="{FF2B5EF4-FFF2-40B4-BE49-F238E27FC236}">
                    <a16:creationId xmlns:a16="http://schemas.microsoft.com/office/drawing/2014/main" id="{8B9E501E-F19A-6A54-337A-79EDFC796F78}"/>
                  </a:ext>
                </a:extLst>
              </p:cNvPr>
              <p:cNvSpPr txBox="1"/>
              <p:nvPr/>
            </p:nvSpPr>
            <p:spPr>
              <a:xfrm>
                <a:off x="3144530" y="4214295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38103" cap="flat">
                <a:solidFill>
                  <a:srgbClr val="00B3B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CD19</a:t>
                </a:r>
                <a:endParaRPr lang="en-GB" sz="1200" b="0" i="0" u="none" strike="noStrike" kern="1200" cap="none" spc="0" baseline="-2500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8" name="TextBox 521">
                <a:extLst>
                  <a:ext uri="{FF2B5EF4-FFF2-40B4-BE49-F238E27FC236}">
                    <a16:creationId xmlns:a16="http://schemas.microsoft.com/office/drawing/2014/main" id="{FF6213B2-BFB5-7B3A-75BF-E2EA2EFBAFD8}"/>
                  </a:ext>
                </a:extLst>
              </p:cNvPr>
              <p:cNvSpPr txBox="1"/>
              <p:nvPr/>
            </p:nvSpPr>
            <p:spPr>
              <a:xfrm>
                <a:off x="1445895" y="5429195"/>
                <a:ext cx="2055690" cy="286390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Macrophage pathway</a:t>
                </a:r>
              </a:p>
            </p:txBody>
          </p:sp>
          <p:grpSp>
            <p:nvGrpSpPr>
              <p:cNvPr id="119" name="Group 522">
                <a:extLst>
                  <a:ext uri="{FF2B5EF4-FFF2-40B4-BE49-F238E27FC236}">
                    <a16:creationId xmlns:a16="http://schemas.microsoft.com/office/drawing/2014/main" id="{66B70134-409C-B54F-40DC-0E285CA4E969}"/>
                  </a:ext>
                </a:extLst>
              </p:cNvPr>
              <p:cNvGrpSpPr/>
              <p:nvPr/>
            </p:nvGrpSpPr>
            <p:grpSpPr>
              <a:xfrm>
                <a:off x="220041" y="1614821"/>
                <a:ext cx="642109" cy="675604"/>
                <a:chOff x="220041" y="1614821"/>
                <a:chExt cx="642109" cy="675604"/>
              </a:xfrm>
            </p:grpSpPr>
            <p:sp>
              <p:nvSpPr>
                <p:cNvPr id="138" name="Oval 523">
                  <a:extLst>
                    <a:ext uri="{FF2B5EF4-FFF2-40B4-BE49-F238E27FC236}">
                      <a16:creationId xmlns:a16="http://schemas.microsoft.com/office/drawing/2014/main" id="{CC28C344-E54E-D2AB-0A95-04A837AC2854}"/>
                    </a:ext>
                  </a:extLst>
                </p:cNvPr>
                <p:cNvSpPr/>
                <p:nvPr/>
              </p:nvSpPr>
              <p:spPr>
                <a:xfrm>
                  <a:off x="220041" y="1614821"/>
                  <a:ext cx="642109" cy="675604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21961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39" name="Oval 524">
                  <a:extLst>
                    <a:ext uri="{FF2B5EF4-FFF2-40B4-BE49-F238E27FC236}">
                      <a16:creationId xmlns:a16="http://schemas.microsoft.com/office/drawing/2014/main" id="{ADAA686C-4799-ED68-740B-4D2274503094}"/>
                    </a:ext>
                  </a:extLst>
                </p:cNvPr>
                <p:cNvSpPr/>
                <p:nvPr/>
              </p:nvSpPr>
              <p:spPr>
                <a:xfrm>
                  <a:off x="312679" y="1823871"/>
                  <a:ext cx="244748" cy="257513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45882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grpSp>
            <p:nvGrpSpPr>
              <p:cNvPr id="120" name="Group 525">
                <a:extLst>
                  <a:ext uri="{FF2B5EF4-FFF2-40B4-BE49-F238E27FC236}">
                    <a16:creationId xmlns:a16="http://schemas.microsoft.com/office/drawing/2014/main" id="{1169E57E-CE5B-F8E9-21FD-66C9C3E72D25}"/>
                  </a:ext>
                </a:extLst>
              </p:cNvPr>
              <p:cNvGrpSpPr/>
              <p:nvPr/>
            </p:nvGrpSpPr>
            <p:grpSpPr>
              <a:xfrm>
                <a:off x="306305" y="4332180"/>
                <a:ext cx="570366" cy="726079"/>
                <a:chOff x="306305" y="4332180"/>
                <a:chExt cx="570366" cy="726079"/>
              </a:xfrm>
            </p:grpSpPr>
            <p:sp>
              <p:nvSpPr>
                <p:cNvPr id="136" name="Freeform: Shape 526">
                  <a:extLst>
                    <a:ext uri="{FF2B5EF4-FFF2-40B4-BE49-F238E27FC236}">
                      <a16:creationId xmlns:a16="http://schemas.microsoft.com/office/drawing/2014/main" id="{60F3D6F2-695A-E8C6-D406-A915C00DBC70}"/>
                    </a:ext>
                  </a:extLst>
                </p:cNvPr>
                <p:cNvSpPr/>
                <p:nvPr/>
              </p:nvSpPr>
              <p:spPr>
                <a:xfrm>
                  <a:off x="306305" y="4332180"/>
                  <a:ext cx="570366" cy="726079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0"/>
                    <a:gd name="f6" fmla="val 951362"/>
                    <a:gd name="f7" fmla="val 1211084"/>
                    <a:gd name="f8" fmla="val 310756"/>
                    <a:gd name="f9" fmla="val 18468"/>
                    <a:gd name="f10" fmla="val 242176"/>
                    <a:gd name="f11" fmla="val 66728"/>
                    <a:gd name="f12" fmla="val 35166"/>
                    <a:gd name="f13" fmla="val 264848"/>
                    <a:gd name="f14" fmla="val 5956"/>
                    <a:gd name="f15" fmla="val 376608"/>
                    <a:gd name="f16" fmla="val -23254"/>
                    <a:gd name="f17" fmla="val 488368"/>
                    <a:gd name="f18" fmla="val 60566"/>
                    <a:gd name="f19" fmla="val 586158"/>
                    <a:gd name="f20" fmla="val 135496"/>
                    <a:gd name="f21" fmla="val 689028"/>
                    <a:gd name="f22" fmla="val 210426"/>
                    <a:gd name="f23" fmla="val 791898"/>
                    <a:gd name="f24" fmla="val 459346"/>
                    <a:gd name="f25" fmla="val 923978"/>
                    <a:gd name="f26" fmla="val 455536"/>
                    <a:gd name="f27" fmla="val 993828"/>
                    <a:gd name="f28" fmla="val 451726"/>
                    <a:gd name="f29" fmla="val 1063678"/>
                    <a:gd name="f30" fmla="val 97396"/>
                    <a:gd name="f31" fmla="val 1073838"/>
                    <a:gd name="f32" fmla="val 112636"/>
                    <a:gd name="f33" fmla="val 1108128"/>
                    <a:gd name="f34" fmla="val 127876"/>
                    <a:gd name="f35" fmla="val 1142418"/>
                    <a:gd name="f36" fmla="val 458076"/>
                    <a:gd name="f37" fmla="val 1245288"/>
                    <a:gd name="f38" fmla="val 546976"/>
                    <a:gd name="f39" fmla="val 1199568"/>
                    <a:gd name="f40" fmla="val 635876"/>
                    <a:gd name="f41" fmla="val 1153848"/>
                    <a:gd name="f42" fmla="val 578726"/>
                    <a:gd name="f43" fmla="val 892228"/>
                    <a:gd name="f44" fmla="val 646036"/>
                    <a:gd name="f45" fmla="val 833808"/>
                    <a:gd name="f46" fmla="val 713346"/>
                    <a:gd name="f47" fmla="val 775388"/>
                    <a:gd name="f48" fmla="val 939406"/>
                    <a:gd name="f49" fmla="val 926518"/>
                    <a:gd name="f50" fmla="val 950836"/>
                    <a:gd name="f51" fmla="val 849048"/>
                    <a:gd name="f52" fmla="val 962266"/>
                    <a:gd name="f53" fmla="val 771578"/>
                    <a:gd name="f54" fmla="val 784466"/>
                    <a:gd name="f55" fmla="val 489638"/>
                    <a:gd name="f56" fmla="val 714616"/>
                    <a:gd name="f57" fmla="val 368988"/>
                    <a:gd name="f58" fmla="val 644766"/>
                    <a:gd name="f59" fmla="val 248338"/>
                    <a:gd name="f60" fmla="val 610476"/>
                    <a:gd name="f61" fmla="val 122608"/>
                    <a:gd name="f62" fmla="val 531736"/>
                    <a:gd name="f63" fmla="val 125148"/>
                    <a:gd name="f64" fmla="val 452996"/>
                    <a:gd name="f65" fmla="val 127688"/>
                    <a:gd name="f66" fmla="val 261226"/>
                    <a:gd name="f67" fmla="val 390578"/>
                    <a:gd name="f68" fmla="val 384228"/>
                    <a:gd name="f69" fmla="val 223126"/>
                    <a:gd name="f70" fmla="val 377878"/>
                    <a:gd name="f71" fmla="val 409816"/>
                    <a:gd name="f72" fmla="val 149278"/>
                    <a:gd name="f73" fmla="val 417436"/>
                    <a:gd name="f74" fmla="val 87048"/>
                    <a:gd name="f75" fmla="val 425056"/>
                    <a:gd name="f76" fmla="val 24818"/>
                    <a:gd name="f77" fmla="val 379336"/>
                    <a:gd name="f78" fmla="val -29792"/>
                    <a:gd name="f79" fmla="+- 0 0 -90"/>
                    <a:gd name="f80" fmla="*/ f3 1 951362"/>
                    <a:gd name="f81" fmla="*/ f4 1 1211084"/>
                    <a:gd name="f82" fmla="val f5"/>
                    <a:gd name="f83" fmla="val f6"/>
                    <a:gd name="f84" fmla="val f7"/>
                    <a:gd name="f85" fmla="*/ f79 f0 1"/>
                    <a:gd name="f86" fmla="+- f84 0 f82"/>
                    <a:gd name="f87" fmla="+- f83 0 f82"/>
                    <a:gd name="f88" fmla="*/ f85 1 f2"/>
                    <a:gd name="f89" fmla="*/ f87 1 951362"/>
                    <a:gd name="f90" fmla="*/ f86 1 1211084"/>
                    <a:gd name="f91" fmla="*/ 310756 f87 1"/>
                    <a:gd name="f92" fmla="*/ 18468 f86 1"/>
                    <a:gd name="f93" fmla="*/ 5956 f87 1"/>
                    <a:gd name="f94" fmla="*/ 376608 f86 1"/>
                    <a:gd name="f95" fmla="*/ 135496 f87 1"/>
                    <a:gd name="f96" fmla="*/ 689028 f86 1"/>
                    <a:gd name="f97" fmla="*/ 455536 f87 1"/>
                    <a:gd name="f98" fmla="*/ 993828 f86 1"/>
                    <a:gd name="f99" fmla="*/ 112636 f87 1"/>
                    <a:gd name="f100" fmla="*/ 1108128 f86 1"/>
                    <a:gd name="f101" fmla="*/ 546976 f87 1"/>
                    <a:gd name="f102" fmla="*/ 1199568 f86 1"/>
                    <a:gd name="f103" fmla="*/ 646036 f87 1"/>
                    <a:gd name="f104" fmla="*/ 833808 f86 1"/>
                    <a:gd name="f105" fmla="*/ 950836 f87 1"/>
                    <a:gd name="f106" fmla="*/ 849048 f86 1"/>
                    <a:gd name="f107" fmla="*/ 714616 f87 1"/>
                    <a:gd name="f108" fmla="*/ 368988 f86 1"/>
                    <a:gd name="f109" fmla="*/ 531736 f87 1"/>
                    <a:gd name="f110" fmla="*/ 125148 f86 1"/>
                    <a:gd name="f111" fmla="*/ 242176 f87 1"/>
                    <a:gd name="f112" fmla="*/ 384228 f86 1"/>
                    <a:gd name="f113" fmla="*/ 417436 f87 1"/>
                    <a:gd name="f114" fmla="*/ 87048 f86 1"/>
                    <a:gd name="f115" fmla="+- f88 0 f1"/>
                    <a:gd name="f116" fmla="*/ f91 1 951362"/>
                    <a:gd name="f117" fmla="*/ f92 1 1211084"/>
                    <a:gd name="f118" fmla="*/ f93 1 951362"/>
                    <a:gd name="f119" fmla="*/ f94 1 1211084"/>
                    <a:gd name="f120" fmla="*/ f95 1 951362"/>
                    <a:gd name="f121" fmla="*/ f96 1 1211084"/>
                    <a:gd name="f122" fmla="*/ f97 1 951362"/>
                    <a:gd name="f123" fmla="*/ f98 1 1211084"/>
                    <a:gd name="f124" fmla="*/ f99 1 951362"/>
                    <a:gd name="f125" fmla="*/ f100 1 1211084"/>
                    <a:gd name="f126" fmla="*/ f101 1 951362"/>
                    <a:gd name="f127" fmla="*/ f102 1 1211084"/>
                    <a:gd name="f128" fmla="*/ f103 1 951362"/>
                    <a:gd name="f129" fmla="*/ f104 1 1211084"/>
                    <a:gd name="f130" fmla="*/ f105 1 951362"/>
                    <a:gd name="f131" fmla="*/ f106 1 1211084"/>
                    <a:gd name="f132" fmla="*/ f107 1 951362"/>
                    <a:gd name="f133" fmla="*/ f108 1 1211084"/>
                    <a:gd name="f134" fmla="*/ f109 1 951362"/>
                    <a:gd name="f135" fmla="*/ f110 1 1211084"/>
                    <a:gd name="f136" fmla="*/ f111 1 951362"/>
                    <a:gd name="f137" fmla="*/ f112 1 1211084"/>
                    <a:gd name="f138" fmla="*/ f113 1 951362"/>
                    <a:gd name="f139" fmla="*/ f114 1 1211084"/>
                    <a:gd name="f140" fmla="*/ f82 1 f89"/>
                    <a:gd name="f141" fmla="*/ f83 1 f89"/>
                    <a:gd name="f142" fmla="*/ f82 1 f90"/>
                    <a:gd name="f143" fmla="*/ f84 1 f90"/>
                    <a:gd name="f144" fmla="*/ f116 1 f89"/>
                    <a:gd name="f145" fmla="*/ f117 1 f90"/>
                    <a:gd name="f146" fmla="*/ f118 1 f89"/>
                    <a:gd name="f147" fmla="*/ f119 1 f90"/>
                    <a:gd name="f148" fmla="*/ f120 1 f89"/>
                    <a:gd name="f149" fmla="*/ f121 1 f90"/>
                    <a:gd name="f150" fmla="*/ f122 1 f89"/>
                    <a:gd name="f151" fmla="*/ f123 1 f90"/>
                    <a:gd name="f152" fmla="*/ f124 1 f89"/>
                    <a:gd name="f153" fmla="*/ f125 1 f90"/>
                    <a:gd name="f154" fmla="*/ f126 1 f89"/>
                    <a:gd name="f155" fmla="*/ f127 1 f90"/>
                    <a:gd name="f156" fmla="*/ f128 1 f89"/>
                    <a:gd name="f157" fmla="*/ f129 1 f90"/>
                    <a:gd name="f158" fmla="*/ f130 1 f89"/>
                    <a:gd name="f159" fmla="*/ f131 1 f90"/>
                    <a:gd name="f160" fmla="*/ f132 1 f89"/>
                    <a:gd name="f161" fmla="*/ f133 1 f90"/>
                    <a:gd name="f162" fmla="*/ f134 1 f89"/>
                    <a:gd name="f163" fmla="*/ f135 1 f90"/>
                    <a:gd name="f164" fmla="*/ f136 1 f89"/>
                    <a:gd name="f165" fmla="*/ f137 1 f90"/>
                    <a:gd name="f166" fmla="*/ f138 1 f89"/>
                    <a:gd name="f167" fmla="*/ f139 1 f90"/>
                    <a:gd name="f168" fmla="*/ f140 f80 1"/>
                    <a:gd name="f169" fmla="*/ f141 f80 1"/>
                    <a:gd name="f170" fmla="*/ f143 f81 1"/>
                    <a:gd name="f171" fmla="*/ f142 f81 1"/>
                    <a:gd name="f172" fmla="*/ f144 f80 1"/>
                    <a:gd name="f173" fmla="*/ f145 f81 1"/>
                    <a:gd name="f174" fmla="*/ f146 f80 1"/>
                    <a:gd name="f175" fmla="*/ f147 f81 1"/>
                    <a:gd name="f176" fmla="*/ f148 f80 1"/>
                    <a:gd name="f177" fmla="*/ f149 f81 1"/>
                    <a:gd name="f178" fmla="*/ f150 f80 1"/>
                    <a:gd name="f179" fmla="*/ f151 f81 1"/>
                    <a:gd name="f180" fmla="*/ f152 f80 1"/>
                    <a:gd name="f181" fmla="*/ f153 f81 1"/>
                    <a:gd name="f182" fmla="*/ f154 f80 1"/>
                    <a:gd name="f183" fmla="*/ f155 f81 1"/>
                    <a:gd name="f184" fmla="*/ f156 f80 1"/>
                    <a:gd name="f185" fmla="*/ f157 f81 1"/>
                    <a:gd name="f186" fmla="*/ f158 f80 1"/>
                    <a:gd name="f187" fmla="*/ f159 f81 1"/>
                    <a:gd name="f188" fmla="*/ f160 f80 1"/>
                    <a:gd name="f189" fmla="*/ f161 f81 1"/>
                    <a:gd name="f190" fmla="*/ f162 f80 1"/>
                    <a:gd name="f191" fmla="*/ f163 f81 1"/>
                    <a:gd name="f192" fmla="*/ f164 f80 1"/>
                    <a:gd name="f193" fmla="*/ f165 f81 1"/>
                    <a:gd name="f194" fmla="*/ f166 f80 1"/>
                    <a:gd name="f195" fmla="*/ f167 f8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115">
                      <a:pos x="f172" y="f173"/>
                    </a:cxn>
                    <a:cxn ang="f115">
                      <a:pos x="f174" y="f175"/>
                    </a:cxn>
                    <a:cxn ang="f115">
                      <a:pos x="f176" y="f177"/>
                    </a:cxn>
                    <a:cxn ang="f115">
                      <a:pos x="f178" y="f179"/>
                    </a:cxn>
                    <a:cxn ang="f115">
                      <a:pos x="f180" y="f181"/>
                    </a:cxn>
                    <a:cxn ang="f115">
                      <a:pos x="f182" y="f183"/>
                    </a:cxn>
                    <a:cxn ang="f115">
                      <a:pos x="f184" y="f185"/>
                    </a:cxn>
                    <a:cxn ang="f115">
                      <a:pos x="f186" y="f187"/>
                    </a:cxn>
                    <a:cxn ang="f115">
                      <a:pos x="f188" y="f189"/>
                    </a:cxn>
                    <a:cxn ang="f115">
                      <a:pos x="f190" y="f191"/>
                    </a:cxn>
                    <a:cxn ang="f115">
                      <a:pos x="f192" y="f193"/>
                    </a:cxn>
                    <a:cxn ang="f115">
                      <a:pos x="f194" y="f195"/>
                    </a:cxn>
                    <a:cxn ang="f115">
                      <a:pos x="f172" y="f173"/>
                    </a:cxn>
                  </a:cxnLst>
                  <a:rect l="f168" t="f171" r="f169" b="f170"/>
                  <a:pathLst>
                    <a:path w="951362" h="1211084">
                      <a:moveTo>
                        <a:pt x="f8" y="f9"/>
                      </a:moveTo>
                      <a:cubicBezTo>
                        <a:pt x="f10" y="f11"/>
                        <a:pt x="f12" y="f13"/>
                        <a:pt x="f14" y="f15"/>
                      </a:cubicBezTo>
                      <a:cubicBezTo>
                        <a:pt x="f16" y="f17"/>
                        <a:pt x="f18" y="f19"/>
                        <a:pt x="f20" y="f21"/>
                      </a:cubicBezTo>
                      <a:cubicBezTo>
                        <a:pt x="f22" y="f23"/>
                        <a:pt x="f24" y="f25"/>
                        <a:pt x="f26" y="f27"/>
                      </a:cubicBezTo>
                      <a:cubicBezTo>
                        <a:pt x="f28" y="f29"/>
                        <a:pt x="f30" y="f31"/>
                        <a:pt x="f32" y="f33"/>
                      </a:cubicBezTo>
                      <a:cubicBezTo>
                        <a:pt x="f34" y="f35"/>
                        <a:pt x="f36" y="f37"/>
                        <a:pt x="f38" y="f39"/>
                      </a:cubicBezTo>
                      <a:cubicBezTo>
                        <a:pt x="f40" y="f41"/>
                        <a:pt x="f42" y="f43"/>
                        <a:pt x="f44" y="f45"/>
                      </a:cubicBezTo>
                      <a:cubicBezTo>
                        <a:pt x="f46" y="f47"/>
                        <a:pt x="f48" y="f49"/>
                        <a:pt x="f50" y="f51"/>
                      </a:cubicBezTo>
                      <a:cubicBezTo>
                        <a:pt x="f52" y="f53"/>
                        <a:pt x="f54" y="f55"/>
                        <a:pt x="f56" y="f57"/>
                      </a:cubicBezTo>
                      <a:cubicBezTo>
                        <a:pt x="f58" y="f59"/>
                        <a:pt x="f60" y="f61"/>
                        <a:pt x="f62" y="f63"/>
                      </a:cubicBezTo>
                      <a:cubicBezTo>
                        <a:pt x="f64" y="f65"/>
                        <a:pt x="f66" y="f67"/>
                        <a:pt x="f10" y="f68"/>
                      </a:cubicBezTo>
                      <a:cubicBezTo>
                        <a:pt x="f69" y="f70"/>
                        <a:pt x="f71" y="f72"/>
                        <a:pt x="f73" y="f74"/>
                      </a:cubicBezTo>
                      <a:cubicBezTo>
                        <a:pt x="f75" y="f76"/>
                        <a:pt x="f77" y="f78"/>
                        <a:pt x="f8" y="f9"/>
                      </a:cubicBezTo>
                      <a:close/>
                    </a:path>
                  </a:pathLst>
                </a:custGeom>
                <a:solidFill>
                  <a:srgbClr val="EFD2EC">
                    <a:alpha val="18824"/>
                  </a:srgbClr>
                </a:solidFill>
                <a:ln w="12701" cap="flat">
                  <a:solidFill>
                    <a:srgbClr val="FFF2CC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37" name="Oval 527">
                  <a:extLst>
                    <a:ext uri="{FF2B5EF4-FFF2-40B4-BE49-F238E27FC236}">
                      <a16:creationId xmlns:a16="http://schemas.microsoft.com/office/drawing/2014/main" id="{B34893F3-6492-ACD3-701A-3E157F3B458C}"/>
                    </a:ext>
                  </a:extLst>
                </p:cNvPr>
                <p:cNvSpPr/>
                <p:nvPr/>
              </p:nvSpPr>
              <p:spPr>
                <a:xfrm>
                  <a:off x="437631" y="4584847"/>
                  <a:ext cx="157688" cy="165917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FD2EC">
                    <a:alpha val="45882"/>
                  </a:srgbClr>
                </a:solidFill>
                <a:ln w="12701" cap="flat">
                  <a:solidFill>
                    <a:srgbClr val="EFD2EC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sp>
            <p:nvSpPr>
              <p:cNvPr id="121" name="Oval 528">
                <a:extLst>
                  <a:ext uri="{FF2B5EF4-FFF2-40B4-BE49-F238E27FC236}">
                    <a16:creationId xmlns:a16="http://schemas.microsoft.com/office/drawing/2014/main" id="{1F8A5E68-7690-C5DA-95B0-DD319057569E}"/>
                  </a:ext>
                </a:extLst>
              </p:cNvPr>
              <p:cNvSpPr/>
              <p:nvPr/>
            </p:nvSpPr>
            <p:spPr>
              <a:xfrm>
                <a:off x="300334" y="3141082"/>
                <a:ext cx="550432" cy="57914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E2AE68">
                  <a:alpha val="21961"/>
                </a:srgbClr>
              </a:solidFill>
              <a:ln w="12701" cap="flat">
                <a:solidFill>
                  <a:srgbClr val="E2AE68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22" name="Oval 529">
                <a:extLst>
                  <a:ext uri="{FF2B5EF4-FFF2-40B4-BE49-F238E27FC236}">
                    <a16:creationId xmlns:a16="http://schemas.microsoft.com/office/drawing/2014/main" id="{C9E38C26-1ACB-9B52-5955-C8C24C1B8ECC}"/>
                  </a:ext>
                </a:extLst>
              </p:cNvPr>
              <p:cNvSpPr/>
              <p:nvPr/>
            </p:nvSpPr>
            <p:spPr>
              <a:xfrm>
                <a:off x="498018" y="3301486"/>
                <a:ext cx="209799" cy="220745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E2AE68">
                  <a:alpha val="45882"/>
                </a:srgbClr>
              </a:solidFill>
              <a:ln w="12701" cap="flat">
                <a:solidFill>
                  <a:srgbClr val="E2AE68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cxnSp>
            <p:nvCxnSpPr>
              <p:cNvPr id="123" name="Straight Connector 530">
                <a:extLst>
                  <a:ext uri="{FF2B5EF4-FFF2-40B4-BE49-F238E27FC236}">
                    <a16:creationId xmlns:a16="http://schemas.microsoft.com/office/drawing/2014/main" id="{7F0CCF02-5557-6D02-55EB-DBCBFC482731}"/>
                  </a:ext>
                </a:extLst>
              </p:cNvPr>
              <p:cNvCxnSpPr/>
              <p:nvPr/>
            </p:nvCxnSpPr>
            <p:spPr>
              <a:xfrm flipV="1">
                <a:off x="707827" y="3101544"/>
                <a:ext cx="102349" cy="126068"/>
              </a:xfrm>
              <a:prstGeom prst="straightConnector1">
                <a:avLst/>
              </a:prstGeom>
              <a:noFill/>
              <a:ln w="19046" cap="flat">
                <a:solidFill>
                  <a:srgbClr val="E2AE68"/>
                </a:solidFill>
                <a:prstDash val="solid"/>
                <a:miter/>
              </a:ln>
            </p:spPr>
          </p:cxnSp>
          <p:cxnSp>
            <p:nvCxnSpPr>
              <p:cNvPr id="124" name="Straight Connector 531">
                <a:extLst>
                  <a:ext uri="{FF2B5EF4-FFF2-40B4-BE49-F238E27FC236}">
                    <a16:creationId xmlns:a16="http://schemas.microsoft.com/office/drawing/2014/main" id="{7A11B6EA-48BE-4B1D-C6A0-110652A376BB}"/>
                  </a:ext>
                </a:extLst>
              </p:cNvPr>
              <p:cNvCxnSpPr/>
              <p:nvPr/>
            </p:nvCxnSpPr>
            <p:spPr>
              <a:xfrm flipV="1">
                <a:off x="810176" y="3017199"/>
                <a:ext cx="0" cy="90069"/>
              </a:xfrm>
              <a:prstGeom prst="straightConnector1">
                <a:avLst/>
              </a:prstGeom>
              <a:noFill/>
              <a:ln w="19046" cap="flat">
                <a:solidFill>
                  <a:srgbClr val="E2AE68"/>
                </a:solidFill>
                <a:prstDash val="solid"/>
                <a:miter/>
              </a:ln>
            </p:spPr>
          </p:cxnSp>
          <p:cxnSp>
            <p:nvCxnSpPr>
              <p:cNvPr id="125" name="Straight Connector 532">
                <a:extLst>
                  <a:ext uri="{FF2B5EF4-FFF2-40B4-BE49-F238E27FC236}">
                    <a16:creationId xmlns:a16="http://schemas.microsoft.com/office/drawing/2014/main" id="{8AD07F62-DFE0-9811-6F11-B416B24FA8FA}"/>
                  </a:ext>
                </a:extLst>
              </p:cNvPr>
              <p:cNvCxnSpPr/>
              <p:nvPr/>
            </p:nvCxnSpPr>
            <p:spPr>
              <a:xfrm flipV="1">
                <a:off x="727606" y="3113422"/>
                <a:ext cx="102349" cy="126068"/>
              </a:xfrm>
              <a:prstGeom prst="straightConnector1">
                <a:avLst/>
              </a:prstGeom>
              <a:noFill/>
              <a:ln w="19046" cap="flat">
                <a:solidFill>
                  <a:srgbClr val="E2AE68"/>
                </a:solidFill>
                <a:prstDash val="solid"/>
                <a:miter/>
              </a:ln>
            </p:spPr>
          </p:cxnSp>
          <p:cxnSp>
            <p:nvCxnSpPr>
              <p:cNvPr id="126" name="Straight Connector 533">
                <a:extLst>
                  <a:ext uri="{FF2B5EF4-FFF2-40B4-BE49-F238E27FC236}">
                    <a16:creationId xmlns:a16="http://schemas.microsoft.com/office/drawing/2014/main" id="{AD1E9CD1-3BC6-01FD-362A-FE7A083D4753}"/>
                  </a:ext>
                </a:extLst>
              </p:cNvPr>
              <p:cNvCxnSpPr/>
              <p:nvPr/>
            </p:nvCxnSpPr>
            <p:spPr>
              <a:xfrm flipV="1">
                <a:off x="830750" y="3100986"/>
                <a:ext cx="90352" cy="12984"/>
              </a:xfrm>
              <a:prstGeom prst="straightConnector1">
                <a:avLst/>
              </a:prstGeom>
              <a:noFill/>
              <a:ln w="19046" cap="flat">
                <a:solidFill>
                  <a:srgbClr val="E2AE68"/>
                </a:solidFill>
                <a:prstDash val="solid"/>
                <a:miter/>
              </a:ln>
            </p:spPr>
          </p:cxnSp>
          <p:sp>
            <p:nvSpPr>
              <p:cNvPr id="127" name="Rectangle 431 2">
                <a:extLst>
                  <a:ext uri="{FF2B5EF4-FFF2-40B4-BE49-F238E27FC236}">
                    <a16:creationId xmlns:a16="http://schemas.microsoft.com/office/drawing/2014/main" id="{31C2F895-75F7-D2CE-CB02-D0766AD91D7A}"/>
                  </a:ext>
                </a:extLst>
              </p:cNvPr>
              <p:cNvSpPr/>
              <p:nvPr/>
            </p:nvSpPr>
            <p:spPr>
              <a:xfrm>
                <a:off x="1754829" y="1356072"/>
                <a:ext cx="183501" cy="780303"/>
              </a:xfrm>
              <a:prstGeom prst="rect">
                <a:avLst/>
              </a:prstGeom>
              <a:solidFill>
                <a:srgbClr val="ABDFE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28" name="Rectangle 431 3">
                <a:extLst>
                  <a:ext uri="{FF2B5EF4-FFF2-40B4-BE49-F238E27FC236}">
                    <a16:creationId xmlns:a16="http://schemas.microsoft.com/office/drawing/2014/main" id="{D1CA17B7-5127-C642-1816-F177B13209A4}"/>
                  </a:ext>
                </a:extLst>
              </p:cNvPr>
              <p:cNvSpPr/>
              <p:nvPr/>
            </p:nvSpPr>
            <p:spPr>
              <a:xfrm>
                <a:off x="2968671" y="2072301"/>
                <a:ext cx="150253" cy="254539"/>
              </a:xfrm>
              <a:prstGeom prst="rect">
                <a:avLst/>
              </a:prstGeom>
              <a:solidFill>
                <a:srgbClr val="ABDFE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29" name="Rectangle 431 4">
                <a:extLst>
                  <a:ext uri="{FF2B5EF4-FFF2-40B4-BE49-F238E27FC236}">
                    <a16:creationId xmlns:a16="http://schemas.microsoft.com/office/drawing/2014/main" id="{E09FC162-F3F0-DF0E-D234-5178535905A9}"/>
                  </a:ext>
                </a:extLst>
              </p:cNvPr>
              <p:cNvSpPr/>
              <p:nvPr/>
            </p:nvSpPr>
            <p:spPr>
              <a:xfrm>
                <a:off x="3951414" y="1823872"/>
                <a:ext cx="150253" cy="278776"/>
              </a:xfrm>
              <a:prstGeom prst="rect">
                <a:avLst/>
              </a:prstGeom>
              <a:solidFill>
                <a:srgbClr val="ABDFE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30" name="Rectangle 432 2">
                <a:extLst>
                  <a:ext uri="{FF2B5EF4-FFF2-40B4-BE49-F238E27FC236}">
                    <a16:creationId xmlns:a16="http://schemas.microsoft.com/office/drawing/2014/main" id="{066F9D91-E803-388E-0D81-742CDC42D79A}"/>
                  </a:ext>
                </a:extLst>
              </p:cNvPr>
              <p:cNvSpPr/>
              <p:nvPr/>
            </p:nvSpPr>
            <p:spPr>
              <a:xfrm>
                <a:off x="3928433" y="2741928"/>
                <a:ext cx="183501" cy="780303"/>
              </a:xfrm>
              <a:prstGeom prst="rect">
                <a:avLst/>
              </a:prstGeom>
              <a:solidFill>
                <a:srgbClr val="EFD1A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31" name="Rectangle 432 3">
                <a:extLst>
                  <a:ext uri="{FF2B5EF4-FFF2-40B4-BE49-F238E27FC236}">
                    <a16:creationId xmlns:a16="http://schemas.microsoft.com/office/drawing/2014/main" id="{BB7EAEB6-5CD7-1DD2-7A41-C7CA52FF1E92}"/>
                  </a:ext>
                </a:extLst>
              </p:cNvPr>
              <p:cNvSpPr/>
              <p:nvPr/>
            </p:nvSpPr>
            <p:spPr>
              <a:xfrm>
                <a:off x="1731752" y="3047764"/>
                <a:ext cx="183501" cy="249858"/>
              </a:xfrm>
              <a:prstGeom prst="rect">
                <a:avLst/>
              </a:prstGeom>
              <a:solidFill>
                <a:srgbClr val="EFD1A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32" name="Rectangle 432 4">
                <a:extLst>
                  <a:ext uri="{FF2B5EF4-FFF2-40B4-BE49-F238E27FC236}">
                    <a16:creationId xmlns:a16="http://schemas.microsoft.com/office/drawing/2014/main" id="{6A3A0BB2-C0E7-145A-264D-13E7CBDD5A28}"/>
                  </a:ext>
                </a:extLst>
              </p:cNvPr>
              <p:cNvSpPr/>
              <p:nvPr/>
            </p:nvSpPr>
            <p:spPr>
              <a:xfrm>
                <a:off x="2958377" y="3612618"/>
                <a:ext cx="183501" cy="324212"/>
              </a:xfrm>
              <a:prstGeom prst="rect">
                <a:avLst/>
              </a:prstGeom>
              <a:solidFill>
                <a:srgbClr val="EFD1A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33" name="Rectangle 438 2">
                <a:extLst>
                  <a:ext uri="{FF2B5EF4-FFF2-40B4-BE49-F238E27FC236}">
                    <a16:creationId xmlns:a16="http://schemas.microsoft.com/office/drawing/2014/main" id="{02F2A85F-A1E1-287E-B092-F3B960ECE867}"/>
                  </a:ext>
                </a:extLst>
              </p:cNvPr>
              <p:cNvSpPr/>
              <p:nvPr/>
            </p:nvSpPr>
            <p:spPr>
              <a:xfrm>
                <a:off x="2970856" y="4848909"/>
                <a:ext cx="183501" cy="345980"/>
              </a:xfrm>
              <a:prstGeom prst="rect">
                <a:avLst/>
              </a:prstGeom>
              <a:solidFill>
                <a:srgbClr val="F6E6F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34" name="Rectangle 438 3">
                <a:extLst>
                  <a:ext uri="{FF2B5EF4-FFF2-40B4-BE49-F238E27FC236}">
                    <a16:creationId xmlns:a16="http://schemas.microsoft.com/office/drawing/2014/main" id="{AC29C05C-1CE1-7B1D-292D-EA8A83E41933}"/>
                  </a:ext>
                </a:extLst>
              </p:cNvPr>
              <p:cNvSpPr/>
              <p:nvPr/>
            </p:nvSpPr>
            <p:spPr>
              <a:xfrm>
                <a:off x="3894541" y="4695219"/>
                <a:ext cx="183501" cy="103835"/>
              </a:xfrm>
              <a:prstGeom prst="rect">
                <a:avLst/>
              </a:prstGeom>
              <a:solidFill>
                <a:srgbClr val="F6E6F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35" name="Rectangle 438 4">
                <a:extLst>
                  <a:ext uri="{FF2B5EF4-FFF2-40B4-BE49-F238E27FC236}">
                    <a16:creationId xmlns:a16="http://schemas.microsoft.com/office/drawing/2014/main" id="{E8FE2577-8D71-40C4-8D81-0640018BE54F}"/>
                  </a:ext>
                </a:extLst>
              </p:cNvPr>
              <p:cNvSpPr/>
              <p:nvPr/>
            </p:nvSpPr>
            <p:spPr>
              <a:xfrm>
                <a:off x="1685911" y="4695219"/>
                <a:ext cx="183501" cy="103835"/>
              </a:xfrm>
              <a:prstGeom prst="rect">
                <a:avLst/>
              </a:prstGeom>
              <a:solidFill>
                <a:srgbClr val="F6E6F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</p:grpSp>
      </p:grpSp>
      <p:sp>
        <p:nvSpPr>
          <p:cNvPr id="72" name="ZoneTexte 71">
            <a:extLst>
              <a:ext uri="{FF2B5EF4-FFF2-40B4-BE49-F238E27FC236}">
                <a16:creationId xmlns:a16="http://schemas.microsoft.com/office/drawing/2014/main" id="{2090018C-80C5-0A11-37FD-600C6DB6B2C3}"/>
              </a:ext>
            </a:extLst>
          </p:cNvPr>
          <p:cNvSpPr txBox="1"/>
          <p:nvPr/>
        </p:nvSpPr>
        <p:spPr>
          <a:xfrm>
            <a:off x="5396940" y="5456668"/>
            <a:ext cx="282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Deconvolution algorithm</a:t>
            </a:r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47D4BD64-A9C6-A0DD-AF59-618D12087619}"/>
              </a:ext>
            </a:extLst>
          </p:cNvPr>
          <p:cNvGrpSpPr/>
          <p:nvPr/>
        </p:nvGrpSpPr>
        <p:grpSpPr>
          <a:xfrm>
            <a:off x="4686901" y="25389"/>
            <a:ext cx="7465476" cy="1776972"/>
            <a:chOff x="4686901" y="25389"/>
            <a:chExt cx="7465476" cy="1776972"/>
          </a:xfrm>
        </p:grpSpPr>
        <p:grpSp>
          <p:nvGrpSpPr>
            <p:cNvPr id="74" name="Group 414">
              <a:extLst>
                <a:ext uri="{FF2B5EF4-FFF2-40B4-BE49-F238E27FC236}">
                  <a16:creationId xmlns:a16="http://schemas.microsoft.com/office/drawing/2014/main" id="{25090DF5-4943-6847-7A09-83CC4C30C91C}"/>
                </a:ext>
              </a:extLst>
            </p:cNvPr>
            <p:cNvGrpSpPr/>
            <p:nvPr/>
          </p:nvGrpSpPr>
          <p:grpSpPr>
            <a:xfrm>
              <a:off x="4686901" y="25389"/>
              <a:ext cx="2820015" cy="1776972"/>
              <a:chOff x="6123727" y="670529"/>
              <a:chExt cx="3380481" cy="2130138"/>
            </a:xfrm>
          </p:grpSpPr>
          <p:grpSp>
            <p:nvGrpSpPr>
              <p:cNvPr id="193" name="Group 415">
                <a:extLst>
                  <a:ext uri="{FF2B5EF4-FFF2-40B4-BE49-F238E27FC236}">
                    <a16:creationId xmlns:a16="http://schemas.microsoft.com/office/drawing/2014/main" id="{D73CF016-4704-ABE3-945E-81C61075E89A}"/>
                  </a:ext>
                </a:extLst>
              </p:cNvPr>
              <p:cNvGrpSpPr/>
              <p:nvPr/>
            </p:nvGrpSpPr>
            <p:grpSpPr>
              <a:xfrm>
                <a:off x="6123727" y="775146"/>
                <a:ext cx="3380481" cy="2025521"/>
                <a:chOff x="6123727" y="775146"/>
                <a:chExt cx="3380481" cy="2025521"/>
              </a:xfrm>
            </p:grpSpPr>
            <p:sp>
              <p:nvSpPr>
                <p:cNvPr id="195" name="TextBox 417">
                  <a:extLst>
                    <a:ext uri="{FF2B5EF4-FFF2-40B4-BE49-F238E27FC236}">
                      <a16:creationId xmlns:a16="http://schemas.microsoft.com/office/drawing/2014/main" id="{8C9D2CDA-BBE5-48E6-EE24-5CE5B93D774E}"/>
                    </a:ext>
                  </a:extLst>
                </p:cNvPr>
                <p:cNvSpPr txBox="1"/>
                <p:nvPr/>
              </p:nvSpPr>
              <p:spPr>
                <a:xfrm>
                  <a:off x="6123727" y="775146"/>
                  <a:ext cx="3380481" cy="442735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square" lIns="91440" tIns="45720" rIns="91440" bIns="45720" anchor="t" anchorCtr="1" compatLnSpc="1">
                  <a:sp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fr-FR" sz="1800" b="0" i="0" u="none" strike="noStrike" kern="1200" cap="none" spc="0" baseline="0">
                      <a:solidFill>
                        <a:srgbClr val="007F7F"/>
                      </a:solidFill>
                      <a:uFillTx/>
                      <a:latin typeface="Century Gothic" pitchFamily="34"/>
                    </a:rPr>
                    <a:t>Bulk profile</a:t>
                  </a:r>
                  <a:endParaRPr lang="en-US" sz="1800" b="0" i="0" u="none" strike="noStrike" kern="1200" cap="none" spc="0" baseline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96" name="Rectangle 418">
                  <a:extLst>
                    <a:ext uri="{FF2B5EF4-FFF2-40B4-BE49-F238E27FC236}">
                      <a16:creationId xmlns:a16="http://schemas.microsoft.com/office/drawing/2014/main" id="{685BFDB1-EDDE-BF4B-4214-BCC198E4D331}"/>
                    </a:ext>
                  </a:extLst>
                </p:cNvPr>
                <p:cNvSpPr/>
                <p:nvPr/>
              </p:nvSpPr>
              <p:spPr>
                <a:xfrm>
                  <a:off x="7146090" y="1260116"/>
                  <a:ext cx="183501" cy="780303"/>
                </a:xfrm>
                <a:prstGeom prst="rect">
                  <a:avLst/>
                </a:prstGeom>
                <a:solidFill>
                  <a:srgbClr val="4472C4"/>
                </a:solidFill>
                <a:ln cap="flat">
                  <a:solidFill>
                    <a:srgbClr val="007F7F"/>
                  </a:solidFill>
                  <a:prstDash val="solid"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97" name="Rectangle 419">
                  <a:extLst>
                    <a:ext uri="{FF2B5EF4-FFF2-40B4-BE49-F238E27FC236}">
                      <a16:creationId xmlns:a16="http://schemas.microsoft.com/office/drawing/2014/main" id="{5B93278C-1195-EF7B-D658-C95AD053071E}"/>
                    </a:ext>
                  </a:extLst>
                </p:cNvPr>
                <p:cNvSpPr/>
                <p:nvPr/>
              </p:nvSpPr>
              <p:spPr>
                <a:xfrm>
                  <a:off x="8309088" y="1252453"/>
                  <a:ext cx="183501" cy="780303"/>
                </a:xfrm>
                <a:prstGeom prst="rect">
                  <a:avLst/>
                </a:prstGeom>
                <a:solidFill>
                  <a:srgbClr val="4472C4"/>
                </a:solidFill>
                <a:ln cap="flat">
                  <a:solidFill>
                    <a:srgbClr val="007F7F"/>
                  </a:solidFill>
                  <a:prstDash val="solid"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98" name="Rectangle 420">
                  <a:extLst>
                    <a:ext uri="{FF2B5EF4-FFF2-40B4-BE49-F238E27FC236}">
                      <a16:creationId xmlns:a16="http://schemas.microsoft.com/office/drawing/2014/main" id="{5F7E8AF3-E509-D4F2-4821-A2D86ED2F48B}"/>
                    </a:ext>
                  </a:extLst>
                </p:cNvPr>
                <p:cNvSpPr/>
                <p:nvPr/>
              </p:nvSpPr>
              <p:spPr>
                <a:xfrm>
                  <a:off x="7730950" y="1765377"/>
                  <a:ext cx="183501" cy="276999"/>
                </a:xfrm>
                <a:prstGeom prst="rect">
                  <a:avLst/>
                </a:prstGeom>
                <a:solidFill>
                  <a:srgbClr val="4472C4"/>
                </a:solidFill>
                <a:ln cap="flat">
                  <a:solidFill>
                    <a:srgbClr val="007F7F"/>
                  </a:solidFill>
                  <a:prstDash val="solid"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99" name="TextBox 421">
                  <a:extLst>
                    <a:ext uri="{FF2B5EF4-FFF2-40B4-BE49-F238E27FC236}">
                      <a16:creationId xmlns:a16="http://schemas.microsoft.com/office/drawing/2014/main" id="{B6F14B0F-184E-1995-007E-28E828458B9A}"/>
                    </a:ext>
                  </a:extLst>
                </p:cNvPr>
                <p:cNvSpPr txBox="1"/>
                <p:nvPr/>
              </p:nvSpPr>
              <p:spPr>
                <a:xfrm rot="16200004">
                  <a:off x="6922466" y="2189573"/>
                  <a:ext cx="609530" cy="332051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none" lIns="91440" tIns="45720" rIns="91440" bIns="45720" anchor="t" anchorCtr="0" compatLnSpc="1">
                  <a:sp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fr-FR" sz="1200" b="0" i="0" u="none" strike="noStrike" kern="1200" cap="none" spc="0" baseline="0" dirty="0">
                      <a:solidFill>
                        <a:srgbClr val="007F7F"/>
                      </a:solidFill>
                      <a:uFillTx/>
                      <a:latin typeface="Century Gothic" pitchFamily="34"/>
                    </a:rPr>
                    <a:t>CD3</a:t>
                  </a:r>
                  <a:endParaRPr lang="en-US" sz="1200" b="0" i="0" u="none" strike="noStrike" kern="1200" cap="none" spc="0" baseline="0" dirty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200" name="TextBox 422">
                  <a:extLst>
                    <a:ext uri="{FF2B5EF4-FFF2-40B4-BE49-F238E27FC236}">
                      <a16:creationId xmlns:a16="http://schemas.microsoft.com/office/drawing/2014/main" id="{7035203A-20DE-3F23-1E3E-E1AB418542F8}"/>
                    </a:ext>
                  </a:extLst>
                </p:cNvPr>
                <p:cNvSpPr txBox="1"/>
                <p:nvPr/>
              </p:nvSpPr>
              <p:spPr>
                <a:xfrm rot="16200004">
                  <a:off x="7402120" y="2228032"/>
                  <a:ext cx="813218" cy="332051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none" lIns="91440" tIns="45720" rIns="91440" bIns="45720" anchor="t" anchorCtr="0" compatLnSpc="1">
                  <a:sp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fr-FR" sz="1200" b="0" i="0" u="none" strike="noStrike" kern="1200" cap="none" spc="0" baseline="0" dirty="0">
                      <a:solidFill>
                        <a:srgbClr val="007F7F"/>
                      </a:solidFill>
                      <a:uFillTx/>
                      <a:latin typeface="Century Gothic" pitchFamily="34"/>
                    </a:rPr>
                    <a:t>MHC-II</a:t>
                  </a:r>
                  <a:endParaRPr lang="en-US" sz="1200" b="0" i="0" u="none" strike="noStrike" kern="1200" cap="none" spc="0" baseline="0" dirty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201" name="TextBox 423">
                  <a:extLst>
                    <a:ext uri="{FF2B5EF4-FFF2-40B4-BE49-F238E27FC236}">
                      <a16:creationId xmlns:a16="http://schemas.microsoft.com/office/drawing/2014/main" id="{A4A311C1-9AA9-ACB8-BB1F-F517EF394B7E}"/>
                    </a:ext>
                  </a:extLst>
                </p:cNvPr>
                <p:cNvSpPr txBox="1"/>
                <p:nvPr/>
              </p:nvSpPr>
              <p:spPr>
                <a:xfrm rot="16200004">
                  <a:off x="8034541" y="2228033"/>
                  <a:ext cx="711374" cy="332051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none" lIns="91440" tIns="45720" rIns="91440" bIns="45720" anchor="t" anchorCtr="0" compatLnSpc="1">
                  <a:sp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fr-FR" sz="1200" b="0" i="0" u="none" strike="noStrike" kern="1200" cap="none" spc="0" baseline="0">
                      <a:solidFill>
                        <a:srgbClr val="007F7F"/>
                      </a:solidFill>
                      <a:uFillTx/>
                      <a:latin typeface="Century Gothic" pitchFamily="34"/>
                    </a:rPr>
                    <a:t>CD19</a:t>
                  </a:r>
                  <a:endParaRPr lang="en-US" sz="1200" b="0" i="0" u="none" strike="noStrike" kern="1200" cap="none" spc="0" baseline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sp>
            <p:nvSpPr>
              <p:cNvPr id="194" name="Rectangle: Rounded Corners 416">
                <a:extLst>
                  <a:ext uri="{FF2B5EF4-FFF2-40B4-BE49-F238E27FC236}">
                    <a16:creationId xmlns:a16="http://schemas.microsoft.com/office/drawing/2014/main" id="{45A217E2-6110-D157-3532-68BBE4F9D7F4}"/>
                  </a:ext>
                </a:extLst>
              </p:cNvPr>
              <p:cNvSpPr/>
              <p:nvPr/>
            </p:nvSpPr>
            <p:spPr>
              <a:xfrm>
                <a:off x="6820244" y="670529"/>
                <a:ext cx="2059163" cy="2069396"/>
              </a:xfrm>
              <a:custGeom>
                <a:avLst>
                  <a:gd name="f0" fmla="val 36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noFill/>
              <a:ln w="76196" cap="flat">
                <a:solidFill>
                  <a:srgbClr val="007F7F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>
                  <a:solidFill>
                    <a:srgbClr val="007F7F"/>
                  </a:solidFill>
                  <a:uFillTx/>
                  <a:latin typeface="Century Gothic" pitchFamily="34"/>
                </a:endParaRPr>
              </a:p>
            </p:txBody>
          </p:sp>
        </p:grpSp>
        <p:grpSp>
          <p:nvGrpSpPr>
            <p:cNvPr id="75" name="Group 451">
              <a:extLst>
                <a:ext uri="{FF2B5EF4-FFF2-40B4-BE49-F238E27FC236}">
                  <a16:creationId xmlns:a16="http://schemas.microsoft.com/office/drawing/2014/main" id="{20F093DF-F32B-32E1-6615-5DF187AD9F26}"/>
                </a:ext>
              </a:extLst>
            </p:cNvPr>
            <p:cNvGrpSpPr/>
            <p:nvPr/>
          </p:nvGrpSpPr>
          <p:grpSpPr>
            <a:xfrm>
              <a:off x="10228702" y="220627"/>
              <a:ext cx="1923675" cy="1319517"/>
              <a:chOff x="8887236" y="68506"/>
              <a:chExt cx="2305997" cy="1581765"/>
            </a:xfrm>
          </p:grpSpPr>
          <p:sp>
            <p:nvSpPr>
              <p:cNvPr id="141" name="Rectangle: Rounded Corners 452">
                <a:extLst>
                  <a:ext uri="{FF2B5EF4-FFF2-40B4-BE49-F238E27FC236}">
                    <a16:creationId xmlns:a16="http://schemas.microsoft.com/office/drawing/2014/main" id="{ADEF23F2-2450-644C-D7C8-1F5741E60ABA}"/>
                  </a:ext>
                </a:extLst>
              </p:cNvPr>
              <p:cNvSpPr/>
              <p:nvPr/>
            </p:nvSpPr>
            <p:spPr>
              <a:xfrm>
                <a:off x="8887236" y="68506"/>
                <a:ext cx="2305997" cy="1581765"/>
              </a:xfrm>
              <a:custGeom>
                <a:avLst>
                  <a:gd name="f0" fmla="val 6669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solidFill>
                <a:srgbClr val="F1F1F2"/>
              </a:solidFill>
              <a:ln w="57150" cap="flat">
                <a:solidFill>
                  <a:srgbClr val="007F7F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>
                  <a:solidFill>
                    <a:srgbClr val="17F434"/>
                  </a:solidFill>
                  <a:uFillTx/>
                  <a:latin typeface="Century Gothic" pitchFamily="34"/>
                </a:endParaRPr>
              </a:p>
            </p:txBody>
          </p:sp>
          <p:grpSp>
            <p:nvGrpSpPr>
              <p:cNvPr id="142" name="Group 453">
                <a:extLst>
                  <a:ext uri="{FF2B5EF4-FFF2-40B4-BE49-F238E27FC236}">
                    <a16:creationId xmlns:a16="http://schemas.microsoft.com/office/drawing/2014/main" id="{14BF7BDC-5D74-CF28-7467-7948F92E769B}"/>
                  </a:ext>
                </a:extLst>
              </p:cNvPr>
              <p:cNvGrpSpPr/>
              <p:nvPr/>
            </p:nvGrpSpPr>
            <p:grpSpPr>
              <a:xfrm>
                <a:off x="9057150" y="89839"/>
                <a:ext cx="2077809" cy="1386239"/>
                <a:chOff x="9057150" y="89839"/>
                <a:chExt cx="2077809" cy="1386239"/>
              </a:xfrm>
            </p:grpSpPr>
            <p:grpSp>
              <p:nvGrpSpPr>
                <p:cNvPr id="143" name="Group 454">
                  <a:extLst>
                    <a:ext uri="{FF2B5EF4-FFF2-40B4-BE49-F238E27FC236}">
                      <a16:creationId xmlns:a16="http://schemas.microsoft.com/office/drawing/2014/main" id="{45774B44-B4E3-BEE1-3107-D75BF80C8433}"/>
                    </a:ext>
                  </a:extLst>
                </p:cNvPr>
                <p:cNvGrpSpPr/>
                <p:nvPr/>
              </p:nvGrpSpPr>
              <p:grpSpPr>
                <a:xfrm>
                  <a:off x="9303443" y="478734"/>
                  <a:ext cx="505297" cy="531650"/>
                  <a:chOff x="9303443" y="478734"/>
                  <a:chExt cx="505297" cy="531650"/>
                </a:xfrm>
              </p:grpSpPr>
              <p:sp>
                <p:nvSpPr>
                  <p:cNvPr id="191" name="Oval 502">
                    <a:extLst>
                      <a:ext uri="{FF2B5EF4-FFF2-40B4-BE49-F238E27FC236}">
                        <a16:creationId xmlns:a16="http://schemas.microsoft.com/office/drawing/2014/main" id="{5FD981EE-3208-9786-3239-5A51A0384A2C}"/>
                      </a:ext>
                    </a:extLst>
                  </p:cNvPr>
                  <p:cNvSpPr/>
                  <p:nvPr/>
                </p:nvSpPr>
                <p:spPr>
                  <a:xfrm>
                    <a:off x="9303443" y="478734"/>
                    <a:ext cx="505297" cy="531650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21961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92" name="Oval 503">
                    <a:extLst>
                      <a:ext uri="{FF2B5EF4-FFF2-40B4-BE49-F238E27FC236}">
                        <a16:creationId xmlns:a16="http://schemas.microsoft.com/office/drawing/2014/main" id="{A5471F57-A464-2C68-38B2-7AE65AAB8DB8}"/>
                      </a:ext>
                    </a:extLst>
                  </p:cNvPr>
                  <p:cNvSpPr/>
                  <p:nvPr/>
                </p:nvSpPr>
                <p:spPr>
                  <a:xfrm>
                    <a:off x="9376349" y="643234"/>
                    <a:ext cx="192600" cy="202649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45882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</p:grpSp>
            <p:grpSp>
              <p:nvGrpSpPr>
                <p:cNvPr id="144" name="Group 455">
                  <a:extLst>
                    <a:ext uri="{FF2B5EF4-FFF2-40B4-BE49-F238E27FC236}">
                      <a16:creationId xmlns:a16="http://schemas.microsoft.com/office/drawing/2014/main" id="{89206A9E-098A-E48C-D70D-24B2479B54AC}"/>
                    </a:ext>
                  </a:extLst>
                </p:cNvPr>
                <p:cNvGrpSpPr/>
                <p:nvPr/>
              </p:nvGrpSpPr>
              <p:grpSpPr>
                <a:xfrm>
                  <a:off x="9728082" y="302757"/>
                  <a:ext cx="499381" cy="635709"/>
                  <a:chOff x="9728082" y="302757"/>
                  <a:chExt cx="499381" cy="635709"/>
                </a:xfrm>
              </p:grpSpPr>
              <p:sp>
                <p:nvSpPr>
                  <p:cNvPr id="189" name="Freeform: Shape 500">
                    <a:extLst>
                      <a:ext uri="{FF2B5EF4-FFF2-40B4-BE49-F238E27FC236}">
                        <a16:creationId xmlns:a16="http://schemas.microsoft.com/office/drawing/2014/main" id="{781FC7C8-996D-2BD0-7A09-3CCA8730A0CA}"/>
                      </a:ext>
                    </a:extLst>
                  </p:cNvPr>
                  <p:cNvSpPr/>
                  <p:nvPr/>
                </p:nvSpPr>
                <p:spPr>
                  <a:xfrm>
                    <a:off x="9728082" y="302757"/>
                    <a:ext cx="499381" cy="635709"/>
                  </a:xfrm>
                  <a:custGeom>
                    <a:avLst/>
                    <a:gdLst>
                      <a:gd name="f0" fmla="val 10800000"/>
                      <a:gd name="f1" fmla="val 5400000"/>
                      <a:gd name="f2" fmla="val 180"/>
                      <a:gd name="f3" fmla="val w"/>
                      <a:gd name="f4" fmla="val h"/>
                      <a:gd name="f5" fmla="val 0"/>
                      <a:gd name="f6" fmla="val 951362"/>
                      <a:gd name="f7" fmla="val 1211084"/>
                      <a:gd name="f8" fmla="val 310756"/>
                      <a:gd name="f9" fmla="val 18468"/>
                      <a:gd name="f10" fmla="val 242176"/>
                      <a:gd name="f11" fmla="val 66728"/>
                      <a:gd name="f12" fmla="val 35166"/>
                      <a:gd name="f13" fmla="val 264848"/>
                      <a:gd name="f14" fmla="val 5956"/>
                      <a:gd name="f15" fmla="val 376608"/>
                      <a:gd name="f16" fmla="val -23254"/>
                      <a:gd name="f17" fmla="val 488368"/>
                      <a:gd name="f18" fmla="val 60566"/>
                      <a:gd name="f19" fmla="val 586158"/>
                      <a:gd name="f20" fmla="val 135496"/>
                      <a:gd name="f21" fmla="val 689028"/>
                      <a:gd name="f22" fmla="val 210426"/>
                      <a:gd name="f23" fmla="val 791898"/>
                      <a:gd name="f24" fmla="val 459346"/>
                      <a:gd name="f25" fmla="val 923978"/>
                      <a:gd name="f26" fmla="val 455536"/>
                      <a:gd name="f27" fmla="val 993828"/>
                      <a:gd name="f28" fmla="val 451726"/>
                      <a:gd name="f29" fmla="val 1063678"/>
                      <a:gd name="f30" fmla="val 97396"/>
                      <a:gd name="f31" fmla="val 1073838"/>
                      <a:gd name="f32" fmla="val 112636"/>
                      <a:gd name="f33" fmla="val 1108128"/>
                      <a:gd name="f34" fmla="val 127876"/>
                      <a:gd name="f35" fmla="val 1142418"/>
                      <a:gd name="f36" fmla="val 458076"/>
                      <a:gd name="f37" fmla="val 1245288"/>
                      <a:gd name="f38" fmla="val 546976"/>
                      <a:gd name="f39" fmla="val 1199568"/>
                      <a:gd name="f40" fmla="val 635876"/>
                      <a:gd name="f41" fmla="val 1153848"/>
                      <a:gd name="f42" fmla="val 578726"/>
                      <a:gd name="f43" fmla="val 892228"/>
                      <a:gd name="f44" fmla="val 646036"/>
                      <a:gd name="f45" fmla="val 833808"/>
                      <a:gd name="f46" fmla="val 713346"/>
                      <a:gd name="f47" fmla="val 775388"/>
                      <a:gd name="f48" fmla="val 939406"/>
                      <a:gd name="f49" fmla="val 926518"/>
                      <a:gd name="f50" fmla="val 950836"/>
                      <a:gd name="f51" fmla="val 849048"/>
                      <a:gd name="f52" fmla="val 962266"/>
                      <a:gd name="f53" fmla="val 771578"/>
                      <a:gd name="f54" fmla="val 784466"/>
                      <a:gd name="f55" fmla="val 489638"/>
                      <a:gd name="f56" fmla="val 714616"/>
                      <a:gd name="f57" fmla="val 368988"/>
                      <a:gd name="f58" fmla="val 644766"/>
                      <a:gd name="f59" fmla="val 248338"/>
                      <a:gd name="f60" fmla="val 610476"/>
                      <a:gd name="f61" fmla="val 122608"/>
                      <a:gd name="f62" fmla="val 531736"/>
                      <a:gd name="f63" fmla="val 125148"/>
                      <a:gd name="f64" fmla="val 452996"/>
                      <a:gd name="f65" fmla="val 127688"/>
                      <a:gd name="f66" fmla="val 261226"/>
                      <a:gd name="f67" fmla="val 390578"/>
                      <a:gd name="f68" fmla="val 384228"/>
                      <a:gd name="f69" fmla="val 223126"/>
                      <a:gd name="f70" fmla="val 377878"/>
                      <a:gd name="f71" fmla="val 409816"/>
                      <a:gd name="f72" fmla="val 149278"/>
                      <a:gd name="f73" fmla="val 417436"/>
                      <a:gd name="f74" fmla="val 87048"/>
                      <a:gd name="f75" fmla="val 425056"/>
                      <a:gd name="f76" fmla="val 24818"/>
                      <a:gd name="f77" fmla="val 379336"/>
                      <a:gd name="f78" fmla="val -29792"/>
                      <a:gd name="f79" fmla="+- 0 0 -90"/>
                      <a:gd name="f80" fmla="*/ f3 1 951362"/>
                      <a:gd name="f81" fmla="*/ f4 1 1211084"/>
                      <a:gd name="f82" fmla="val f5"/>
                      <a:gd name="f83" fmla="val f6"/>
                      <a:gd name="f84" fmla="val f7"/>
                      <a:gd name="f85" fmla="*/ f79 f0 1"/>
                      <a:gd name="f86" fmla="+- f84 0 f82"/>
                      <a:gd name="f87" fmla="+- f83 0 f82"/>
                      <a:gd name="f88" fmla="*/ f85 1 f2"/>
                      <a:gd name="f89" fmla="*/ f87 1 951362"/>
                      <a:gd name="f90" fmla="*/ f86 1 1211084"/>
                      <a:gd name="f91" fmla="*/ 310756 f87 1"/>
                      <a:gd name="f92" fmla="*/ 18468 f86 1"/>
                      <a:gd name="f93" fmla="*/ 5956 f87 1"/>
                      <a:gd name="f94" fmla="*/ 376608 f86 1"/>
                      <a:gd name="f95" fmla="*/ 135496 f87 1"/>
                      <a:gd name="f96" fmla="*/ 689028 f86 1"/>
                      <a:gd name="f97" fmla="*/ 455536 f87 1"/>
                      <a:gd name="f98" fmla="*/ 993828 f86 1"/>
                      <a:gd name="f99" fmla="*/ 112636 f87 1"/>
                      <a:gd name="f100" fmla="*/ 1108128 f86 1"/>
                      <a:gd name="f101" fmla="*/ 546976 f87 1"/>
                      <a:gd name="f102" fmla="*/ 1199568 f86 1"/>
                      <a:gd name="f103" fmla="*/ 646036 f87 1"/>
                      <a:gd name="f104" fmla="*/ 833808 f86 1"/>
                      <a:gd name="f105" fmla="*/ 950836 f87 1"/>
                      <a:gd name="f106" fmla="*/ 849048 f86 1"/>
                      <a:gd name="f107" fmla="*/ 714616 f87 1"/>
                      <a:gd name="f108" fmla="*/ 368988 f86 1"/>
                      <a:gd name="f109" fmla="*/ 531736 f87 1"/>
                      <a:gd name="f110" fmla="*/ 125148 f86 1"/>
                      <a:gd name="f111" fmla="*/ 242176 f87 1"/>
                      <a:gd name="f112" fmla="*/ 384228 f86 1"/>
                      <a:gd name="f113" fmla="*/ 417436 f87 1"/>
                      <a:gd name="f114" fmla="*/ 87048 f86 1"/>
                      <a:gd name="f115" fmla="+- f88 0 f1"/>
                      <a:gd name="f116" fmla="*/ f91 1 951362"/>
                      <a:gd name="f117" fmla="*/ f92 1 1211084"/>
                      <a:gd name="f118" fmla="*/ f93 1 951362"/>
                      <a:gd name="f119" fmla="*/ f94 1 1211084"/>
                      <a:gd name="f120" fmla="*/ f95 1 951362"/>
                      <a:gd name="f121" fmla="*/ f96 1 1211084"/>
                      <a:gd name="f122" fmla="*/ f97 1 951362"/>
                      <a:gd name="f123" fmla="*/ f98 1 1211084"/>
                      <a:gd name="f124" fmla="*/ f99 1 951362"/>
                      <a:gd name="f125" fmla="*/ f100 1 1211084"/>
                      <a:gd name="f126" fmla="*/ f101 1 951362"/>
                      <a:gd name="f127" fmla="*/ f102 1 1211084"/>
                      <a:gd name="f128" fmla="*/ f103 1 951362"/>
                      <a:gd name="f129" fmla="*/ f104 1 1211084"/>
                      <a:gd name="f130" fmla="*/ f105 1 951362"/>
                      <a:gd name="f131" fmla="*/ f106 1 1211084"/>
                      <a:gd name="f132" fmla="*/ f107 1 951362"/>
                      <a:gd name="f133" fmla="*/ f108 1 1211084"/>
                      <a:gd name="f134" fmla="*/ f109 1 951362"/>
                      <a:gd name="f135" fmla="*/ f110 1 1211084"/>
                      <a:gd name="f136" fmla="*/ f111 1 951362"/>
                      <a:gd name="f137" fmla="*/ f112 1 1211084"/>
                      <a:gd name="f138" fmla="*/ f113 1 951362"/>
                      <a:gd name="f139" fmla="*/ f114 1 1211084"/>
                      <a:gd name="f140" fmla="*/ f82 1 f89"/>
                      <a:gd name="f141" fmla="*/ f83 1 f89"/>
                      <a:gd name="f142" fmla="*/ f82 1 f90"/>
                      <a:gd name="f143" fmla="*/ f84 1 f90"/>
                      <a:gd name="f144" fmla="*/ f116 1 f89"/>
                      <a:gd name="f145" fmla="*/ f117 1 f90"/>
                      <a:gd name="f146" fmla="*/ f118 1 f89"/>
                      <a:gd name="f147" fmla="*/ f119 1 f90"/>
                      <a:gd name="f148" fmla="*/ f120 1 f89"/>
                      <a:gd name="f149" fmla="*/ f121 1 f90"/>
                      <a:gd name="f150" fmla="*/ f122 1 f89"/>
                      <a:gd name="f151" fmla="*/ f123 1 f90"/>
                      <a:gd name="f152" fmla="*/ f124 1 f89"/>
                      <a:gd name="f153" fmla="*/ f125 1 f90"/>
                      <a:gd name="f154" fmla="*/ f126 1 f89"/>
                      <a:gd name="f155" fmla="*/ f127 1 f90"/>
                      <a:gd name="f156" fmla="*/ f128 1 f89"/>
                      <a:gd name="f157" fmla="*/ f129 1 f90"/>
                      <a:gd name="f158" fmla="*/ f130 1 f89"/>
                      <a:gd name="f159" fmla="*/ f131 1 f90"/>
                      <a:gd name="f160" fmla="*/ f132 1 f89"/>
                      <a:gd name="f161" fmla="*/ f133 1 f90"/>
                      <a:gd name="f162" fmla="*/ f134 1 f89"/>
                      <a:gd name="f163" fmla="*/ f135 1 f90"/>
                      <a:gd name="f164" fmla="*/ f136 1 f89"/>
                      <a:gd name="f165" fmla="*/ f137 1 f90"/>
                      <a:gd name="f166" fmla="*/ f138 1 f89"/>
                      <a:gd name="f167" fmla="*/ f139 1 f90"/>
                      <a:gd name="f168" fmla="*/ f140 f80 1"/>
                      <a:gd name="f169" fmla="*/ f141 f80 1"/>
                      <a:gd name="f170" fmla="*/ f143 f81 1"/>
                      <a:gd name="f171" fmla="*/ f142 f81 1"/>
                      <a:gd name="f172" fmla="*/ f144 f80 1"/>
                      <a:gd name="f173" fmla="*/ f145 f81 1"/>
                      <a:gd name="f174" fmla="*/ f146 f80 1"/>
                      <a:gd name="f175" fmla="*/ f147 f81 1"/>
                      <a:gd name="f176" fmla="*/ f148 f80 1"/>
                      <a:gd name="f177" fmla="*/ f149 f81 1"/>
                      <a:gd name="f178" fmla="*/ f150 f80 1"/>
                      <a:gd name="f179" fmla="*/ f151 f81 1"/>
                      <a:gd name="f180" fmla="*/ f152 f80 1"/>
                      <a:gd name="f181" fmla="*/ f153 f81 1"/>
                      <a:gd name="f182" fmla="*/ f154 f80 1"/>
                      <a:gd name="f183" fmla="*/ f155 f81 1"/>
                      <a:gd name="f184" fmla="*/ f156 f80 1"/>
                      <a:gd name="f185" fmla="*/ f157 f81 1"/>
                      <a:gd name="f186" fmla="*/ f158 f80 1"/>
                      <a:gd name="f187" fmla="*/ f159 f81 1"/>
                      <a:gd name="f188" fmla="*/ f160 f80 1"/>
                      <a:gd name="f189" fmla="*/ f161 f81 1"/>
                      <a:gd name="f190" fmla="*/ f162 f80 1"/>
                      <a:gd name="f191" fmla="*/ f163 f81 1"/>
                      <a:gd name="f192" fmla="*/ f164 f80 1"/>
                      <a:gd name="f193" fmla="*/ f165 f81 1"/>
                      <a:gd name="f194" fmla="*/ f166 f80 1"/>
                      <a:gd name="f195" fmla="*/ f167 f8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115">
                        <a:pos x="f172" y="f173"/>
                      </a:cxn>
                      <a:cxn ang="f115">
                        <a:pos x="f174" y="f175"/>
                      </a:cxn>
                      <a:cxn ang="f115">
                        <a:pos x="f176" y="f177"/>
                      </a:cxn>
                      <a:cxn ang="f115">
                        <a:pos x="f178" y="f179"/>
                      </a:cxn>
                      <a:cxn ang="f115">
                        <a:pos x="f180" y="f181"/>
                      </a:cxn>
                      <a:cxn ang="f115">
                        <a:pos x="f182" y="f183"/>
                      </a:cxn>
                      <a:cxn ang="f115">
                        <a:pos x="f184" y="f185"/>
                      </a:cxn>
                      <a:cxn ang="f115">
                        <a:pos x="f186" y="f187"/>
                      </a:cxn>
                      <a:cxn ang="f115">
                        <a:pos x="f188" y="f189"/>
                      </a:cxn>
                      <a:cxn ang="f115">
                        <a:pos x="f190" y="f191"/>
                      </a:cxn>
                      <a:cxn ang="f115">
                        <a:pos x="f192" y="f193"/>
                      </a:cxn>
                      <a:cxn ang="f115">
                        <a:pos x="f194" y="f195"/>
                      </a:cxn>
                      <a:cxn ang="f115">
                        <a:pos x="f172" y="f173"/>
                      </a:cxn>
                    </a:cxnLst>
                    <a:rect l="f168" t="f171" r="f169" b="f170"/>
                    <a:pathLst>
                      <a:path w="951362" h="1211084">
                        <a:moveTo>
                          <a:pt x="f8" y="f9"/>
                        </a:moveTo>
                        <a:cubicBezTo>
                          <a:pt x="f10" y="f11"/>
                          <a:pt x="f12" y="f13"/>
                          <a:pt x="f14" y="f15"/>
                        </a:cubicBezTo>
                        <a:cubicBezTo>
                          <a:pt x="f16" y="f17"/>
                          <a:pt x="f18" y="f19"/>
                          <a:pt x="f20" y="f21"/>
                        </a:cubicBezTo>
                        <a:cubicBezTo>
                          <a:pt x="f22" y="f23"/>
                          <a:pt x="f24" y="f25"/>
                          <a:pt x="f26" y="f27"/>
                        </a:cubicBezTo>
                        <a:cubicBezTo>
                          <a:pt x="f28" y="f29"/>
                          <a:pt x="f30" y="f31"/>
                          <a:pt x="f32" y="f33"/>
                        </a:cubicBezTo>
                        <a:cubicBezTo>
                          <a:pt x="f34" y="f35"/>
                          <a:pt x="f36" y="f37"/>
                          <a:pt x="f38" y="f39"/>
                        </a:cubicBezTo>
                        <a:cubicBezTo>
                          <a:pt x="f40" y="f41"/>
                          <a:pt x="f42" y="f43"/>
                          <a:pt x="f44" y="f45"/>
                        </a:cubicBezTo>
                        <a:cubicBezTo>
                          <a:pt x="f46" y="f47"/>
                          <a:pt x="f48" y="f49"/>
                          <a:pt x="f50" y="f51"/>
                        </a:cubicBezTo>
                        <a:cubicBezTo>
                          <a:pt x="f52" y="f53"/>
                          <a:pt x="f54" y="f55"/>
                          <a:pt x="f56" y="f57"/>
                        </a:cubicBezTo>
                        <a:cubicBezTo>
                          <a:pt x="f58" y="f59"/>
                          <a:pt x="f60" y="f61"/>
                          <a:pt x="f62" y="f63"/>
                        </a:cubicBezTo>
                        <a:cubicBezTo>
                          <a:pt x="f64" y="f65"/>
                          <a:pt x="f66" y="f67"/>
                          <a:pt x="f10" y="f68"/>
                        </a:cubicBezTo>
                        <a:cubicBezTo>
                          <a:pt x="f69" y="f70"/>
                          <a:pt x="f71" y="f72"/>
                          <a:pt x="f73" y="f74"/>
                        </a:cubicBezTo>
                        <a:cubicBezTo>
                          <a:pt x="f75" y="f76"/>
                          <a:pt x="f77" y="f78"/>
                          <a:pt x="f8" y="f9"/>
                        </a:cubicBezTo>
                        <a:close/>
                      </a:path>
                    </a:pathLst>
                  </a:custGeom>
                  <a:solidFill>
                    <a:srgbClr val="EFD2EC">
                      <a:alpha val="18824"/>
                    </a:srgbClr>
                  </a:solidFill>
                  <a:ln w="12701" cap="flat">
                    <a:solidFill>
                      <a:srgbClr val="FFF2CC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90" name="Oval 501">
                    <a:extLst>
                      <a:ext uri="{FF2B5EF4-FFF2-40B4-BE49-F238E27FC236}">
                        <a16:creationId xmlns:a16="http://schemas.microsoft.com/office/drawing/2014/main" id="{589A641A-7737-D900-174B-91FF550C2432}"/>
                      </a:ext>
                    </a:extLst>
                  </p:cNvPr>
                  <p:cNvSpPr/>
                  <p:nvPr/>
                </p:nvSpPr>
                <p:spPr>
                  <a:xfrm>
                    <a:off x="9843058" y="523978"/>
                    <a:ext cx="138065" cy="14526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FD2EC">
                      <a:alpha val="45882"/>
                    </a:srgbClr>
                  </a:solidFill>
                  <a:ln w="12701" cap="flat">
                    <a:solidFill>
                      <a:srgbClr val="EFD2EC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</p:grpSp>
            <p:grpSp>
              <p:nvGrpSpPr>
                <p:cNvPr id="145" name="Group 456">
                  <a:extLst>
                    <a:ext uri="{FF2B5EF4-FFF2-40B4-BE49-F238E27FC236}">
                      <a16:creationId xmlns:a16="http://schemas.microsoft.com/office/drawing/2014/main" id="{76128B8E-2FC0-DD92-5C6A-1D113CF96549}"/>
                    </a:ext>
                  </a:extLst>
                </p:cNvPr>
                <p:cNvGrpSpPr/>
                <p:nvPr/>
              </p:nvGrpSpPr>
              <p:grpSpPr>
                <a:xfrm>
                  <a:off x="10538048" y="304422"/>
                  <a:ext cx="596911" cy="716943"/>
                  <a:chOff x="10538048" y="304422"/>
                  <a:chExt cx="596911" cy="716943"/>
                </a:xfrm>
              </p:grpSpPr>
              <p:sp>
                <p:nvSpPr>
                  <p:cNvPr id="183" name="Oval 494">
                    <a:extLst>
                      <a:ext uri="{FF2B5EF4-FFF2-40B4-BE49-F238E27FC236}">
                        <a16:creationId xmlns:a16="http://schemas.microsoft.com/office/drawing/2014/main" id="{AA8E69E4-29D9-A170-76FE-E698C0343035}"/>
                      </a:ext>
                    </a:extLst>
                  </p:cNvPr>
                  <p:cNvSpPr/>
                  <p:nvPr/>
                </p:nvSpPr>
                <p:spPr>
                  <a:xfrm>
                    <a:off x="10538048" y="430764"/>
                    <a:ext cx="561322" cy="59060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21961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84" name="Oval 495">
                    <a:extLst>
                      <a:ext uri="{FF2B5EF4-FFF2-40B4-BE49-F238E27FC236}">
                        <a16:creationId xmlns:a16="http://schemas.microsoft.com/office/drawing/2014/main" id="{1ABC33EE-A9D4-A6DC-B103-6040B46F1CFF}"/>
                      </a:ext>
                    </a:extLst>
                  </p:cNvPr>
                  <p:cNvSpPr/>
                  <p:nvPr/>
                </p:nvSpPr>
                <p:spPr>
                  <a:xfrm>
                    <a:off x="10703500" y="594341"/>
                    <a:ext cx="213951" cy="225116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45882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cxnSp>
                <p:nvCxnSpPr>
                  <p:cNvPr id="185" name="Straight Connector 496">
                    <a:extLst>
                      <a:ext uri="{FF2B5EF4-FFF2-40B4-BE49-F238E27FC236}">
                        <a16:creationId xmlns:a16="http://schemas.microsoft.com/office/drawing/2014/main" id="{50F1FAA3-7D30-2646-B7EC-D50D1242703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917451" y="390439"/>
                    <a:ext cx="104379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86" name="Straight Connector 497">
                    <a:extLst>
                      <a:ext uri="{FF2B5EF4-FFF2-40B4-BE49-F238E27FC236}">
                        <a16:creationId xmlns:a16="http://schemas.microsoft.com/office/drawing/2014/main" id="{5D955FDD-40B9-11F1-917E-6507F729555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1021830" y="304422"/>
                    <a:ext cx="0" cy="91851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87" name="Straight Connector 498">
                    <a:extLst>
                      <a:ext uri="{FF2B5EF4-FFF2-40B4-BE49-F238E27FC236}">
                        <a16:creationId xmlns:a16="http://schemas.microsoft.com/office/drawing/2014/main" id="{8693C8AE-C99A-E151-B948-6256A09DA80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937623" y="402546"/>
                    <a:ext cx="104378" cy="128564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88" name="Straight Connector 499">
                    <a:extLst>
                      <a:ext uri="{FF2B5EF4-FFF2-40B4-BE49-F238E27FC236}">
                        <a16:creationId xmlns:a16="http://schemas.microsoft.com/office/drawing/2014/main" id="{B6C1E3CB-B494-CBFB-4C98-66B1C004F31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1042806" y="389872"/>
                    <a:ext cx="92153" cy="13241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</p:grpSp>
            <p:grpSp>
              <p:nvGrpSpPr>
                <p:cNvPr id="146" name="Group 457">
                  <a:extLst>
                    <a:ext uri="{FF2B5EF4-FFF2-40B4-BE49-F238E27FC236}">
                      <a16:creationId xmlns:a16="http://schemas.microsoft.com/office/drawing/2014/main" id="{6F1FAC92-7788-62EE-1179-A661080368FD}"/>
                    </a:ext>
                  </a:extLst>
                </p:cNvPr>
                <p:cNvGrpSpPr/>
                <p:nvPr/>
              </p:nvGrpSpPr>
              <p:grpSpPr>
                <a:xfrm>
                  <a:off x="9728484" y="710561"/>
                  <a:ext cx="505297" cy="531650"/>
                  <a:chOff x="9728484" y="710561"/>
                  <a:chExt cx="505297" cy="531650"/>
                </a:xfrm>
              </p:grpSpPr>
              <p:sp>
                <p:nvSpPr>
                  <p:cNvPr id="181" name="Oval 492">
                    <a:extLst>
                      <a:ext uri="{FF2B5EF4-FFF2-40B4-BE49-F238E27FC236}">
                        <a16:creationId xmlns:a16="http://schemas.microsoft.com/office/drawing/2014/main" id="{B78F032E-9DDC-BECB-B1E2-1832E0F26DD6}"/>
                      </a:ext>
                    </a:extLst>
                  </p:cNvPr>
                  <p:cNvSpPr/>
                  <p:nvPr/>
                </p:nvSpPr>
                <p:spPr>
                  <a:xfrm>
                    <a:off x="9728484" y="710561"/>
                    <a:ext cx="505297" cy="531650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21961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82" name="Oval 493">
                    <a:extLst>
                      <a:ext uri="{FF2B5EF4-FFF2-40B4-BE49-F238E27FC236}">
                        <a16:creationId xmlns:a16="http://schemas.microsoft.com/office/drawing/2014/main" id="{52C663AA-191A-A8CA-5445-43A0D709A2A2}"/>
                      </a:ext>
                    </a:extLst>
                  </p:cNvPr>
                  <p:cNvSpPr/>
                  <p:nvPr/>
                </p:nvSpPr>
                <p:spPr>
                  <a:xfrm>
                    <a:off x="9801380" y="875062"/>
                    <a:ext cx="192600" cy="202649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45882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</p:grpSp>
            <p:grpSp>
              <p:nvGrpSpPr>
                <p:cNvPr id="147" name="Group 458">
                  <a:extLst>
                    <a:ext uri="{FF2B5EF4-FFF2-40B4-BE49-F238E27FC236}">
                      <a16:creationId xmlns:a16="http://schemas.microsoft.com/office/drawing/2014/main" id="{04C22F77-BD2E-4A7F-10D4-69403FBED5BC}"/>
                    </a:ext>
                  </a:extLst>
                </p:cNvPr>
                <p:cNvGrpSpPr/>
                <p:nvPr/>
              </p:nvGrpSpPr>
              <p:grpSpPr>
                <a:xfrm>
                  <a:off x="10016044" y="434074"/>
                  <a:ext cx="505297" cy="531650"/>
                  <a:chOff x="10016044" y="434074"/>
                  <a:chExt cx="505297" cy="531650"/>
                </a:xfrm>
              </p:grpSpPr>
              <p:sp>
                <p:nvSpPr>
                  <p:cNvPr id="179" name="Oval 490">
                    <a:extLst>
                      <a:ext uri="{FF2B5EF4-FFF2-40B4-BE49-F238E27FC236}">
                        <a16:creationId xmlns:a16="http://schemas.microsoft.com/office/drawing/2014/main" id="{C2755D91-533D-9FDE-2E74-5D986A3A0E74}"/>
                      </a:ext>
                    </a:extLst>
                  </p:cNvPr>
                  <p:cNvSpPr/>
                  <p:nvPr/>
                </p:nvSpPr>
                <p:spPr>
                  <a:xfrm>
                    <a:off x="10016044" y="434074"/>
                    <a:ext cx="505297" cy="531650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21961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80" name="Oval 491">
                    <a:extLst>
                      <a:ext uri="{FF2B5EF4-FFF2-40B4-BE49-F238E27FC236}">
                        <a16:creationId xmlns:a16="http://schemas.microsoft.com/office/drawing/2014/main" id="{5F9588B3-C44C-E884-F50D-0E24B6996B80}"/>
                      </a:ext>
                    </a:extLst>
                  </p:cNvPr>
                  <p:cNvSpPr/>
                  <p:nvPr/>
                </p:nvSpPr>
                <p:spPr>
                  <a:xfrm>
                    <a:off x="10088950" y="598584"/>
                    <a:ext cx="192600" cy="202649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45882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</p:grpSp>
            <p:grpSp>
              <p:nvGrpSpPr>
                <p:cNvPr id="148" name="Group 459">
                  <a:extLst>
                    <a:ext uri="{FF2B5EF4-FFF2-40B4-BE49-F238E27FC236}">
                      <a16:creationId xmlns:a16="http://schemas.microsoft.com/office/drawing/2014/main" id="{F2175F61-6D6E-392D-3533-33EF35799F26}"/>
                    </a:ext>
                  </a:extLst>
                </p:cNvPr>
                <p:cNvGrpSpPr/>
                <p:nvPr/>
              </p:nvGrpSpPr>
              <p:grpSpPr>
                <a:xfrm>
                  <a:off x="10216380" y="270068"/>
                  <a:ext cx="505297" cy="531650"/>
                  <a:chOff x="10216380" y="270068"/>
                  <a:chExt cx="505297" cy="531650"/>
                </a:xfrm>
              </p:grpSpPr>
              <p:sp>
                <p:nvSpPr>
                  <p:cNvPr id="177" name="Oval 488">
                    <a:extLst>
                      <a:ext uri="{FF2B5EF4-FFF2-40B4-BE49-F238E27FC236}">
                        <a16:creationId xmlns:a16="http://schemas.microsoft.com/office/drawing/2014/main" id="{B8A3F06E-5E07-4B28-70DB-2249BE3B7C61}"/>
                      </a:ext>
                    </a:extLst>
                  </p:cNvPr>
                  <p:cNvSpPr/>
                  <p:nvPr/>
                </p:nvSpPr>
                <p:spPr>
                  <a:xfrm>
                    <a:off x="10216380" y="270068"/>
                    <a:ext cx="505297" cy="531650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21961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78" name="Oval 489">
                    <a:extLst>
                      <a:ext uri="{FF2B5EF4-FFF2-40B4-BE49-F238E27FC236}">
                        <a16:creationId xmlns:a16="http://schemas.microsoft.com/office/drawing/2014/main" id="{126DB077-6560-6851-E7BC-352BA23B6004}"/>
                      </a:ext>
                    </a:extLst>
                  </p:cNvPr>
                  <p:cNvSpPr/>
                  <p:nvPr/>
                </p:nvSpPr>
                <p:spPr>
                  <a:xfrm>
                    <a:off x="10289286" y="434577"/>
                    <a:ext cx="192600" cy="202649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45882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</p:grpSp>
            <p:grpSp>
              <p:nvGrpSpPr>
                <p:cNvPr id="149" name="Group 460">
                  <a:extLst>
                    <a:ext uri="{FF2B5EF4-FFF2-40B4-BE49-F238E27FC236}">
                      <a16:creationId xmlns:a16="http://schemas.microsoft.com/office/drawing/2014/main" id="{FC786C86-909B-035D-2979-E68B9013B424}"/>
                    </a:ext>
                  </a:extLst>
                </p:cNvPr>
                <p:cNvGrpSpPr/>
                <p:nvPr/>
              </p:nvGrpSpPr>
              <p:grpSpPr>
                <a:xfrm>
                  <a:off x="9502929" y="759134"/>
                  <a:ext cx="596902" cy="716944"/>
                  <a:chOff x="9502929" y="759134"/>
                  <a:chExt cx="596902" cy="716944"/>
                </a:xfrm>
              </p:grpSpPr>
              <p:sp>
                <p:nvSpPr>
                  <p:cNvPr id="171" name="Oval 482">
                    <a:extLst>
                      <a:ext uri="{FF2B5EF4-FFF2-40B4-BE49-F238E27FC236}">
                        <a16:creationId xmlns:a16="http://schemas.microsoft.com/office/drawing/2014/main" id="{ABB3E610-D82B-620B-BEE5-6CFB56A9343E}"/>
                      </a:ext>
                    </a:extLst>
                  </p:cNvPr>
                  <p:cNvSpPr/>
                  <p:nvPr/>
                </p:nvSpPr>
                <p:spPr>
                  <a:xfrm>
                    <a:off x="9502929" y="885477"/>
                    <a:ext cx="561322" cy="59060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21961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72" name="Oval 483">
                    <a:extLst>
                      <a:ext uri="{FF2B5EF4-FFF2-40B4-BE49-F238E27FC236}">
                        <a16:creationId xmlns:a16="http://schemas.microsoft.com/office/drawing/2014/main" id="{E99186FC-E7ED-5642-F8EB-E1527CC5741C}"/>
                      </a:ext>
                    </a:extLst>
                  </p:cNvPr>
                  <p:cNvSpPr/>
                  <p:nvPr/>
                </p:nvSpPr>
                <p:spPr>
                  <a:xfrm>
                    <a:off x="9668380" y="1049054"/>
                    <a:ext cx="213951" cy="225116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45882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cxnSp>
                <p:nvCxnSpPr>
                  <p:cNvPr id="173" name="Straight Connector 484">
                    <a:extLst>
                      <a:ext uri="{FF2B5EF4-FFF2-40B4-BE49-F238E27FC236}">
                        <a16:creationId xmlns:a16="http://schemas.microsoft.com/office/drawing/2014/main" id="{8554B3CF-8CFB-23FD-C32C-723DA62782F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882332" y="845152"/>
                    <a:ext cx="104379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74" name="Straight Connector 485">
                    <a:extLst>
                      <a:ext uri="{FF2B5EF4-FFF2-40B4-BE49-F238E27FC236}">
                        <a16:creationId xmlns:a16="http://schemas.microsoft.com/office/drawing/2014/main" id="{10BD8CF8-9326-0351-FDEE-54F1C81DC38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986711" y="759134"/>
                    <a:ext cx="0" cy="91852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75" name="Straight Connector 486">
                    <a:extLst>
                      <a:ext uri="{FF2B5EF4-FFF2-40B4-BE49-F238E27FC236}">
                        <a16:creationId xmlns:a16="http://schemas.microsoft.com/office/drawing/2014/main" id="{D0C7630A-6329-E231-CC6C-9BD179E479C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902503" y="857259"/>
                    <a:ext cx="104379" cy="128564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76" name="Straight Connector 487">
                    <a:extLst>
                      <a:ext uri="{FF2B5EF4-FFF2-40B4-BE49-F238E27FC236}">
                        <a16:creationId xmlns:a16="http://schemas.microsoft.com/office/drawing/2014/main" id="{B0F79927-AAC1-EF27-C3CF-46E7E9FF1C0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007687" y="844585"/>
                    <a:ext cx="92144" cy="13241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</p:grpSp>
            <p:grpSp>
              <p:nvGrpSpPr>
                <p:cNvPr id="150" name="Group 461">
                  <a:extLst>
                    <a:ext uri="{FF2B5EF4-FFF2-40B4-BE49-F238E27FC236}">
                      <a16:creationId xmlns:a16="http://schemas.microsoft.com/office/drawing/2014/main" id="{68B35392-1272-40F6-5ACB-B7A001138B75}"/>
                    </a:ext>
                  </a:extLst>
                </p:cNvPr>
                <p:cNvGrpSpPr/>
                <p:nvPr/>
              </p:nvGrpSpPr>
              <p:grpSpPr>
                <a:xfrm>
                  <a:off x="9057150" y="738515"/>
                  <a:ext cx="596902" cy="716943"/>
                  <a:chOff x="9057150" y="738515"/>
                  <a:chExt cx="596902" cy="716943"/>
                </a:xfrm>
              </p:grpSpPr>
              <p:sp>
                <p:nvSpPr>
                  <p:cNvPr id="165" name="Oval 476">
                    <a:extLst>
                      <a:ext uri="{FF2B5EF4-FFF2-40B4-BE49-F238E27FC236}">
                        <a16:creationId xmlns:a16="http://schemas.microsoft.com/office/drawing/2014/main" id="{9F680375-2BF5-65AB-F0E9-BB3CAE1EE455}"/>
                      </a:ext>
                    </a:extLst>
                  </p:cNvPr>
                  <p:cNvSpPr/>
                  <p:nvPr/>
                </p:nvSpPr>
                <p:spPr>
                  <a:xfrm>
                    <a:off x="9057150" y="864857"/>
                    <a:ext cx="561322" cy="59060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21961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66" name="Oval 477">
                    <a:extLst>
                      <a:ext uri="{FF2B5EF4-FFF2-40B4-BE49-F238E27FC236}">
                        <a16:creationId xmlns:a16="http://schemas.microsoft.com/office/drawing/2014/main" id="{2D6DAFC4-E728-7E89-9E97-FDB242ACABE9}"/>
                      </a:ext>
                    </a:extLst>
                  </p:cNvPr>
                  <p:cNvSpPr/>
                  <p:nvPr/>
                </p:nvSpPr>
                <p:spPr>
                  <a:xfrm>
                    <a:off x="9222592" y="1028443"/>
                    <a:ext cx="213951" cy="225116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45882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cxnSp>
                <p:nvCxnSpPr>
                  <p:cNvPr id="167" name="Straight Connector 478">
                    <a:extLst>
                      <a:ext uri="{FF2B5EF4-FFF2-40B4-BE49-F238E27FC236}">
                        <a16:creationId xmlns:a16="http://schemas.microsoft.com/office/drawing/2014/main" id="{51BEDF17-F1A7-9A47-26B4-216B7B82AB8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36553" y="824532"/>
                    <a:ext cx="104378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68" name="Straight Connector 479">
                    <a:extLst>
                      <a:ext uri="{FF2B5EF4-FFF2-40B4-BE49-F238E27FC236}">
                        <a16:creationId xmlns:a16="http://schemas.microsoft.com/office/drawing/2014/main" id="{2D11BD58-F5AC-E851-D28C-55A0C544A60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540931" y="738515"/>
                    <a:ext cx="0" cy="91860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69" name="Straight Connector 480">
                    <a:extLst>
                      <a:ext uri="{FF2B5EF4-FFF2-40B4-BE49-F238E27FC236}">
                        <a16:creationId xmlns:a16="http://schemas.microsoft.com/office/drawing/2014/main" id="{D6F23754-D4E6-9375-5FC8-35A2A73A87D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56724" y="836648"/>
                    <a:ext cx="104379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70" name="Straight Connector 481">
                    <a:extLst>
                      <a:ext uri="{FF2B5EF4-FFF2-40B4-BE49-F238E27FC236}">
                        <a16:creationId xmlns:a16="http://schemas.microsoft.com/office/drawing/2014/main" id="{96C4D753-59AC-5D5F-9CC3-77A4E11F70D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561908" y="823965"/>
                    <a:ext cx="92144" cy="13241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</p:grpSp>
            <p:grpSp>
              <p:nvGrpSpPr>
                <p:cNvPr id="151" name="Group 462">
                  <a:extLst>
                    <a:ext uri="{FF2B5EF4-FFF2-40B4-BE49-F238E27FC236}">
                      <a16:creationId xmlns:a16="http://schemas.microsoft.com/office/drawing/2014/main" id="{D165810D-55FF-1676-208F-882695E824D0}"/>
                    </a:ext>
                  </a:extLst>
                </p:cNvPr>
                <p:cNvGrpSpPr/>
                <p:nvPr/>
              </p:nvGrpSpPr>
              <p:grpSpPr>
                <a:xfrm>
                  <a:off x="9146157" y="89839"/>
                  <a:ext cx="596903" cy="716944"/>
                  <a:chOff x="9146157" y="89839"/>
                  <a:chExt cx="596903" cy="716944"/>
                </a:xfrm>
              </p:grpSpPr>
              <p:sp>
                <p:nvSpPr>
                  <p:cNvPr id="159" name="Oval 470">
                    <a:extLst>
                      <a:ext uri="{FF2B5EF4-FFF2-40B4-BE49-F238E27FC236}">
                        <a16:creationId xmlns:a16="http://schemas.microsoft.com/office/drawing/2014/main" id="{A31901EA-FBB4-6FD4-7CE4-515722329903}"/>
                      </a:ext>
                    </a:extLst>
                  </p:cNvPr>
                  <p:cNvSpPr/>
                  <p:nvPr/>
                </p:nvSpPr>
                <p:spPr>
                  <a:xfrm>
                    <a:off x="9146157" y="216182"/>
                    <a:ext cx="561322" cy="59060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21961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60" name="Oval 471">
                    <a:extLst>
                      <a:ext uri="{FF2B5EF4-FFF2-40B4-BE49-F238E27FC236}">
                        <a16:creationId xmlns:a16="http://schemas.microsoft.com/office/drawing/2014/main" id="{00374307-ED6B-5146-1924-424A20886EBA}"/>
                      </a:ext>
                    </a:extLst>
                  </p:cNvPr>
                  <p:cNvSpPr/>
                  <p:nvPr/>
                </p:nvSpPr>
                <p:spPr>
                  <a:xfrm>
                    <a:off x="9311609" y="379759"/>
                    <a:ext cx="213951" cy="225116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45882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cxnSp>
                <p:nvCxnSpPr>
                  <p:cNvPr id="161" name="Straight Connector 472">
                    <a:extLst>
                      <a:ext uri="{FF2B5EF4-FFF2-40B4-BE49-F238E27FC236}">
                        <a16:creationId xmlns:a16="http://schemas.microsoft.com/office/drawing/2014/main" id="{D10232FA-3A12-A333-8CAE-2578C68BF56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525560" y="175857"/>
                    <a:ext cx="104379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62" name="Straight Connector 473">
                    <a:extLst>
                      <a:ext uri="{FF2B5EF4-FFF2-40B4-BE49-F238E27FC236}">
                        <a16:creationId xmlns:a16="http://schemas.microsoft.com/office/drawing/2014/main" id="{E3152317-26D9-0AEF-0B8D-1D109B703AD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629939" y="89839"/>
                    <a:ext cx="0" cy="91861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63" name="Straight Connector 474">
                    <a:extLst>
                      <a:ext uri="{FF2B5EF4-FFF2-40B4-BE49-F238E27FC236}">
                        <a16:creationId xmlns:a16="http://schemas.microsoft.com/office/drawing/2014/main" id="{A101CD51-E990-5BFE-7C18-76ECDC4E058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545732" y="187964"/>
                    <a:ext cx="104379" cy="128573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64" name="Straight Connector 475">
                    <a:extLst>
                      <a:ext uri="{FF2B5EF4-FFF2-40B4-BE49-F238E27FC236}">
                        <a16:creationId xmlns:a16="http://schemas.microsoft.com/office/drawing/2014/main" id="{9C09B672-F242-7D4E-FA4E-BB2E6982D37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650915" y="175290"/>
                    <a:ext cx="92145" cy="13240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</p:grpSp>
            <p:grpSp>
              <p:nvGrpSpPr>
                <p:cNvPr id="152" name="Group 463">
                  <a:extLst>
                    <a:ext uri="{FF2B5EF4-FFF2-40B4-BE49-F238E27FC236}">
                      <a16:creationId xmlns:a16="http://schemas.microsoft.com/office/drawing/2014/main" id="{DEEE02BD-256D-9169-F9B0-095C949190B8}"/>
                    </a:ext>
                  </a:extLst>
                </p:cNvPr>
                <p:cNvGrpSpPr/>
                <p:nvPr/>
              </p:nvGrpSpPr>
              <p:grpSpPr>
                <a:xfrm>
                  <a:off x="10133435" y="746022"/>
                  <a:ext cx="596911" cy="716944"/>
                  <a:chOff x="10133435" y="746022"/>
                  <a:chExt cx="596911" cy="716944"/>
                </a:xfrm>
              </p:grpSpPr>
              <p:sp>
                <p:nvSpPr>
                  <p:cNvPr id="153" name="Oval 464">
                    <a:extLst>
                      <a:ext uri="{FF2B5EF4-FFF2-40B4-BE49-F238E27FC236}">
                        <a16:creationId xmlns:a16="http://schemas.microsoft.com/office/drawing/2014/main" id="{11B893D5-9FEC-F651-9C86-8F95BE092351}"/>
                      </a:ext>
                    </a:extLst>
                  </p:cNvPr>
                  <p:cNvSpPr/>
                  <p:nvPr/>
                </p:nvSpPr>
                <p:spPr>
                  <a:xfrm>
                    <a:off x="10133435" y="872365"/>
                    <a:ext cx="561322" cy="59060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21961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54" name="Oval 465">
                    <a:extLst>
                      <a:ext uri="{FF2B5EF4-FFF2-40B4-BE49-F238E27FC236}">
                        <a16:creationId xmlns:a16="http://schemas.microsoft.com/office/drawing/2014/main" id="{CDBF6FFB-D35C-DCFC-9AFC-D8F3AAA9BD96}"/>
                      </a:ext>
                    </a:extLst>
                  </p:cNvPr>
                  <p:cNvSpPr/>
                  <p:nvPr/>
                </p:nvSpPr>
                <p:spPr>
                  <a:xfrm>
                    <a:off x="10298887" y="1035942"/>
                    <a:ext cx="213951" cy="225116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45882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cxnSp>
                <p:nvCxnSpPr>
                  <p:cNvPr id="155" name="Straight Connector 466">
                    <a:extLst>
                      <a:ext uri="{FF2B5EF4-FFF2-40B4-BE49-F238E27FC236}">
                        <a16:creationId xmlns:a16="http://schemas.microsoft.com/office/drawing/2014/main" id="{69391CDC-4283-892A-B2F0-FBF79A97857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512838" y="832039"/>
                    <a:ext cx="104388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56" name="Straight Connector 467">
                    <a:extLst>
                      <a:ext uri="{FF2B5EF4-FFF2-40B4-BE49-F238E27FC236}">
                        <a16:creationId xmlns:a16="http://schemas.microsoft.com/office/drawing/2014/main" id="{009AA587-71CC-A9B3-5211-6D9C332761C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617226" y="746022"/>
                    <a:ext cx="0" cy="91851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57" name="Straight Connector 468">
                    <a:extLst>
                      <a:ext uri="{FF2B5EF4-FFF2-40B4-BE49-F238E27FC236}">
                        <a16:creationId xmlns:a16="http://schemas.microsoft.com/office/drawing/2014/main" id="{5CE6B6F2-631E-2077-CEA4-C420EECB357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533019" y="844146"/>
                    <a:ext cx="104379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58" name="Straight Connector 469">
                    <a:extLst>
                      <a:ext uri="{FF2B5EF4-FFF2-40B4-BE49-F238E27FC236}">
                        <a16:creationId xmlns:a16="http://schemas.microsoft.com/office/drawing/2014/main" id="{FEBBC68D-05D1-BF26-E5C2-C085DE07C45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638202" y="831473"/>
                    <a:ext cx="92144" cy="13240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</p:grpSp>
          </p:grpSp>
        </p:grpSp>
        <p:pic>
          <p:nvPicPr>
            <p:cNvPr id="140" name="Image 139" descr="\documentclass{article}&#10;\usepackage{amsmath}&#10;\usepackage{amsfonts}&#10;\usepackage{xcolor}&#10;\pagestyle{empty}&#10;\begin{document}&#10;\newcommand{\indep}{\perp \!\!\! \perp}&#10;&#10;$$&#10;\textcolor{teal}{&#10;\begin{pmatrix}&#10;y_{1, 1} &amp; \ldots &amp; y_{1, N}\\&#10;\vdots &amp; \ddots &amp; \vdots \\&#10;y_{G,1} &amp; \ldots &amp; y_{G, N}&#10;\end{pmatrix}}&#10;$$&#10;&#10;\end{document}" title="IguanaTex Bitmap Display">
              <a:extLst>
                <a:ext uri="{FF2B5EF4-FFF2-40B4-BE49-F238E27FC236}">
                  <a16:creationId xmlns:a16="http://schemas.microsoft.com/office/drawing/2014/main" id="{DC868FF3-359F-5749-8051-66C180E916D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609" y="272849"/>
              <a:ext cx="2609837" cy="1332842"/>
            </a:xfrm>
            <a:prstGeom prst="rect">
              <a:avLst/>
            </a:prstGeom>
          </p:spPr>
        </p:pic>
      </p:grpSp>
      <p:grpSp>
        <p:nvGrpSpPr>
          <p:cNvPr id="202" name="Groupe 201">
            <a:extLst>
              <a:ext uri="{FF2B5EF4-FFF2-40B4-BE49-F238E27FC236}">
                <a16:creationId xmlns:a16="http://schemas.microsoft.com/office/drawing/2014/main" id="{9939F6EA-D196-E6F5-4795-09D79F9A3574}"/>
              </a:ext>
            </a:extLst>
          </p:cNvPr>
          <p:cNvGrpSpPr/>
          <p:nvPr/>
        </p:nvGrpSpPr>
        <p:grpSpPr>
          <a:xfrm>
            <a:off x="0" y="6226150"/>
            <a:ext cx="12229123" cy="675545"/>
            <a:chOff x="131412" y="7537102"/>
            <a:chExt cx="12229123" cy="675545"/>
          </a:xfrm>
        </p:grpSpPr>
        <p:sp>
          <p:nvSpPr>
            <p:cNvPr id="203" name="Google Shape;9794;p128">
              <a:extLst>
                <a:ext uri="{FF2B5EF4-FFF2-40B4-BE49-F238E27FC236}">
                  <a16:creationId xmlns:a16="http://schemas.microsoft.com/office/drawing/2014/main" id="{C3070C7E-3FB8-4AF9-53A3-D97AD20F0570}"/>
                </a:ext>
              </a:extLst>
            </p:cNvPr>
            <p:cNvSpPr txBox="1"/>
            <p:nvPr/>
          </p:nvSpPr>
          <p:spPr>
            <a:xfrm>
              <a:off x="131412" y="7613302"/>
              <a:ext cx="12211938" cy="599345"/>
            </a:xfrm>
            <a:prstGeom prst="rect">
              <a:avLst/>
            </a:prstGeom>
            <a:solidFill>
              <a:srgbClr val="00B0F6"/>
            </a:solidFill>
            <a:ln>
              <a:noFill/>
            </a:ln>
          </p:spPr>
          <p:txBody>
            <a:bodyPr spcFirstLastPara="1" wrap="square" lIns="18000" tIns="10800" rIns="18000" bIns="1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9795;p128">
              <a:extLst>
                <a:ext uri="{FF2B5EF4-FFF2-40B4-BE49-F238E27FC236}">
                  <a16:creationId xmlns:a16="http://schemas.microsoft.com/office/drawing/2014/main" id="{76B47EE3-E2D2-032A-452D-92AD55B35285}"/>
                </a:ext>
              </a:extLst>
            </p:cNvPr>
            <p:cNvSpPr/>
            <p:nvPr/>
          </p:nvSpPr>
          <p:spPr>
            <a:xfrm>
              <a:off x="1258711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" name="Google Shape;9796;p128">
              <a:extLst>
                <a:ext uri="{FF2B5EF4-FFF2-40B4-BE49-F238E27FC236}">
                  <a16:creationId xmlns:a16="http://schemas.microsoft.com/office/drawing/2014/main" id="{FDAD1DEC-071C-2A66-4971-497499C1C4A9}"/>
                </a:ext>
              </a:extLst>
            </p:cNvPr>
            <p:cNvSpPr txBox="1"/>
            <p:nvPr/>
          </p:nvSpPr>
          <p:spPr>
            <a:xfrm>
              <a:off x="160124" y="7735959"/>
              <a:ext cx="1095952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" tIns="54000" rIns="18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Introduction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206" name="Google Shape;9797;p128">
              <a:extLst>
                <a:ext uri="{FF2B5EF4-FFF2-40B4-BE49-F238E27FC236}">
                  <a16:creationId xmlns:a16="http://schemas.microsoft.com/office/drawing/2014/main" id="{27A9C4A8-DAC9-3F16-6ECF-E285AEB15BB8}"/>
                </a:ext>
              </a:extLst>
            </p:cNvPr>
            <p:cNvSpPr txBox="1"/>
            <p:nvPr/>
          </p:nvSpPr>
          <p:spPr>
            <a:xfrm>
              <a:off x="1969552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Mixture models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207" name="Google Shape;9798;p128">
              <a:extLst>
                <a:ext uri="{FF2B5EF4-FFF2-40B4-BE49-F238E27FC236}">
                  <a16:creationId xmlns:a16="http://schemas.microsoft.com/office/drawing/2014/main" id="{FEAB260C-9033-20BE-7A9C-237BE4FF650D}"/>
                </a:ext>
              </a:extLst>
            </p:cNvPr>
            <p:cNvSpPr txBox="1"/>
            <p:nvPr/>
          </p:nvSpPr>
          <p:spPr>
            <a:xfrm>
              <a:off x="628516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Deconvolution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208" name="Google Shape;9799;p128">
              <a:extLst>
                <a:ext uri="{FF2B5EF4-FFF2-40B4-BE49-F238E27FC236}">
                  <a16:creationId xmlns:a16="http://schemas.microsoft.com/office/drawing/2014/main" id="{E154F82C-D5EF-12F7-A758-18C89B7D93FA}"/>
                </a:ext>
              </a:extLst>
            </p:cNvPr>
            <p:cNvSpPr txBox="1"/>
            <p:nvPr/>
          </p:nvSpPr>
          <p:spPr>
            <a:xfrm>
              <a:off x="1050142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Perspectives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209" name="Google Shape;9800;p128">
              <a:extLst>
                <a:ext uri="{FF2B5EF4-FFF2-40B4-BE49-F238E27FC236}">
                  <a16:creationId xmlns:a16="http://schemas.microsoft.com/office/drawing/2014/main" id="{AFCEE356-0C5D-BF3C-6BD5-8EF1FEAAD987}"/>
                </a:ext>
              </a:extLst>
            </p:cNvPr>
            <p:cNvSpPr/>
            <p:nvPr/>
          </p:nvSpPr>
          <p:spPr>
            <a:xfrm>
              <a:off x="1442273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" name="Google Shape;9801;p128">
              <a:extLst>
                <a:ext uri="{FF2B5EF4-FFF2-40B4-BE49-F238E27FC236}">
                  <a16:creationId xmlns:a16="http://schemas.microsoft.com/office/drawing/2014/main" id="{B384A4E1-3779-B85D-150A-6BE3D11F6827}"/>
                </a:ext>
              </a:extLst>
            </p:cNvPr>
            <p:cNvSpPr/>
            <p:nvPr/>
          </p:nvSpPr>
          <p:spPr>
            <a:xfrm>
              <a:off x="1625835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" name="Google Shape;9802;p128">
              <a:extLst>
                <a:ext uri="{FF2B5EF4-FFF2-40B4-BE49-F238E27FC236}">
                  <a16:creationId xmlns:a16="http://schemas.microsoft.com/office/drawing/2014/main" id="{971030A9-1A1E-47EE-C36C-99C29761D39D}"/>
                </a:ext>
              </a:extLst>
            </p:cNvPr>
            <p:cNvSpPr/>
            <p:nvPr/>
          </p:nvSpPr>
          <p:spPr>
            <a:xfrm>
              <a:off x="1809397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" name="Google Shape;9813;p128 1">
              <a:extLst>
                <a:ext uri="{FF2B5EF4-FFF2-40B4-BE49-F238E27FC236}">
                  <a16:creationId xmlns:a16="http://schemas.microsoft.com/office/drawing/2014/main" id="{724DED9A-3C75-2A8E-674A-B9D67552A9F9}"/>
                </a:ext>
              </a:extLst>
            </p:cNvPr>
            <p:cNvSpPr/>
            <p:nvPr/>
          </p:nvSpPr>
          <p:spPr>
            <a:xfrm>
              <a:off x="8724374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" name="Google Shape;9814;p128 1">
              <a:extLst>
                <a:ext uri="{FF2B5EF4-FFF2-40B4-BE49-F238E27FC236}">
                  <a16:creationId xmlns:a16="http://schemas.microsoft.com/office/drawing/2014/main" id="{5E91FD82-8A30-1B5E-45A4-3A7A2E5FFFDE}"/>
                </a:ext>
              </a:extLst>
            </p:cNvPr>
            <p:cNvSpPr/>
            <p:nvPr/>
          </p:nvSpPr>
          <p:spPr>
            <a:xfrm>
              <a:off x="8907936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" name="Google Shape;9815;p128 1">
              <a:extLst>
                <a:ext uri="{FF2B5EF4-FFF2-40B4-BE49-F238E27FC236}">
                  <a16:creationId xmlns:a16="http://schemas.microsoft.com/office/drawing/2014/main" id="{46AA332F-17BB-7CE7-0053-D7A68EF069A1}"/>
                </a:ext>
              </a:extLst>
            </p:cNvPr>
            <p:cNvSpPr/>
            <p:nvPr/>
          </p:nvSpPr>
          <p:spPr>
            <a:xfrm>
              <a:off x="9091498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" name="Google Shape;9816;p128 1">
              <a:extLst>
                <a:ext uri="{FF2B5EF4-FFF2-40B4-BE49-F238E27FC236}">
                  <a16:creationId xmlns:a16="http://schemas.microsoft.com/office/drawing/2014/main" id="{D0FB442A-3D68-5330-A9E9-0F28AB4072B8}"/>
                </a:ext>
              </a:extLst>
            </p:cNvPr>
            <p:cNvSpPr/>
            <p:nvPr/>
          </p:nvSpPr>
          <p:spPr>
            <a:xfrm>
              <a:off x="9275060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" name="Google Shape;9817;p128">
              <a:extLst>
                <a:ext uri="{FF2B5EF4-FFF2-40B4-BE49-F238E27FC236}">
                  <a16:creationId xmlns:a16="http://schemas.microsoft.com/office/drawing/2014/main" id="{8B0DD495-948C-7E54-4151-1580BDD68BA8}"/>
                </a:ext>
              </a:extLst>
            </p:cNvPr>
            <p:cNvSpPr/>
            <p:nvPr/>
          </p:nvSpPr>
          <p:spPr>
            <a:xfrm>
              <a:off x="9458622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" name="Google Shape;9818;p128">
              <a:extLst>
                <a:ext uri="{FF2B5EF4-FFF2-40B4-BE49-F238E27FC236}">
                  <a16:creationId xmlns:a16="http://schemas.microsoft.com/office/drawing/2014/main" id="{FC34D115-9675-EA9E-3DFF-5175F5F067D3}"/>
                </a:ext>
              </a:extLst>
            </p:cNvPr>
            <p:cNvSpPr/>
            <p:nvPr/>
          </p:nvSpPr>
          <p:spPr>
            <a:xfrm>
              <a:off x="9642184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" name="Google Shape;9819;p128">
              <a:extLst>
                <a:ext uri="{FF2B5EF4-FFF2-40B4-BE49-F238E27FC236}">
                  <a16:creationId xmlns:a16="http://schemas.microsoft.com/office/drawing/2014/main" id="{C2366B0C-E53F-7E02-E434-7FB3EC872E74}"/>
                </a:ext>
              </a:extLst>
            </p:cNvPr>
            <p:cNvSpPr/>
            <p:nvPr/>
          </p:nvSpPr>
          <p:spPr>
            <a:xfrm>
              <a:off x="9825746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" name="Google Shape;9820;p128">
              <a:extLst>
                <a:ext uri="{FF2B5EF4-FFF2-40B4-BE49-F238E27FC236}">
                  <a16:creationId xmlns:a16="http://schemas.microsoft.com/office/drawing/2014/main" id="{43EEDBCC-F24D-F48B-E8B8-84A9F6DC192D}"/>
                </a:ext>
              </a:extLst>
            </p:cNvPr>
            <p:cNvSpPr/>
            <p:nvPr/>
          </p:nvSpPr>
          <p:spPr>
            <a:xfrm>
              <a:off x="10009308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" name="Google Shape;9821;p128">
              <a:extLst>
                <a:ext uri="{FF2B5EF4-FFF2-40B4-BE49-F238E27FC236}">
                  <a16:creationId xmlns:a16="http://schemas.microsoft.com/office/drawing/2014/main" id="{A2D1383E-0106-9311-8F51-81DD7B21FA44}"/>
                </a:ext>
              </a:extLst>
            </p:cNvPr>
            <p:cNvSpPr/>
            <p:nvPr/>
          </p:nvSpPr>
          <p:spPr>
            <a:xfrm>
              <a:off x="10192870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" name="Google Shape;9822;p128">
              <a:extLst>
                <a:ext uri="{FF2B5EF4-FFF2-40B4-BE49-F238E27FC236}">
                  <a16:creationId xmlns:a16="http://schemas.microsoft.com/office/drawing/2014/main" id="{EB3E7ADB-B6C9-0B03-8272-B737385399E9}"/>
                </a:ext>
              </a:extLst>
            </p:cNvPr>
            <p:cNvSpPr/>
            <p:nvPr/>
          </p:nvSpPr>
          <p:spPr>
            <a:xfrm>
              <a:off x="10376432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" name="Google Shape;9823;p128">
              <a:extLst>
                <a:ext uri="{FF2B5EF4-FFF2-40B4-BE49-F238E27FC236}">
                  <a16:creationId xmlns:a16="http://schemas.microsoft.com/office/drawing/2014/main" id="{E97A1AED-8FC6-BCE4-688E-A922A8470B5E}"/>
                </a:ext>
              </a:extLst>
            </p:cNvPr>
            <p:cNvSpPr/>
            <p:nvPr/>
          </p:nvSpPr>
          <p:spPr>
            <a:xfrm>
              <a:off x="11652463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" name="Google Shape;9824;p128">
              <a:extLst>
                <a:ext uri="{FF2B5EF4-FFF2-40B4-BE49-F238E27FC236}">
                  <a16:creationId xmlns:a16="http://schemas.microsoft.com/office/drawing/2014/main" id="{92D23BCA-6CE3-6B85-E212-E31909DDE1A7}"/>
                </a:ext>
              </a:extLst>
            </p:cNvPr>
            <p:cNvSpPr/>
            <p:nvPr/>
          </p:nvSpPr>
          <p:spPr>
            <a:xfrm>
              <a:off x="1183458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" name="Google Shape;9825;p128">
              <a:extLst>
                <a:ext uri="{FF2B5EF4-FFF2-40B4-BE49-F238E27FC236}">
                  <a16:creationId xmlns:a16="http://schemas.microsoft.com/office/drawing/2014/main" id="{4D30E143-6845-0320-A19C-7970171CCF11}"/>
                </a:ext>
              </a:extLst>
            </p:cNvPr>
            <p:cNvSpPr/>
            <p:nvPr/>
          </p:nvSpPr>
          <p:spPr>
            <a:xfrm>
              <a:off x="1202302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" name="Google Shape;9831;p128 1">
              <a:extLst>
                <a:ext uri="{FF2B5EF4-FFF2-40B4-BE49-F238E27FC236}">
                  <a16:creationId xmlns:a16="http://schemas.microsoft.com/office/drawing/2014/main" id="{C5BF1A49-A451-63C9-11FF-BACB011ECA48}"/>
                </a:ext>
              </a:extLst>
            </p:cNvPr>
            <p:cNvSpPr/>
            <p:nvPr/>
          </p:nvSpPr>
          <p:spPr>
            <a:xfrm>
              <a:off x="7640849" y="7941537"/>
              <a:ext cx="139117" cy="140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" name="Google Shape;9832;p128 1">
              <a:extLst>
                <a:ext uri="{FF2B5EF4-FFF2-40B4-BE49-F238E27FC236}">
                  <a16:creationId xmlns:a16="http://schemas.microsoft.com/office/drawing/2014/main" id="{EC8DD2A0-C9C8-CD2B-0022-71C8D47A4FA7}"/>
                </a:ext>
              </a:extLst>
            </p:cNvPr>
            <p:cNvSpPr/>
            <p:nvPr/>
          </p:nvSpPr>
          <p:spPr>
            <a:xfrm>
              <a:off x="7824411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" name="Google Shape;9833;p128 1">
              <a:extLst>
                <a:ext uri="{FF2B5EF4-FFF2-40B4-BE49-F238E27FC236}">
                  <a16:creationId xmlns:a16="http://schemas.microsoft.com/office/drawing/2014/main" id="{068EF93C-D1C3-9F2C-36D9-FBE0F040B5E4}"/>
                </a:ext>
              </a:extLst>
            </p:cNvPr>
            <p:cNvSpPr/>
            <p:nvPr/>
          </p:nvSpPr>
          <p:spPr>
            <a:xfrm>
              <a:off x="8007973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" name="Google Shape;9834;p128 1">
              <a:extLst>
                <a:ext uri="{FF2B5EF4-FFF2-40B4-BE49-F238E27FC236}">
                  <a16:creationId xmlns:a16="http://schemas.microsoft.com/office/drawing/2014/main" id="{CE1F7EA3-009E-8F2B-8F05-E517738D7D0F}"/>
                </a:ext>
              </a:extLst>
            </p:cNvPr>
            <p:cNvSpPr/>
            <p:nvPr/>
          </p:nvSpPr>
          <p:spPr>
            <a:xfrm>
              <a:off x="8191535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" name="Google Shape;9835;p128 1">
              <a:extLst>
                <a:ext uri="{FF2B5EF4-FFF2-40B4-BE49-F238E27FC236}">
                  <a16:creationId xmlns:a16="http://schemas.microsoft.com/office/drawing/2014/main" id="{D3108D9B-76D3-91B7-EE2A-404E8ADB85A9}"/>
                </a:ext>
              </a:extLst>
            </p:cNvPr>
            <p:cNvSpPr/>
            <p:nvPr/>
          </p:nvSpPr>
          <p:spPr>
            <a:xfrm>
              <a:off x="8375097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" name="Google Shape;9836;p128 1">
              <a:extLst>
                <a:ext uri="{FF2B5EF4-FFF2-40B4-BE49-F238E27FC236}">
                  <a16:creationId xmlns:a16="http://schemas.microsoft.com/office/drawing/2014/main" id="{E1142153-0265-663E-1455-B21928787353}"/>
                </a:ext>
              </a:extLst>
            </p:cNvPr>
            <p:cNvSpPr/>
            <p:nvPr/>
          </p:nvSpPr>
          <p:spPr>
            <a:xfrm>
              <a:off x="855865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" name="Espace réservé du numéro de diapositive 2">
              <a:extLst>
                <a:ext uri="{FF2B5EF4-FFF2-40B4-BE49-F238E27FC236}">
                  <a16:creationId xmlns:a16="http://schemas.microsoft.com/office/drawing/2014/main" id="{E56F8242-40BB-88A9-10F4-674674B11165}"/>
                </a:ext>
              </a:extLst>
            </p:cNvPr>
            <p:cNvSpPr txBox="1">
              <a:spLocks/>
            </p:cNvSpPr>
            <p:nvPr/>
          </p:nvSpPr>
          <p:spPr>
            <a:xfrm>
              <a:off x="6039996" y="7537102"/>
              <a:ext cx="411955" cy="3651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 compatLnSpc="1">
              <a:noAutofit/>
            </a:bodyPr>
            <a:lstStyle>
              <a:defPPr>
                <a:defRPr lang="en-US"/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12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fld id="{947890D0-58DA-4F53-B9C8-1F7EB626E16D}" type="slidenum">
                <a:rPr lang="fr-FR" sz="1600" smtClean="0">
                  <a:solidFill>
                    <a:schemeClr val="accent1">
                      <a:lumMod val="50000"/>
                    </a:schemeClr>
                  </a:solidFill>
                </a:rPr>
                <a:pPr algn="ctr">
                  <a:defRPr/>
                </a:pPr>
                <a:t>17</a:t>
              </a:fld>
              <a:endParaRPr lang="fr-FR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32" name="Google Shape;9806;p128">
              <a:extLst>
                <a:ext uri="{FF2B5EF4-FFF2-40B4-BE49-F238E27FC236}">
                  <a16:creationId xmlns:a16="http://schemas.microsoft.com/office/drawing/2014/main" id="{A19DCEA8-F971-60E5-0E73-47946FC239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452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" name="Google Shape;9807;p128">
              <a:extLst>
                <a:ext uri="{FF2B5EF4-FFF2-40B4-BE49-F238E27FC236}">
                  <a16:creationId xmlns:a16="http://schemas.microsoft.com/office/drawing/2014/main" id="{F745B8BE-AE1E-6E42-0106-306FF0561E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388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" name="Google Shape;9808;p128">
              <a:extLst>
                <a:ext uri="{FF2B5EF4-FFF2-40B4-BE49-F238E27FC236}">
                  <a16:creationId xmlns:a16="http://schemas.microsoft.com/office/drawing/2014/main" id="{DFA031C0-9AFA-1B90-CF15-E9741D8CA5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23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235" name="Google Shape;9809;p128">
              <a:extLst>
                <a:ext uri="{FF2B5EF4-FFF2-40B4-BE49-F238E27FC236}">
                  <a16:creationId xmlns:a16="http://schemas.microsoft.com/office/drawing/2014/main" id="{6837308E-9E92-9C07-23D0-E0EC2641C1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259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" name="Google Shape;9810;p128">
              <a:extLst>
                <a:ext uri="{FF2B5EF4-FFF2-40B4-BE49-F238E27FC236}">
                  <a16:creationId xmlns:a16="http://schemas.microsoft.com/office/drawing/2014/main" id="{0D69A4AB-1494-B362-BFA3-7C4F21CDB1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194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" name="Google Shape;9811;p128">
              <a:extLst>
                <a:ext uri="{FF2B5EF4-FFF2-40B4-BE49-F238E27FC236}">
                  <a16:creationId xmlns:a16="http://schemas.microsoft.com/office/drawing/2014/main" id="{5A7D118A-2DA3-3C79-9CC3-6D89A9E94F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30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" name="Google Shape;9812;p128">
              <a:extLst>
                <a:ext uri="{FF2B5EF4-FFF2-40B4-BE49-F238E27FC236}">
                  <a16:creationId xmlns:a16="http://schemas.microsoft.com/office/drawing/2014/main" id="{77ACB600-BF4E-8EBF-70F2-D513F214EE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065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" name="Google Shape;9813;p128 2">
              <a:extLst>
                <a:ext uri="{FF2B5EF4-FFF2-40B4-BE49-F238E27FC236}">
                  <a16:creationId xmlns:a16="http://schemas.microsoft.com/office/drawing/2014/main" id="{E704C329-0AB8-110C-0C31-7F012F642A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614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" name="Google Shape;9814;p128 2">
              <a:extLst>
                <a:ext uri="{FF2B5EF4-FFF2-40B4-BE49-F238E27FC236}">
                  <a16:creationId xmlns:a16="http://schemas.microsoft.com/office/drawing/2014/main" id="{A80A05FE-402E-A826-FC50-117F4A6481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9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" name="Google Shape;9815;p128 2">
              <a:extLst>
                <a:ext uri="{FF2B5EF4-FFF2-40B4-BE49-F238E27FC236}">
                  <a16:creationId xmlns:a16="http://schemas.microsoft.com/office/drawing/2014/main" id="{E587EF7C-1F73-B9CD-826A-862C144A4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3485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" name="Google Shape;9816;p128 2">
              <a:extLst>
                <a:ext uri="{FF2B5EF4-FFF2-40B4-BE49-F238E27FC236}">
                  <a16:creationId xmlns:a16="http://schemas.microsoft.com/office/drawing/2014/main" id="{704DECFD-0ECF-EE0F-6369-AFDA06D343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4211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" name="Google Shape;9831;p128 2">
              <a:extLst>
                <a:ext uri="{FF2B5EF4-FFF2-40B4-BE49-F238E27FC236}">
                  <a16:creationId xmlns:a16="http://schemas.microsoft.com/office/drawing/2014/main" id="{F5AAC264-5730-DAC4-4752-744C81CB49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1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" name="Google Shape;9832;p128 2">
              <a:extLst>
                <a:ext uri="{FF2B5EF4-FFF2-40B4-BE49-F238E27FC236}">
                  <a16:creationId xmlns:a16="http://schemas.microsoft.com/office/drawing/2014/main" id="{E9C89874-781B-AC2D-6AAC-B46B2E2C86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936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" name="Google Shape;9833;p128 2">
              <a:extLst>
                <a:ext uri="{FF2B5EF4-FFF2-40B4-BE49-F238E27FC236}">
                  <a16:creationId xmlns:a16="http://schemas.microsoft.com/office/drawing/2014/main" id="{55921740-EA9A-0CF9-D927-3AB0DF10A3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872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" name="Google Shape;9834;p128 2">
              <a:extLst>
                <a:ext uri="{FF2B5EF4-FFF2-40B4-BE49-F238E27FC236}">
                  <a16:creationId xmlns:a16="http://schemas.microsoft.com/office/drawing/2014/main" id="{CD4FCF7A-EAF9-7212-EF50-259A2D2B1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807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" name="Google Shape;9835;p128 2">
              <a:extLst>
                <a:ext uri="{FF2B5EF4-FFF2-40B4-BE49-F238E27FC236}">
                  <a16:creationId xmlns:a16="http://schemas.microsoft.com/office/drawing/2014/main" id="{FB36B4D4-6462-EECD-A648-3CAE56E3DD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743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248" name="Google Shape;9836;p128 2">
              <a:extLst>
                <a:ext uri="{FF2B5EF4-FFF2-40B4-BE49-F238E27FC236}">
                  <a16:creationId xmlns:a16="http://schemas.microsoft.com/office/drawing/2014/main" id="{8379E531-43C9-6F18-DF8C-CE48F0FCB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78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2817579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3F84351-C289-70F9-63FF-57F25CABB2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Deconvolution</a:t>
            </a: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890D0-58DA-4F53-B9C8-1F7EB626E16D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Century Gothic" pitchFamily="34"/>
              <a:ea typeface="+mn-ea"/>
              <a:cs typeface="+mn-cs"/>
            </a:endParaRPr>
          </a:p>
        </p:txBody>
      </p:sp>
      <p:sp>
        <p:nvSpPr>
          <p:cNvPr id="5" name="Arrow: Right 428">
            <a:extLst>
              <a:ext uri="{FF2B5EF4-FFF2-40B4-BE49-F238E27FC236}">
                <a16:creationId xmlns:a16="http://schemas.microsoft.com/office/drawing/2014/main" id="{0601EF4B-0659-C519-A831-C698BA54A592}"/>
              </a:ext>
            </a:extLst>
          </p:cNvPr>
          <p:cNvSpPr/>
          <p:nvPr/>
        </p:nvSpPr>
        <p:spPr>
          <a:xfrm>
            <a:off x="8314931" y="4584710"/>
            <a:ext cx="736439" cy="580314"/>
          </a:xfrm>
          <a:custGeom>
            <a:avLst>
              <a:gd name="f0" fmla="val 15597"/>
              <a:gd name="f1" fmla="val 7136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333F5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0000"/>
              </a:solidFill>
              <a:uFillTx/>
              <a:latin typeface="Century Gothic" pitchFamily="34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F1C7C74E-429B-60F9-37C5-DFAFAA427963}"/>
              </a:ext>
            </a:extLst>
          </p:cNvPr>
          <p:cNvSpPr txBox="1"/>
          <p:nvPr/>
        </p:nvSpPr>
        <p:spPr>
          <a:xfrm>
            <a:off x="-3130637" y="157889"/>
            <a:ext cx="10468718" cy="7803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600" b="1" i="0" u="none" strike="noStrike" kern="1200" cap="none" spc="0" baseline="0" dirty="0">
                <a:solidFill>
                  <a:srgbClr val="242269"/>
                </a:solidFill>
                <a:uFillTx/>
                <a:latin typeface="Century Gothic" pitchFamily="34"/>
              </a:rPr>
              <a:t>Deconvolution framework</a:t>
            </a:r>
          </a:p>
        </p:txBody>
      </p:sp>
      <p:sp>
        <p:nvSpPr>
          <p:cNvPr id="70" name="Arrow: Right 548">
            <a:extLst>
              <a:ext uri="{FF2B5EF4-FFF2-40B4-BE49-F238E27FC236}">
                <a16:creationId xmlns:a16="http://schemas.microsoft.com/office/drawing/2014/main" id="{BD40FA8E-BB9A-609F-D715-B05046FCDF88}"/>
              </a:ext>
            </a:extLst>
          </p:cNvPr>
          <p:cNvSpPr/>
          <p:nvPr/>
        </p:nvSpPr>
        <p:spPr>
          <a:xfrm>
            <a:off x="4870259" y="4542634"/>
            <a:ext cx="736439" cy="580314"/>
          </a:xfrm>
          <a:custGeom>
            <a:avLst>
              <a:gd name="f0" fmla="val 15597"/>
              <a:gd name="f1" fmla="val 7136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333F5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0000"/>
              </a:solidFill>
              <a:uFillTx/>
              <a:latin typeface="Century Gothic" pitchFamily="34"/>
            </a:endParaRPr>
          </a:p>
        </p:txBody>
      </p:sp>
      <p:sp>
        <p:nvSpPr>
          <p:cNvPr id="71" name="Arrow: Right 549">
            <a:extLst>
              <a:ext uri="{FF2B5EF4-FFF2-40B4-BE49-F238E27FC236}">
                <a16:creationId xmlns:a16="http://schemas.microsoft.com/office/drawing/2014/main" id="{19DB1951-131F-D04B-B98B-99081F576C92}"/>
              </a:ext>
            </a:extLst>
          </p:cNvPr>
          <p:cNvSpPr/>
          <p:nvPr/>
        </p:nvSpPr>
        <p:spPr>
          <a:xfrm rot="5400013">
            <a:off x="6672965" y="3007465"/>
            <a:ext cx="736439" cy="580314"/>
          </a:xfrm>
          <a:custGeom>
            <a:avLst>
              <a:gd name="f0" fmla="val 15597"/>
              <a:gd name="f1" fmla="val 7136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333F5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0000"/>
              </a:solidFill>
              <a:uFillTx/>
              <a:latin typeface="Century Gothic" pitchFamily="34"/>
            </a:endParaRPr>
          </a:p>
        </p:txBody>
      </p:sp>
      <p:grpSp>
        <p:nvGrpSpPr>
          <p:cNvPr id="76" name="Group 140">
            <a:extLst>
              <a:ext uri="{FF2B5EF4-FFF2-40B4-BE49-F238E27FC236}">
                <a16:creationId xmlns:a16="http://schemas.microsoft.com/office/drawing/2014/main" id="{5C027561-7609-1D69-1906-1FCEED4C8041}"/>
              </a:ext>
            </a:extLst>
          </p:cNvPr>
          <p:cNvGrpSpPr/>
          <p:nvPr/>
        </p:nvGrpSpPr>
        <p:grpSpPr>
          <a:xfrm>
            <a:off x="7495499" y="1848108"/>
            <a:ext cx="4745364" cy="3918311"/>
            <a:chOff x="7495499" y="1848108"/>
            <a:chExt cx="4745364" cy="3918311"/>
          </a:xfrm>
        </p:grpSpPr>
        <p:grpSp>
          <p:nvGrpSpPr>
            <p:cNvPr id="77" name="Group 427">
              <a:extLst>
                <a:ext uri="{FF2B5EF4-FFF2-40B4-BE49-F238E27FC236}">
                  <a16:creationId xmlns:a16="http://schemas.microsoft.com/office/drawing/2014/main" id="{E5E4C892-AE3B-A2AA-6B1B-B37CCF19372E}"/>
                </a:ext>
              </a:extLst>
            </p:cNvPr>
            <p:cNvGrpSpPr/>
            <p:nvPr/>
          </p:nvGrpSpPr>
          <p:grpSpPr>
            <a:xfrm>
              <a:off x="9455675" y="3297622"/>
              <a:ext cx="2785188" cy="2468797"/>
              <a:chOff x="9339416" y="3411123"/>
              <a:chExt cx="2785188" cy="2468797"/>
            </a:xfrm>
          </p:grpSpPr>
          <p:grpSp>
            <p:nvGrpSpPr>
              <p:cNvPr id="79" name="Group 429">
                <a:extLst>
                  <a:ext uri="{FF2B5EF4-FFF2-40B4-BE49-F238E27FC236}">
                    <a16:creationId xmlns:a16="http://schemas.microsoft.com/office/drawing/2014/main" id="{FBE54E86-4F72-F3F3-F613-917E10575030}"/>
                  </a:ext>
                </a:extLst>
              </p:cNvPr>
              <p:cNvGrpSpPr/>
              <p:nvPr/>
            </p:nvGrpSpPr>
            <p:grpSpPr>
              <a:xfrm>
                <a:off x="9383709" y="3529026"/>
                <a:ext cx="2740895" cy="2188516"/>
                <a:chOff x="9383709" y="3529026"/>
                <a:chExt cx="2740895" cy="2188516"/>
              </a:xfrm>
            </p:grpSpPr>
            <p:sp>
              <p:nvSpPr>
                <p:cNvPr id="81" name="Rectangle 431">
                  <a:extLst>
                    <a:ext uri="{FF2B5EF4-FFF2-40B4-BE49-F238E27FC236}">
                      <a16:creationId xmlns:a16="http://schemas.microsoft.com/office/drawing/2014/main" id="{FF7B1CB9-60F6-A18C-8763-1D8FF3719768}"/>
                    </a:ext>
                  </a:extLst>
                </p:cNvPr>
                <p:cNvSpPr/>
                <p:nvPr/>
              </p:nvSpPr>
              <p:spPr>
                <a:xfrm rot="5400013">
                  <a:off x="9935116" y="3881331"/>
                  <a:ext cx="183501" cy="780303"/>
                </a:xfrm>
                <a:prstGeom prst="rect">
                  <a:avLst/>
                </a:prstGeom>
                <a:solidFill>
                  <a:srgbClr val="ABDFEC"/>
                </a:solidFill>
                <a:ln cap="flat">
                  <a:noFill/>
                  <a:prstDash val="solid"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82" name="Rectangle 432">
                  <a:extLst>
                    <a:ext uri="{FF2B5EF4-FFF2-40B4-BE49-F238E27FC236}">
                      <a16:creationId xmlns:a16="http://schemas.microsoft.com/office/drawing/2014/main" id="{7D5F6782-6A13-FBA9-F561-D5B57F1F9090}"/>
                    </a:ext>
                  </a:extLst>
                </p:cNvPr>
                <p:cNvSpPr/>
                <p:nvPr/>
              </p:nvSpPr>
              <p:spPr>
                <a:xfrm rot="5400013">
                  <a:off x="10868087" y="3881331"/>
                  <a:ext cx="183501" cy="780303"/>
                </a:xfrm>
                <a:prstGeom prst="rect">
                  <a:avLst/>
                </a:prstGeom>
                <a:solidFill>
                  <a:srgbClr val="EFD1A8"/>
                </a:solidFill>
                <a:ln cap="flat">
                  <a:noFill/>
                  <a:prstDash val="solid"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83" name="TextBox 433">
                  <a:extLst>
                    <a:ext uri="{FF2B5EF4-FFF2-40B4-BE49-F238E27FC236}">
                      <a16:creationId xmlns:a16="http://schemas.microsoft.com/office/drawing/2014/main" id="{803BD891-ECF4-AA31-FCD7-CEEBA3A6458E}"/>
                    </a:ext>
                  </a:extLst>
                </p:cNvPr>
                <p:cNvSpPr txBox="1"/>
                <p:nvPr/>
              </p:nvSpPr>
              <p:spPr>
                <a:xfrm>
                  <a:off x="9383709" y="3529026"/>
                  <a:ext cx="2513831" cy="369335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none" lIns="91440" tIns="45720" rIns="91440" bIns="45720" anchor="t" anchorCtr="1" compatLnSpc="1">
                  <a:sp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fr-FR" sz="1800" b="0" i="0" u="none" strike="noStrike" kern="1200" cap="none" spc="0" baseline="0" dirty="0" err="1">
                      <a:solidFill>
                        <a:srgbClr val="FF0000"/>
                      </a:solidFill>
                      <a:uFillTx/>
                      <a:latin typeface="Century Gothic" pitchFamily="34"/>
                    </a:rPr>
                    <a:t>Cell</a:t>
                  </a:r>
                  <a:r>
                    <a:rPr lang="fr-FR" sz="1800" b="0" i="0" u="none" strike="noStrike" kern="1200" cap="none" spc="0" baseline="0" dirty="0">
                      <a:solidFill>
                        <a:srgbClr val="FF0000"/>
                      </a:solidFill>
                      <a:uFillTx/>
                      <a:latin typeface="Century Gothic" pitchFamily="34"/>
                    </a:rPr>
                    <a:t> type proportions</a:t>
                  </a:r>
                  <a:endParaRPr lang="en-US" sz="1800" b="0" i="0" u="none" strike="noStrike" kern="1200" cap="none" spc="0" baseline="0" dirty="0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grpSp>
              <p:nvGrpSpPr>
                <p:cNvPr id="84" name="Group 434">
                  <a:extLst>
                    <a:ext uri="{FF2B5EF4-FFF2-40B4-BE49-F238E27FC236}">
                      <a16:creationId xmlns:a16="http://schemas.microsoft.com/office/drawing/2014/main" id="{DC3F628B-DDE1-1E3F-7328-E2475D97F827}"/>
                    </a:ext>
                  </a:extLst>
                </p:cNvPr>
                <p:cNvGrpSpPr/>
                <p:nvPr/>
              </p:nvGrpSpPr>
              <p:grpSpPr>
                <a:xfrm>
                  <a:off x="9463079" y="4991481"/>
                  <a:ext cx="690061" cy="726061"/>
                  <a:chOff x="9463079" y="4991481"/>
                  <a:chExt cx="690061" cy="726061"/>
                </a:xfrm>
              </p:grpSpPr>
              <p:sp>
                <p:nvSpPr>
                  <p:cNvPr id="99" name="Oval 449">
                    <a:extLst>
                      <a:ext uri="{FF2B5EF4-FFF2-40B4-BE49-F238E27FC236}">
                        <a16:creationId xmlns:a16="http://schemas.microsoft.com/office/drawing/2014/main" id="{30225123-9B2D-DC5A-8962-12B8C8EBCE10}"/>
                      </a:ext>
                    </a:extLst>
                  </p:cNvPr>
                  <p:cNvSpPr/>
                  <p:nvPr/>
                </p:nvSpPr>
                <p:spPr>
                  <a:xfrm>
                    <a:off x="9463079" y="4991481"/>
                    <a:ext cx="690061" cy="72606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21961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FF0000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00" name="Oval 450">
                    <a:extLst>
                      <a:ext uri="{FF2B5EF4-FFF2-40B4-BE49-F238E27FC236}">
                        <a16:creationId xmlns:a16="http://schemas.microsoft.com/office/drawing/2014/main" id="{506F2AFC-37CA-A45B-EA0E-0166695C6CAF}"/>
                      </a:ext>
                    </a:extLst>
                  </p:cNvPr>
                  <p:cNvSpPr/>
                  <p:nvPr/>
                </p:nvSpPr>
                <p:spPr>
                  <a:xfrm>
                    <a:off x="9689631" y="5203438"/>
                    <a:ext cx="263027" cy="276743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45882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FF0000"/>
                      </a:solidFill>
                      <a:uFillTx/>
                      <a:latin typeface="Century Gothic" pitchFamily="34"/>
                    </a:endParaRPr>
                  </a:p>
                </p:txBody>
              </p:sp>
            </p:grpSp>
            <p:sp>
              <p:nvSpPr>
                <p:cNvPr id="85" name="TextBox 435">
                  <a:extLst>
                    <a:ext uri="{FF2B5EF4-FFF2-40B4-BE49-F238E27FC236}">
                      <a16:creationId xmlns:a16="http://schemas.microsoft.com/office/drawing/2014/main" id="{2943FD00-EFCF-9F2F-2D8B-28EE7BF9BEEC}"/>
                    </a:ext>
                  </a:extLst>
                </p:cNvPr>
                <p:cNvSpPr txBox="1"/>
                <p:nvPr/>
              </p:nvSpPr>
              <p:spPr>
                <a:xfrm>
                  <a:off x="9399126" y="4636181"/>
                  <a:ext cx="612666" cy="276999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none" lIns="91440" tIns="45720" rIns="91440" bIns="45720" anchor="t" anchorCtr="0" compatLnSpc="1">
                  <a:sp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fr-FR" sz="1200" b="0" i="0" u="none" strike="noStrike" kern="1200" cap="none" spc="0" baseline="0">
                      <a:solidFill>
                        <a:srgbClr val="FF0000"/>
                      </a:solidFill>
                      <a:uFillTx/>
                      <a:latin typeface="Century Gothic" pitchFamily="34"/>
                    </a:rPr>
                    <a:t>T cells</a:t>
                  </a:r>
                  <a:endParaRPr lang="en-US" sz="12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grpSp>
              <p:nvGrpSpPr>
                <p:cNvPr id="86" name="Group 436">
                  <a:extLst>
                    <a:ext uri="{FF2B5EF4-FFF2-40B4-BE49-F238E27FC236}">
                      <a16:creationId xmlns:a16="http://schemas.microsoft.com/office/drawing/2014/main" id="{42F77FFB-0877-4C94-FDF5-CC658532DE2B}"/>
                    </a:ext>
                  </a:extLst>
                </p:cNvPr>
                <p:cNvGrpSpPr/>
                <p:nvPr/>
              </p:nvGrpSpPr>
              <p:grpSpPr>
                <a:xfrm>
                  <a:off x="10355406" y="4951796"/>
                  <a:ext cx="667128" cy="755540"/>
                  <a:chOff x="10355406" y="4951796"/>
                  <a:chExt cx="667128" cy="755540"/>
                </a:xfrm>
              </p:grpSpPr>
              <p:sp>
                <p:nvSpPr>
                  <p:cNvPr id="93" name="Oval 443">
                    <a:extLst>
                      <a:ext uri="{FF2B5EF4-FFF2-40B4-BE49-F238E27FC236}">
                        <a16:creationId xmlns:a16="http://schemas.microsoft.com/office/drawing/2014/main" id="{E154D8E2-8F67-39CC-7435-80F461005FF1}"/>
                      </a:ext>
                    </a:extLst>
                  </p:cNvPr>
                  <p:cNvSpPr/>
                  <p:nvPr/>
                </p:nvSpPr>
                <p:spPr>
                  <a:xfrm>
                    <a:off x="10355406" y="5084941"/>
                    <a:ext cx="591534" cy="622395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21961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FF0000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94" name="Oval 444">
                    <a:extLst>
                      <a:ext uri="{FF2B5EF4-FFF2-40B4-BE49-F238E27FC236}">
                        <a16:creationId xmlns:a16="http://schemas.microsoft.com/office/drawing/2014/main" id="{92DD9A61-9506-C561-5929-AAAAD147220D}"/>
                      </a:ext>
                    </a:extLst>
                  </p:cNvPr>
                  <p:cNvSpPr/>
                  <p:nvPr/>
                </p:nvSpPr>
                <p:spPr>
                  <a:xfrm>
                    <a:off x="10567857" y="5257324"/>
                    <a:ext cx="225472" cy="23723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45882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FF0000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cxnSp>
                <p:nvCxnSpPr>
                  <p:cNvPr id="95" name="Straight Connector 445">
                    <a:extLst>
                      <a:ext uri="{FF2B5EF4-FFF2-40B4-BE49-F238E27FC236}">
                        <a16:creationId xmlns:a16="http://schemas.microsoft.com/office/drawing/2014/main" id="{8062CA4F-F695-25B2-5282-92A46DF3EE7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793330" y="5042440"/>
                    <a:ext cx="109993" cy="135487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96" name="Straight Connector 446">
                    <a:extLst>
                      <a:ext uri="{FF2B5EF4-FFF2-40B4-BE49-F238E27FC236}">
                        <a16:creationId xmlns:a16="http://schemas.microsoft.com/office/drawing/2014/main" id="{409848B7-8305-D09A-8392-39C49B32065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903323" y="4951796"/>
                    <a:ext cx="0" cy="96798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97" name="Straight Connector 447">
                    <a:extLst>
                      <a:ext uri="{FF2B5EF4-FFF2-40B4-BE49-F238E27FC236}">
                        <a16:creationId xmlns:a16="http://schemas.microsoft.com/office/drawing/2014/main" id="{73D8CECA-FA6B-D768-0784-5F0C46F9AE7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814581" y="5055205"/>
                    <a:ext cx="110002" cy="135487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98" name="Straight Connector 448">
                    <a:extLst>
                      <a:ext uri="{FF2B5EF4-FFF2-40B4-BE49-F238E27FC236}">
                        <a16:creationId xmlns:a16="http://schemas.microsoft.com/office/drawing/2014/main" id="{D3F934B4-3C85-2ED0-F54D-0A927A9287F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925434" y="5041846"/>
                    <a:ext cx="97100" cy="13953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</p:grpSp>
            <p:sp>
              <p:nvSpPr>
                <p:cNvPr id="87" name="TextBox 437">
                  <a:extLst>
                    <a:ext uri="{FF2B5EF4-FFF2-40B4-BE49-F238E27FC236}">
                      <a16:creationId xmlns:a16="http://schemas.microsoft.com/office/drawing/2014/main" id="{42A26B66-5D41-F7A5-C342-D363954A0F4D}"/>
                    </a:ext>
                  </a:extLst>
                </p:cNvPr>
                <p:cNvSpPr txBox="1"/>
                <p:nvPr/>
              </p:nvSpPr>
              <p:spPr>
                <a:xfrm>
                  <a:off x="10133554" y="4636181"/>
                  <a:ext cx="635105" cy="276999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none" lIns="91440" tIns="45720" rIns="91440" bIns="45720" anchor="t" anchorCtr="0" compatLnSpc="1">
                  <a:sp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fr-FR" sz="1200" b="0" i="0" u="none" strike="noStrike" kern="1200" cap="none" spc="0" baseline="0">
                      <a:solidFill>
                        <a:srgbClr val="FF0000"/>
                      </a:solidFill>
                      <a:uFillTx/>
                      <a:latin typeface="Century Gothic" pitchFamily="34"/>
                    </a:rPr>
                    <a:t>B cells</a:t>
                  </a:r>
                  <a:endParaRPr lang="en-US" sz="12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88" name="Rectangle 438">
                  <a:extLst>
                    <a:ext uri="{FF2B5EF4-FFF2-40B4-BE49-F238E27FC236}">
                      <a16:creationId xmlns:a16="http://schemas.microsoft.com/office/drawing/2014/main" id="{6948751B-D645-0E41-DED4-7990D9EDD564}"/>
                    </a:ext>
                  </a:extLst>
                </p:cNvPr>
                <p:cNvSpPr/>
                <p:nvPr/>
              </p:nvSpPr>
              <p:spPr>
                <a:xfrm>
                  <a:off x="11502658" y="4177143"/>
                  <a:ext cx="183501" cy="188677"/>
                </a:xfrm>
                <a:prstGeom prst="rect">
                  <a:avLst/>
                </a:prstGeom>
                <a:solidFill>
                  <a:srgbClr val="F6E6F4"/>
                </a:solidFill>
                <a:ln cap="flat">
                  <a:noFill/>
                  <a:prstDash val="solid"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grpSp>
              <p:nvGrpSpPr>
                <p:cNvPr id="89" name="Group 439">
                  <a:extLst>
                    <a:ext uri="{FF2B5EF4-FFF2-40B4-BE49-F238E27FC236}">
                      <a16:creationId xmlns:a16="http://schemas.microsoft.com/office/drawing/2014/main" id="{0CA8226B-CD31-EFEB-EDE3-E810B4C6E39A}"/>
                    </a:ext>
                  </a:extLst>
                </p:cNvPr>
                <p:cNvGrpSpPr/>
                <p:nvPr/>
              </p:nvGrpSpPr>
              <p:grpSpPr>
                <a:xfrm>
                  <a:off x="11109767" y="4924537"/>
                  <a:ext cx="612968" cy="780303"/>
                  <a:chOff x="11109767" y="4924537"/>
                  <a:chExt cx="612968" cy="780303"/>
                </a:xfrm>
              </p:grpSpPr>
              <p:sp>
                <p:nvSpPr>
                  <p:cNvPr id="91" name="Freeform: Shape 441">
                    <a:extLst>
                      <a:ext uri="{FF2B5EF4-FFF2-40B4-BE49-F238E27FC236}">
                        <a16:creationId xmlns:a16="http://schemas.microsoft.com/office/drawing/2014/main" id="{17E5224A-FBE1-D169-C4A1-3DE4C6CA96BC}"/>
                      </a:ext>
                    </a:extLst>
                  </p:cNvPr>
                  <p:cNvSpPr/>
                  <p:nvPr/>
                </p:nvSpPr>
                <p:spPr>
                  <a:xfrm>
                    <a:off x="11109767" y="4924537"/>
                    <a:ext cx="612968" cy="780303"/>
                  </a:xfrm>
                  <a:custGeom>
                    <a:avLst/>
                    <a:gdLst>
                      <a:gd name="f0" fmla="val 10800000"/>
                      <a:gd name="f1" fmla="val 5400000"/>
                      <a:gd name="f2" fmla="val 180"/>
                      <a:gd name="f3" fmla="val w"/>
                      <a:gd name="f4" fmla="val h"/>
                      <a:gd name="f5" fmla="val 0"/>
                      <a:gd name="f6" fmla="val 951362"/>
                      <a:gd name="f7" fmla="val 1211084"/>
                      <a:gd name="f8" fmla="val 310756"/>
                      <a:gd name="f9" fmla="val 18468"/>
                      <a:gd name="f10" fmla="val 242176"/>
                      <a:gd name="f11" fmla="val 66728"/>
                      <a:gd name="f12" fmla="val 35166"/>
                      <a:gd name="f13" fmla="val 264848"/>
                      <a:gd name="f14" fmla="val 5956"/>
                      <a:gd name="f15" fmla="val 376608"/>
                      <a:gd name="f16" fmla="val -23254"/>
                      <a:gd name="f17" fmla="val 488368"/>
                      <a:gd name="f18" fmla="val 60566"/>
                      <a:gd name="f19" fmla="val 586158"/>
                      <a:gd name="f20" fmla="val 135496"/>
                      <a:gd name="f21" fmla="val 689028"/>
                      <a:gd name="f22" fmla="val 210426"/>
                      <a:gd name="f23" fmla="val 791898"/>
                      <a:gd name="f24" fmla="val 459346"/>
                      <a:gd name="f25" fmla="val 923978"/>
                      <a:gd name="f26" fmla="val 455536"/>
                      <a:gd name="f27" fmla="val 993828"/>
                      <a:gd name="f28" fmla="val 451726"/>
                      <a:gd name="f29" fmla="val 1063678"/>
                      <a:gd name="f30" fmla="val 97396"/>
                      <a:gd name="f31" fmla="val 1073838"/>
                      <a:gd name="f32" fmla="val 112636"/>
                      <a:gd name="f33" fmla="val 1108128"/>
                      <a:gd name="f34" fmla="val 127876"/>
                      <a:gd name="f35" fmla="val 1142418"/>
                      <a:gd name="f36" fmla="val 458076"/>
                      <a:gd name="f37" fmla="val 1245288"/>
                      <a:gd name="f38" fmla="val 546976"/>
                      <a:gd name="f39" fmla="val 1199568"/>
                      <a:gd name="f40" fmla="val 635876"/>
                      <a:gd name="f41" fmla="val 1153848"/>
                      <a:gd name="f42" fmla="val 578726"/>
                      <a:gd name="f43" fmla="val 892228"/>
                      <a:gd name="f44" fmla="val 646036"/>
                      <a:gd name="f45" fmla="val 833808"/>
                      <a:gd name="f46" fmla="val 713346"/>
                      <a:gd name="f47" fmla="val 775388"/>
                      <a:gd name="f48" fmla="val 939406"/>
                      <a:gd name="f49" fmla="val 926518"/>
                      <a:gd name="f50" fmla="val 950836"/>
                      <a:gd name="f51" fmla="val 849048"/>
                      <a:gd name="f52" fmla="val 962266"/>
                      <a:gd name="f53" fmla="val 771578"/>
                      <a:gd name="f54" fmla="val 784466"/>
                      <a:gd name="f55" fmla="val 489638"/>
                      <a:gd name="f56" fmla="val 714616"/>
                      <a:gd name="f57" fmla="val 368988"/>
                      <a:gd name="f58" fmla="val 644766"/>
                      <a:gd name="f59" fmla="val 248338"/>
                      <a:gd name="f60" fmla="val 610476"/>
                      <a:gd name="f61" fmla="val 122608"/>
                      <a:gd name="f62" fmla="val 531736"/>
                      <a:gd name="f63" fmla="val 125148"/>
                      <a:gd name="f64" fmla="val 452996"/>
                      <a:gd name="f65" fmla="val 127688"/>
                      <a:gd name="f66" fmla="val 261226"/>
                      <a:gd name="f67" fmla="val 390578"/>
                      <a:gd name="f68" fmla="val 384228"/>
                      <a:gd name="f69" fmla="val 223126"/>
                      <a:gd name="f70" fmla="val 377878"/>
                      <a:gd name="f71" fmla="val 409816"/>
                      <a:gd name="f72" fmla="val 149278"/>
                      <a:gd name="f73" fmla="val 417436"/>
                      <a:gd name="f74" fmla="val 87048"/>
                      <a:gd name="f75" fmla="val 425056"/>
                      <a:gd name="f76" fmla="val 24818"/>
                      <a:gd name="f77" fmla="val 379336"/>
                      <a:gd name="f78" fmla="val -29792"/>
                      <a:gd name="f79" fmla="+- 0 0 -90"/>
                      <a:gd name="f80" fmla="*/ f3 1 951362"/>
                      <a:gd name="f81" fmla="*/ f4 1 1211084"/>
                      <a:gd name="f82" fmla="val f5"/>
                      <a:gd name="f83" fmla="val f6"/>
                      <a:gd name="f84" fmla="val f7"/>
                      <a:gd name="f85" fmla="*/ f79 f0 1"/>
                      <a:gd name="f86" fmla="+- f84 0 f82"/>
                      <a:gd name="f87" fmla="+- f83 0 f82"/>
                      <a:gd name="f88" fmla="*/ f85 1 f2"/>
                      <a:gd name="f89" fmla="*/ f87 1 951362"/>
                      <a:gd name="f90" fmla="*/ f86 1 1211084"/>
                      <a:gd name="f91" fmla="*/ 310756 f87 1"/>
                      <a:gd name="f92" fmla="*/ 18468 f86 1"/>
                      <a:gd name="f93" fmla="*/ 5956 f87 1"/>
                      <a:gd name="f94" fmla="*/ 376608 f86 1"/>
                      <a:gd name="f95" fmla="*/ 135496 f87 1"/>
                      <a:gd name="f96" fmla="*/ 689028 f86 1"/>
                      <a:gd name="f97" fmla="*/ 455536 f87 1"/>
                      <a:gd name="f98" fmla="*/ 993828 f86 1"/>
                      <a:gd name="f99" fmla="*/ 112636 f87 1"/>
                      <a:gd name="f100" fmla="*/ 1108128 f86 1"/>
                      <a:gd name="f101" fmla="*/ 546976 f87 1"/>
                      <a:gd name="f102" fmla="*/ 1199568 f86 1"/>
                      <a:gd name="f103" fmla="*/ 646036 f87 1"/>
                      <a:gd name="f104" fmla="*/ 833808 f86 1"/>
                      <a:gd name="f105" fmla="*/ 950836 f87 1"/>
                      <a:gd name="f106" fmla="*/ 849048 f86 1"/>
                      <a:gd name="f107" fmla="*/ 714616 f87 1"/>
                      <a:gd name="f108" fmla="*/ 368988 f86 1"/>
                      <a:gd name="f109" fmla="*/ 531736 f87 1"/>
                      <a:gd name="f110" fmla="*/ 125148 f86 1"/>
                      <a:gd name="f111" fmla="*/ 242176 f87 1"/>
                      <a:gd name="f112" fmla="*/ 384228 f86 1"/>
                      <a:gd name="f113" fmla="*/ 417436 f87 1"/>
                      <a:gd name="f114" fmla="*/ 87048 f86 1"/>
                      <a:gd name="f115" fmla="+- f88 0 f1"/>
                      <a:gd name="f116" fmla="*/ f91 1 951362"/>
                      <a:gd name="f117" fmla="*/ f92 1 1211084"/>
                      <a:gd name="f118" fmla="*/ f93 1 951362"/>
                      <a:gd name="f119" fmla="*/ f94 1 1211084"/>
                      <a:gd name="f120" fmla="*/ f95 1 951362"/>
                      <a:gd name="f121" fmla="*/ f96 1 1211084"/>
                      <a:gd name="f122" fmla="*/ f97 1 951362"/>
                      <a:gd name="f123" fmla="*/ f98 1 1211084"/>
                      <a:gd name="f124" fmla="*/ f99 1 951362"/>
                      <a:gd name="f125" fmla="*/ f100 1 1211084"/>
                      <a:gd name="f126" fmla="*/ f101 1 951362"/>
                      <a:gd name="f127" fmla="*/ f102 1 1211084"/>
                      <a:gd name="f128" fmla="*/ f103 1 951362"/>
                      <a:gd name="f129" fmla="*/ f104 1 1211084"/>
                      <a:gd name="f130" fmla="*/ f105 1 951362"/>
                      <a:gd name="f131" fmla="*/ f106 1 1211084"/>
                      <a:gd name="f132" fmla="*/ f107 1 951362"/>
                      <a:gd name="f133" fmla="*/ f108 1 1211084"/>
                      <a:gd name="f134" fmla="*/ f109 1 951362"/>
                      <a:gd name="f135" fmla="*/ f110 1 1211084"/>
                      <a:gd name="f136" fmla="*/ f111 1 951362"/>
                      <a:gd name="f137" fmla="*/ f112 1 1211084"/>
                      <a:gd name="f138" fmla="*/ f113 1 951362"/>
                      <a:gd name="f139" fmla="*/ f114 1 1211084"/>
                      <a:gd name="f140" fmla="*/ f82 1 f89"/>
                      <a:gd name="f141" fmla="*/ f83 1 f89"/>
                      <a:gd name="f142" fmla="*/ f82 1 f90"/>
                      <a:gd name="f143" fmla="*/ f84 1 f90"/>
                      <a:gd name="f144" fmla="*/ f116 1 f89"/>
                      <a:gd name="f145" fmla="*/ f117 1 f90"/>
                      <a:gd name="f146" fmla="*/ f118 1 f89"/>
                      <a:gd name="f147" fmla="*/ f119 1 f90"/>
                      <a:gd name="f148" fmla="*/ f120 1 f89"/>
                      <a:gd name="f149" fmla="*/ f121 1 f90"/>
                      <a:gd name="f150" fmla="*/ f122 1 f89"/>
                      <a:gd name="f151" fmla="*/ f123 1 f90"/>
                      <a:gd name="f152" fmla="*/ f124 1 f89"/>
                      <a:gd name="f153" fmla="*/ f125 1 f90"/>
                      <a:gd name="f154" fmla="*/ f126 1 f89"/>
                      <a:gd name="f155" fmla="*/ f127 1 f90"/>
                      <a:gd name="f156" fmla="*/ f128 1 f89"/>
                      <a:gd name="f157" fmla="*/ f129 1 f90"/>
                      <a:gd name="f158" fmla="*/ f130 1 f89"/>
                      <a:gd name="f159" fmla="*/ f131 1 f90"/>
                      <a:gd name="f160" fmla="*/ f132 1 f89"/>
                      <a:gd name="f161" fmla="*/ f133 1 f90"/>
                      <a:gd name="f162" fmla="*/ f134 1 f89"/>
                      <a:gd name="f163" fmla="*/ f135 1 f90"/>
                      <a:gd name="f164" fmla="*/ f136 1 f89"/>
                      <a:gd name="f165" fmla="*/ f137 1 f90"/>
                      <a:gd name="f166" fmla="*/ f138 1 f89"/>
                      <a:gd name="f167" fmla="*/ f139 1 f90"/>
                      <a:gd name="f168" fmla="*/ f140 f80 1"/>
                      <a:gd name="f169" fmla="*/ f141 f80 1"/>
                      <a:gd name="f170" fmla="*/ f143 f81 1"/>
                      <a:gd name="f171" fmla="*/ f142 f81 1"/>
                      <a:gd name="f172" fmla="*/ f144 f80 1"/>
                      <a:gd name="f173" fmla="*/ f145 f81 1"/>
                      <a:gd name="f174" fmla="*/ f146 f80 1"/>
                      <a:gd name="f175" fmla="*/ f147 f81 1"/>
                      <a:gd name="f176" fmla="*/ f148 f80 1"/>
                      <a:gd name="f177" fmla="*/ f149 f81 1"/>
                      <a:gd name="f178" fmla="*/ f150 f80 1"/>
                      <a:gd name="f179" fmla="*/ f151 f81 1"/>
                      <a:gd name="f180" fmla="*/ f152 f80 1"/>
                      <a:gd name="f181" fmla="*/ f153 f81 1"/>
                      <a:gd name="f182" fmla="*/ f154 f80 1"/>
                      <a:gd name="f183" fmla="*/ f155 f81 1"/>
                      <a:gd name="f184" fmla="*/ f156 f80 1"/>
                      <a:gd name="f185" fmla="*/ f157 f81 1"/>
                      <a:gd name="f186" fmla="*/ f158 f80 1"/>
                      <a:gd name="f187" fmla="*/ f159 f81 1"/>
                      <a:gd name="f188" fmla="*/ f160 f80 1"/>
                      <a:gd name="f189" fmla="*/ f161 f81 1"/>
                      <a:gd name="f190" fmla="*/ f162 f80 1"/>
                      <a:gd name="f191" fmla="*/ f163 f81 1"/>
                      <a:gd name="f192" fmla="*/ f164 f80 1"/>
                      <a:gd name="f193" fmla="*/ f165 f81 1"/>
                      <a:gd name="f194" fmla="*/ f166 f80 1"/>
                      <a:gd name="f195" fmla="*/ f167 f8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115">
                        <a:pos x="f172" y="f173"/>
                      </a:cxn>
                      <a:cxn ang="f115">
                        <a:pos x="f174" y="f175"/>
                      </a:cxn>
                      <a:cxn ang="f115">
                        <a:pos x="f176" y="f177"/>
                      </a:cxn>
                      <a:cxn ang="f115">
                        <a:pos x="f178" y="f179"/>
                      </a:cxn>
                      <a:cxn ang="f115">
                        <a:pos x="f180" y="f181"/>
                      </a:cxn>
                      <a:cxn ang="f115">
                        <a:pos x="f182" y="f183"/>
                      </a:cxn>
                      <a:cxn ang="f115">
                        <a:pos x="f184" y="f185"/>
                      </a:cxn>
                      <a:cxn ang="f115">
                        <a:pos x="f186" y="f187"/>
                      </a:cxn>
                      <a:cxn ang="f115">
                        <a:pos x="f188" y="f189"/>
                      </a:cxn>
                      <a:cxn ang="f115">
                        <a:pos x="f190" y="f191"/>
                      </a:cxn>
                      <a:cxn ang="f115">
                        <a:pos x="f192" y="f193"/>
                      </a:cxn>
                      <a:cxn ang="f115">
                        <a:pos x="f194" y="f195"/>
                      </a:cxn>
                      <a:cxn ang="f115">
                        <a:pos x="f172" y="f173"/>
                      </a:cxn>
                    </a:cxnLst>
                    <a:rect l="f168" t="f171" r="f169" b="f170"/>
                    <a:pathLst>
                      <a:path w="951362" h="1211084">
                        <a:moveTo>
                          <a:pt x="f8" y="f9"/>
                        </a:moveTo>
                        <a:cubicBezTo>
                          <a:pt x="f10" y="f11"/>
                          <a:pt x="f12" y="f13"/>
                          <a:pt x="f14" y="f15"/>
                        </a:cubicBezTo>
                        <a:cubicBezTo>
                          <a:pt x="f16" y="f17"/>
                          <a:pt x="f18" y="f19"/>
                          <a:pt x="f20" y="f21"/>
                        </a:cubicBezTo>
                        <a:cubicBezTo>
                          <a:pt x="f22" y="f23"/>
                          <a:pt x="f24" y="f25"/>
                          <a:pt x="f26" y="f27"/>
                        </a:cubicBezTo>
                        <a:cubicBezTo>
                          <a:pt x="f28" y="f29"/>
                          <a:pt x="f30" y="f31"/>
                          <a:pt x="f32" y="f33"/>
                        </a:cubicBezTo>
                        <a:cubicBezTo>
                          <a:pt x="f34" y="f35"/>
                          <a:pt x="f36" y="f37"/>
                          <a:pt x="f38" y="f39"/>
                        </a:cubicBezTo>
                        <a:cubicBezTo>
                          <a:pt x="f40" y="f41"/>
                          <a:pt x="f42" y="f43"/>
                          <a:pt x="f44" y="f45"/>
                        </a:cubicBezTo>
                        <a:cubicBezTo>
                          <a:pt x="f46" y="f47"/>
                          <a:pt x="f48" y="f49"/>
                          <a:pt x="f50" y="f51"/>
                        </a:cubicBezTo>
                        <a:cubicBezTo>
                          <a:pt x="f52" y="f53"/>
                          <a:pt x="f54" y="f55"/>
                          <a:pt x="f56" y="f57"/>
                        </a:cubicBezTo>
                        <a:cubicBezTo>
                          <a:pt x="f58" y="f59"/>
                          <a:pt x="f60" y="f61"/>
                          <a:pt x="f62" y="f63"/>
                        </a:cubicBezTo>
                        <a:cubicBezTo>
                          <a:pt x="f64" y="f65"/>
                          <a:pt x="f66" y="f67"/>
                          <a:pt x="f10" y="f68"/>
                        </a:cubicBezTo>
                        <a:cubicBezTo>
                          <a:pt x="f69" y="f70"/>
                          <a:pt x="f71" y="f72"/>
                          <a:pt x="f73" y="f74"/>
                        </a:cubicBezTo>
                        <a:cubicBezTo>
                          <a:pt x="f75" y="f76"/>
                          <a:pt x="f77" y="f78"/>
                          <a:pt x="f8" y="f9"/>
                        </a:cubicBezTo>
                        <a:close/>
                      </a:path>
                    </a:pathLst>
                  </a:custGeom>
                  <a:solidFill>
                    <a:srgbClr val="EFD2EC">
                      <a:alpha val="18824"/>
                    </a:srgbClr>
                  </a:solidFill>
                  <a:ln w="12701" cap="flat">
                    <a:solidFill>
                      <a:srgbClr val="FFF2CC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FF0000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92" name="Oval 442">
                    <a:extLst>
                      <a:ext uri="{FF2B5EF4-FFF2-40B4-BE49-F238E27FC236}">
                        <a16:creationId xmlns:a16="http://schemas.microsoft.com/office/drawing/2014/main" id="{CA5F4307-7305-709B-E914-A5EACCF2435C}"/>
                      </a:ext>
                    </a:extLst>
                  </p:cNvPr>
                  <p:cNvSpPr/>
                  <p:nvPr/>
                </p:nvSpPr>
                <p:spPr>
                  <a:xfrm>
                    <a:off x="11250896" y="5196077"/>
                    <a:ext cx="169465" cy="178308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FD2EC">
                      <a:alpha val="45882"/>
                    </a:srgbClr>
                  </a:solidFill>
                  <a:ln w="12701" cap="flat">
                    <a:solidFill>
                      <a:srgbClr val="EFD2EC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FF0000"/>
                      </a:solidFill>
                      <a:uFillTx/>
                      <a:latin typeface="Century Gothic" pitchFamily="34"/>
                    </a:endParaRPr>
                  </a:p>
                </p:txBody>
              </p:sp>
            </p:grpSp>
            <p:sp>
              <p:nvSpPr>
                <p:cNvPr id="90" name="TextBox 440">
                  <a:extLst>
                    <a:ext uri="{FF2B5EF4-FFF2-40B4-BE49-F238E27FC236}">
                      <a16:creationId xmlns:a16="http://schemas.microsoft.com/office/drawing/2014/main" id="{081E1E49-ABFA-171D-3B96-6876DCB9EDD6}"/>
                    </a:ext>
                  </a:extLst>
                </p:cNvPr>
                <p:cNvSpPr txBox="1"/>
                <p:nvPr/>
              </p:nvSpPr>
              <p:spPr>
                <a:xfrm>
                  <a:off x="10878753" y="4636181"/>
                  <a:ext cx="1245851" cy="276999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none" lIns="91440" tIns="45720" rIns="91440" bIns="45720" anchor="t" anchorCtr="0" compatLnSpc="1">
                  <a:sp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fr-FR" sz="1200" b="0" i="0" u="none" strike="noStrike" kern="1200" cap="none" spc="0" baseline="0">
                      <a:solidFill>
                        <a:srgbClr val="FF0000"/>
                      </a:solidFill>
                      <a:uFillTx/>
                      <a:latin typeface="Century Gothic" pitchFamily="34"/>
                    </a:rPr>
                    <a:t>Macrophages</a:t>
                  </a:r>
                  <a:endParaRPr lang="en-US" sz="12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sp>
            <p:nvSpPr>
              <p:cNvPr id="80" name="Rectangle: Rounded Corners 430">
                <a:extLst>
                  <a:ext uri="{FF2B5EF4-FFF2-40B4-BE49-F238E27FC236}">
                    <a16:creationId xmlns:a16="http://schemas.microsoft.com/office/drawing/2014/main" id="{DAD72432-2C3D-FAB4-0CEF-A03FC054D587}"/>
                  </a:ext>
                </a:extLst>
              </p:cNvPr>
              <p:cNvSpPr/>
              <p:nvPr/>
            </p:nvSpPr>
            <p:spPr>
              <a:xfrm>
                <a:off x="9339416" y="3411123"/>
                <a:ext cx="2700735" cy="2468797"/>
              </a:xfrm>
              <a:custGeom>
                <a:avLst>
                  <a:gd name="f0" fmla="val 36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noFill/>
              <a:ln w="76196" cap="flat">
                <a:solidFill>
                  <a:srgbClr val="FF000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</p:grpSp>
        <p:pic>
          <p:nvPicPr>
            <p:cNvPr id="78" name="Picture 121" descr="\documentclass{article}&#10;\usepackage{amsmath}&#10;\usepackage{amsfonts}&#10;\usepackage{xcolor}&#10;\pagestyle{empty}&#10;\begin{document}&#10;\newcommand{\indep}{\perp \!\!\! \perp}&#10;&#10;$$&#10;\textcolor{red}{&#10;\begin{pmatrix}&#10;p_{1, 1} &amp; \ldots &amp; p_{1, N}\\&#10;\vdots &amp; \ddots &amp; \vdots \\&#10;p_{J,1} &amp; \ldots &amp; p_{J, N}&#10;\end{pmatrix}}&#10;$$&#10;&#10;\end{document}" title="IguanaTex Bitmap Display">
              <a:extLst>
                <a:ext uri="{FF2B5EF4-FFF2-40B4-BE49-F238E27FC236}">
                  <a16:creationId xmlns:a16="http://schemas.microsoft.com/office/drawing/2014/main" id="{1A226B3B-56B5-BF67-9BA3-8FD64312B24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7495499" y="1848108"/>
              <a:ext cx="2610000" cy="1394841"/>
            </a:xfrm>
            <a:prstGeom prst="rect">
              <a:avLst/>
            </a:prstGeom>
          </p:spPr>
        </p:pic>
      </p:grpSp>
      <p:grpSp>
        <p:nvGrpSpPr>
          <p:cNvPr id="102" name="Group 131">
            <a:extLst>
              <a:ext uri="{FF2B5EF4-FFF2-40B4-BE49-F238E27FC236}">
                <a16:creationId xmlns:a16="http://schemas.microsoft.com/office/drawing/2014/main" id="{06E5BB7D-33D4-1E0D-1768-31D6D90CB763}"/>
              </a:ext>
            </a:extLst>
          </p:cNvPr>
          <p:cNvGrpSpPr/>
          <p:nvPr/>
        </p:nvGrpSpPr>
        <p:grpSpPr>
          <a:xfrm>
            <a:off x="39622" y="848691"/>
            <a:ext cx="6829428" cy="4939177"/>
            <a:chOff x="39622" y="848691"/>
            <a:chExt cx="6829428" cy="4939177"/>
          </a:xfrm>
        </p:grpSpPr>
        <p:pic>
          <p:nvPicPr>
            <p:cNvPr id="103" name="Picture 120" descr="\documentclass{article}&#10;\usepackage{amsmath}&#10;\usepackage{xcolor}&#10;\usepackage{amsfonts}&#10;\pagestyle{empty}&#10;\begin{document}&#10;\newcommand{\indep}{\perp \!\!\! \perp}&#10;&#10;$$&#10;\textcolor{blue}{&#10;\begin{pmatrix}&#10;x_{1, 1} &amp; \ldots &amp; x_{1, J}\\&#10;\vdots &amp; \ddots &amp; \vdots \\&#10;x_{G,1} &amp; \ldots &amp; x_{G, J}&#10;\end{pmatrix}}&#10;$$&#10;&#10;\end{document}" title="IguanaTex Bitmap Display">
              <a:extLst>
                <a:ext uri="{FF2B5EF4-FFF2-40B4-BE49-F238E27FC236}">
                  <a16:creationId xmlns:a16="http://schemas.microsoft.com/office/drawing/2014/main" id="{99389904-06D5-82C2-F5FD-6B73FEBFE30A}"/>
                </a:ext>
              </a:extLst>
            </p:cNvPr>
            <p:cNvPicPr>
              <a:picLocks/>
            </p:cNvPicPr>
            <p:nvPr>
              <p:custDataLst>
                <p:tags r:id="rId4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4259050" y="1914682"/>
              <a:ext cx="2610000" cy="1332000"/>
            </a:xfrm>
            <a:prstGeom prst="rect">
              <a:avLst/>
            </a:prstGeom>
          </p:spPr>
        </p:pic>
        <p:grpSp>
          <p:nvGrpSpPr>
            <p:cNvPr id="104" name="Group 129">
              <a:extLst>
                <a:ext uri="{FF2B5EF4-FFF2-40B4-BE49-F238E27FC236}">
                  <a16:creationId xmlns:a16="http://schemas.microsoft.com/office/drawing/2014/main" id="{0EAC3108-A267-DD19-8455-089B9A6C6720}"/>
                </a:ext>
              </a:extLst>
            </p:cNvPr>
            <p:cNvGrpSpPr/>
            <p:nvPr/>
          </p:nvGrpSpPr>
          <p:grpSpPr>
            <a:xfrm>
              <a:off x="39622" y="848691"/>
              <a:ext cx="4147023" cy="4939177"/>
              <a:chOff x="39622" y="848691"/>
              <a:chExt cx="4147023" cy="4939177"/>
            </a:xfrm>
          </p:grpSpPr>
          <p:sp>
            <p:nvSpPr>
              <p:cNvPr id="105" name="Rectangle: Rounded Corners 505">
                <a:extLst>
                  <a:ext uri="{FF2B5EF4-FFF2-40B4-BE49-F238E27FC236}">
                    <a16:creationId xmlns:a16="http://schemas.microsoft.com/office/drawing/2014/main" id="{8780C81E-5DDE-DFF2-27E0-B5AB4484E0E6}"/>
                  </a:ext>
                </a:extLst>
              </p:cNvPr>
              <p:cNvSpPr/>
              <p:nvPr/>
            </p:nvSpPr>
            <p:spPr>
              <a:xfrm>
                <a:off x="39622" y="848691"/>
                <a:ext cx="4147023" cy="4939177"/>
              </a:xfrm>
              <a:custGeom>
                <a:avLst>
                  <a:gd name="f0" fmla="val 36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noFill/>
              <a:ln w="76196" cap="flat">
                <a:solidFill>
                  <a:srgbClr val="0000FF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06" name="TextBox 506">
                <a:extLst>
                  <a:ext uri="{FF2B5EF4-FFF2-40B4-BE49-F238E27FC236}">
                    <a16:creationId xmlns:a16="http://schemas.microsoft.com/office/drawing/2014/main" id="{273E3F8D-FEDA-8D01-1204-2E23715C4D63}"/>
                  </a:ext>
                </a:extLst>
              </p:cNvPr>
              <p:cNvSpPr txBox="1"/>
              <p:nvPr/>
            </p:nvSpPr>
            <p:spPr>
              <a:xfrm>
                <a:off x="1942496" y="2633343"/>
                <a:ext cx="1268757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T cell pathway</a:t>
                </a:r>
              </a:p>
            </p:txBody>
          </p:sp>
          <p:sp>
            <p:nvSpPr>
              <p:cNvPr id="107" name="TextBox 507">
                <a:extLst>
                  <a:ext uri="{FF2B5EF4-FFF2-40B4-BE49-F238E27FC236}">
                    <a16:creationId xmlns:a16="http://schemas.microsoft.com/office/drawing/2014/main" id="{A22F0FC1-1BB9-CB41-885E-4CAA32C6218B}"/>
                  </a:ext>
                </a:extLst>
              </p:cNvPr>
              <p:cNvSpPr txBox="1"/>
              <p:nvPr/>
            </p:nvSpPr>
            <p:spPr>
              <a:xfrm>
                <a:off x="1744839" y="4079915"/>
                <a:ext cx="1497009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B cell pathway</a:t>
                </a:r>
              </a:p>
            </p:txBody>
          </p:sp>
          <p:sp>
            <p:nvSpPr>
              <p:cNvPr id="108" name="TextBox 508">
                <a:extLst>
                  <a:ext uri="{FF2B5EF4-FFF2-40B4-BE49-F238E27FC236}">
                    <a16:creationId xmlns:a16="http://schemas.microsoft.com/office/drawing/2014/main" id="{6B901854-DF00-F51C-B4E9-CA3164774969}"/>
                  </a:ext>
                </a:extLst>
              </p:cNvPr>
              <p:cNvSpPr txBox="1"/>
              <p:nvPr/>
            </p:nvSpPr>
            <p:spPr>
              <a:xfrm>
                <a:off x="300334" y="938421"/>
                <a:ext cx="3316144" cy="42958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2400" b="0" i="0" u="none" strike="noStrike" kern="1200" cap="none" spc="0" baseline="0">
                    <a:solidFill>
                      <a:srgbClr val="0000FF"/>
                    </a:solidFill>
                    <a:uFillTx/>
                    <a:latin typeface="Century Gothic" pitchFamily="34"/>
                  </a:rPr>
                  <a:t>Purified cellular profiles</a:t>
                </a:r>
              </a:p>
            </p:txBody>
          </p:sp>
          <p:sp>
            <p:nvSpPr>
              <p:cNvPr id="109" name="TextBox 509">
                <a:extLst>
                  <a:ext uri="{FF2B5EF4-FFF2-40B4-BE49-F238E27FC236}">
                    <a16:creationId xmlns:a16="http://schemas.microsoft.com/office/drawing/2014/main" id="{3D0F5A98-BEA4-8413-3999-B69D20EFE47A}"/>
                  </a:ext>
                </a:extLst>
              </p:cNvPr>
              <p:cNvSpPr txBox="1"/>
              <p:nvPr/>
            </p:nvSpPr>
            <p:spPr>
              <a:xfrm>
                <a:off x="962424" y="1337145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38103" cap="flat">
                <a:solidFill>
                  <a:srgbClr val="00B3B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CD3</a:t>
                </a:r>
                <a:endParaRPr lang="en-GB" sz="1200" b="0" i="0" u="none" strike="noStrike" kern="1200" cap="none" spc="0" baseline="-2500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0" name="TextBox 511">
                <a:extLst>
                  <a:ext uri="{FF2B5EF4-FFF2-40B4-BE49-F238E27FC236}">
                    <a16:creationId xmlns:a16="http://schemas.microsoft.com/office/drawing/2014/main" id="{19E11CDD-F0CD-05D8-73F8-01EDB89510CE}"/>
                  </a:ext>
                </a:extLst>
              </p:cNvPr>
              <p:cNvSpPr txBox="1"/>
              <p:nvPr/>
            </p:nvSpPr>
            <p:spPr>
              <a:xfrm>
                <a:off x="2131064" y="1744711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38103" cap="flat">
                <a:solidFill>
                  <a:srgbClr val="00B3B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MHC-II</a:t>
                </a:r>
                <a:endParaRPr lang="en-GB" sz="1200" b="0" i="0" u="none" strike="noStrike" kern="1200" cap="none" spc="0" baseline="-2500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1" name="TextBox 512">
                <a:extLst>
                  <a:ext uri="{FF2B5EF4-FFF2-40B4-BE49-F238E27FC236}">
                    <a16:creationId xmlns:a16="http://schemas.microsoft.com/office/drawing/2014/main" id="{2B435890-1098-72E3-BAEF-11136EEE42B3}"/>
                  </a:ext>
                </a:extLst>
              </p:cNvPr>
              <p:cNvSpPr txBox="1"/>
              <p:nvPr/>
            </p:nvSpPr>
            <p:spPr>
              <a:xfrm>
                <a:off x="3188933" y="1357253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38103" cap="flat">
                <a:solidFill>
                  <a:srgbClr val="00B3B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CD19</a:t>
                </a:r>
                <a:endParaRPr lang="en-GB" sz="1200" b="0" i="0" u="none" strike="noStrike" kern="1200" cap="none" spc="0" baseline="-2500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2" name="TextBox 513">
                <a:extLst>
                  <a:ext uri="{FF2B5EF4-FFF2-40B4-BE49-F238E27FC236}">
                    <a16:creationId xmlns:a16="http://schemas.microsoft.com/office/drawing/2014/main" id="{A2EC46DB-34D8-A1DC-6DF5-F90F39D0033D}"/>
                  </a:ext>
                </a:extLst>
              </p:cNvPr>
              <p:cNvSpPr txBox="1"/>
              <p:nvPr/>
            </p:nvSpPr>
            <p:spPr>
              <a:xfrm>
                <a:off x="916740" y="2766434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38103" cap="flat">
                <a:solidFill>
                  <a:srgbClr val="00B3B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CD3</a:t>
                </a:r>
                <a:endParaRPr lang="en-GB" sz="1200" b="0" i="0" u="none" strike="noStrike" kern="1200" cap="none" spc="0" baseline="-2500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3" name="TextBox 515">
                <a:extLst>
                  <a:ext uri="{FF2B5EF4-FFF2-40B4-BE49-F238E27FC236}">
                    <a16:creationId xmlns:a16="http://schemas.microsoft.com/office/drawing/2014/main" id="{FFEEDAD0-8E8A-751C-3B6F-32DA12B7AF19}"/>
                  </a:ext>
                </a:extLst>
              </p:cNvPr>
              <p:cNvSpPr txBox="1"/>
              <p:nvPr/>
            </p:nvSpPr>
            <p:spPr>
              <a:xfrm>
                <a:off x="2057482" y="3284936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38103" cap="flat">
                <a:solidFill>
                  <a:srgbClr val="00B3B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MHC-II</a:t>
                </a:r>
                <a:endParaRPr lang="en-GB" sz="1200" b="0" i="0" u="none" strike="noStrike" kern="1200" cap="none" spc="0" baseline="-2500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4" name="TextBox 516">
                <a:extLst>
                  <a:ext uri="{FF2B5EF4-FFF2-40B4-BE49-F238E27FC236}">
                    <a16:creationId xmlns:a16="http://schemas.microsoft.com/office/drawing/2014/main" id="{1A2BF6A3-C8CB-F7FF-146F-4AA553CB4489}"/>
                  </a:ext>
                </a:extLst>
              </p:cNvPr>
              <p:cNvSpPr txBox="1"/>
              <p:nvPr/>
            </p:nvSpPr>
            <p:spPr>
              <a:xfrm>
                <a:off x="3141878" y="2792019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38103" cap="flat">
                <a:solidFill>
                  <a:srgbClr val="00B3B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CD19</a:t>
                </a:r>
                <a:endParaRPr lang="en-GB" sz="1200" b="0" i="0" u="none" strike="noStrike" kern="1200" cap="none" spc="0" baseline="-2500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5" name="TextBox 517">
                <a:extLst>
                  <a:ext uri="{FF2B5EF4-FFF2-40B4-BE49-F238E27FC236}">
                    <a16:creationId xmlns:a16="http://schemas.microsoft.com/office/drawing/2014/main" id="{E4B117BD-E82F-C9F6-C34B-97DF0F06177D}"/>
                  </a:ext>
                </a:extLst>
              </p:cNvPr>
              <p:cNvSpPr txBox="1"/>
              <p:nvPr/>
            </p:nvSpPr>
            <p:spPr>
              <a:xfrm>
                <a:off x="919392" y="4188710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38103" cap="flat">
                <a:solidFill>
                  <a:srgbClr val="00B3B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CD3</a:t>
                </a:r>
                <a:endParaRPr lang="en-GB" sz="1200" b="0" i="0" u="none" strike="noStrike" kern="1200" cap="none" spc="0" baseline="-2500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6" name="TextBox 519">
                <a:extLst>
                  <a:ext uri="{FF2B5EF4-FFF2-40B4-BE49-F238E27FC236}">
                    <a16:creationId xmlns:a16="http://schemas.microsoft.com/office/drawing/2014/main" id="{99C1207F-790D-64A9-7C0C-FF0E37439BFC}"/>
                  </a:ext>
                </a:extLst>
              </p:cNvPr>
              <p:cNvSpPr txBox="1"/>
              <p:nvPr/>
            </p:nvSpPr>
            <p:spPr>
              <a:xfrm>
                <a:off x="2060134" y="4707212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38103" cap="flat">
                <a:solidFill>
                  <a:srgbClr val="00B3B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 dirty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MHC-II</a:t>
                </a:r>
                <a:endParaRPr lang="en-GB" sz="1200" b="0" i="0" u="none" strike="noStrike" kern="1200" cap="none" spc="0" baseline="-25000" dirty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200" b="0" i="0" u="none" strike="noStrike" kern="1200" cap="none" spc="0" baseline="0" dirty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7" name="TextBox 520">
                <a:extLst>
                  <a:ext uri="{FF2B5EF4-FFF2-40B4-BE49-F238E27FC236}">
                    <a16:creationId xmlns:a16="http://schemas.microsoft.com/office/drawing/2014/main" id="{8B9E501E-F19A-6A54-337A-79EDFC796F78}"/>
                  </a:ext>
                </a:extLst>
              </p:cNvPr>
              <p:cNvSpPr txBox="1"/>
              <p:nvPr/>
            </p:nvSpPr>
            <p:spPr>
              <a:xfrm>
                <a:off x="3144530" y="4214295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38103" cap="flat">
                <a:solidFill>
                  <a:srgbClr val="00B3B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CD19</a:t>
                </a:r>
                <a:endParaRPr lang="en-GB" sz="1200" b="0" i="0" u="none" strike="noStrike" kern="1200" cap="none" spc="0" baseline="-2500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8" name="TextBox 521">
                <a:extLst>
                  <a:ext uri="{FF2B5EF4-FFF2-40B4-BE49-F238E27FC236}">
                    <a16:creationId xmlns:a16="http://schemas.microsoft.com/office/drawing/2014/main" id="{FF6213B2-BFB5-7B3A-75BF-E2EA2EFBAFD8}"/>
                  </a:ext>
                </a:extLst>
              </p:cNvPr>
              <p:cNvSpPr txBox="1"/>
              <p:nvPr/>
            </p:nvSpPr>
            <p:spPr>
              <a:xfrm>
                <a:off x="1445895" y="5429195"/>
                <a:ext cx="2055690" cy="286390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rPr>
                  <a:t>Macrophage pathway</a:t>
                </a:r>
              </a:p>
            </p:txBody>
          </p:sp>
          <p:grpSp>
            <p:nvGrpSpPr>
              <p:cNvPr id="119" name="Group 522">
                <a:extLst>
                  <a:ext uri="{FF2B5EF4-FFF2-40B4-BE49-F238E27FC236}">
                    <a16:creationId xmlns:a16="http://schemas.microsoft.com/office/drawing/2014/main" id="{66B70134-409C-B54F-40DC-0E285CA4E969}"/>
                  </a:ext>
                </a:extLst>
              </p:cNvPr>
              <p:cNvGrpSpPr/>
              <p:nvPr/>
            </p:nvGrpSpPr>
            <p:grpSpPr>
              <a:xfrm>
                <a:off x="220041" y="1614821"/>
                <a:ext cx="642109" cy="675604"/>
                <a:chOff x="220041" y="1614821"/>
                <a:chExt cx="642109" cy="675604"/>
              </a:xfrm>
            </p:grpSpPr>
            <p:sp>
              <p:nvSpPr>
                <p:cNvPr id="138" name="Oval 523">
                  <a:extLst>
                    <a:ext uri="{FF2B5EF4-FFF2-40B4-BE49-F238E27FC236}">
                      <a16:creationId xmlns:a16="http://schemas.microsoft.com/office/drawing/2014/main" id="{CC28C344-E54E-D2AB-0A95-04A837AC2854}"/>
                    </a:ext>
                  </a:extLst>
                </p:cNvPr>
                <p:cNvSpPr/>
                <p:nvPr/>
              </p:nvSpPr>
              <p:spPr>
                <a:xfrm>
                  <a:off x="220041" y="1614821"/>
                  <a:ext cx="642109" cy="675604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21961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39" name="Oval 524">
                  <a:extLst>
                    <a:ext uri="{FF2B5EF4-FFF2-40B4-BE49-F238E27FC236}">
                      <a16:creationId xmlns:a16="http://schemas.microsoft.com/office/drawing/2014/main" id="{ADAA686C-4799-ED68-740B-4D2274503094}"/>
                    </a:ext>
                  </a:extLst>
                </p:cNvPr>
                <p:cNvSpPr/>
                <p:nvPr/>
              </p:nvSpPr>
              <p:spPr>
                <a:xfrm>
                  <a:off x="312679" y="1823871"/>
                  <a:ext cx="244748" cy="257513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45882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grpSp>
            <p:nvGrpSpPr>
              <p:cNvPr id="120" name="Group 525">
                <a:extLst>
                  <a:ext uri="{FF2B5EF4-FFF2-40B4-BE49-F238E27FC236}">
                    <a16:creationId xmlns:a16="http://schemas.microsoft.com/office/drawing/2014/main" id="{1169E57E-CE5B-F8E9-21FD-66C9C3E72D25}"/>
                  </a:ext>
                </a:extLst>
              </p:cNvPr>
              <p:cNvGrpSpPr/>
              <p:nvPr/>
            </p:nvGrpSpPr>
            <p:grpSpPr>
              <a:xfrm>
                <a:off x="306305" y="4332180"/>
                <a:ext cx="570366" cy="726079"/>
                <a:chOff x="306305" y="4332180"/>
                <a:chExt cx="570366" cy="726079"/>
              </a:xfrm>
            </p:grpSpPr>
            <p:sp>
              <p:nvSpPr>
                <p:cNvPr id="136" name="Freeform: Shape 526">
                  <a:extLst>
                    <a:ext uri="{FF2B5EF4-FFF2-40B4-BE49-F238E27FC236}">
                      <a16:creationId xmlns:a16="http://schemas.microsoft.com/office/drawing/2014/main" id="{60F3D6F2-695A-E8C6-D406-A915C00DBC70}"/>
                    </a:ext>
                  </a:extLst>
                </p:cNvPr>
                <p:cNvSpPr/>
                <p:nvPr/>
              </p:nvSpPr>
              <p:spPr>
                <a:xfrm>
                  <a:off x="306305" y="4332180"/>
                  <a:ext cx="570366" cy="726079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0"/>
                    <a:gd name="f6" fmla="val 951362"/>
                    <a:gd name="f7" fmla="val 1211084"/>
                    <a:gd name="f8" fmla="val 310756"/>
                    <a:gd name="f9" fmla="val 18468"/>
                    <a:gd name="f10" fmla="val 242176"/>
                    <a:gd name="f11" fmla="val 66728"/>
                    <a:gd name="f12" fmla="val 35166"/>
                    <a:gd name="f13" fmla="val 264848"/>
                    <a:gd name="f14" fmla="val 5956"/>
                    <a:gd name="f15" fmla="val 376608"/>
                    <a:gd name="f16" fmla="val -23254"/>
                    <a:gd name="f17" fmla="val 488368"/>
                    <a:gd name="f18" fmla="val 60566"/>
                    <a:gd name="f19" fmla="val 586158"/>
                    <a:gd name="f20" fmla="val 135496"/>
                    <a:gd name="f21" fmla="val 689028"/>
                    <a:gd name="f22" fmla="val 210426"/>
                    <a:gd name="f23" fmla="val 791898"/>
                    <a:gd name="f24" fmla="val 459346"/>
                    <a:gd name="f25" fmla="val 923978"/>
                    <a:gd name="f26" fmla="val 455536"/>
                    <a:gd name="f27" fmla="val 993828"/>
                    <a:gd name="f28" fmla="val 451726"/>
                    <a:gd name="f29" fmla="val 1063678"/>
                    <a:gd name="f30" fmla="val 97396"/>
                    <a:gd name="f31" fmla="val 1073838"/>
                    <a:gd name="f32" fmla="val 112636"/>
                    <a:gd name="f33" fmla="val 1108128"/>
                    <a:gd name="f34" fmla="val 127876"/>
                    <a:gd name="f35" fmla="val 1142418"/>
                    <a:gd name="f36" fmla="val 458076"/>
                    <a:gd name="f37" fmla="val 1245288"/>
                    <a:gd name="f38" fmla="val 546976"/>
                    <a:gd name="f39" fmla="val 1199568"/>
                    <a:gd name="f40" fmla="val 635876"/>
                    <a:gd name="f41" fmla="val 1153848"/>
                    <a:gd name="f42" fmla="val 578726"/>
                    <a:gd name="f43" fmla="val 892228"/>
                    <a:gd name="f44" fmla="val 646036"/>
                    <a:gd name="f45" fmla="val 833808"/>
                    <a:gd name="f46" fmla="val 713346"/>
                    <a:gd name="f47" fmla="val 775388"/>
                    <a:gd name="f48" fmla="val 939406"/>
                    <a:gd name="f49" fmla="val 926518"/>
                    <a:gd name="f50" fmla="val 950836"/>
                    <a:gd name="f51" fmla="val 849048"/>
                    <a:gd name="f52" fmla="val 962266"/>
                    <a:gd name="f53" fmla="val 771578"/>
                    <a:gd name="f54" fmla="val 784466"/>
                    <a:gd name="f55" fmla="val 489638"/>
                    <a:gd name="f56" fmla="val 714616"/>
                    <a:gd name="f57" fmla="val 368988"/>
                    <a:gd name="f58" fmla="val 644766"/>
                    <a:gd name="f59" fmla="val 248338"/>
                    <a:gd name="f60" fmla="val 610476"/>
                    <a:gd name="f61" fmla="val 122608"/>
                    <a:gd name="f62" fmla="val 531736"/>
                    <a:gd name="f63" fmla="val 125148"/>
                    <a:gd name="f64" fmla="val 452996"/>
                    <a:gd name="f65" fmla="val 127688"/>
                    <a:gd name="f66" fmla="val 261226"/>
                    <a:gd name="f67" fmla="val 390578"/>
                    <a:gd name="f68" fmla="val 384228"/>
                    <a:gd name="f69" fmla="val 223126"/>
                    <a:gd name="f70" fmla="val 377878"/>
                    <a:gd name="f71" fmla="val 409816"/>
                    <a:gd name="f72" fmla="val 149278"/>
                    <a:gd name="f73" fmla="val 417436"/>
                    <a:gd name="f74" fmla="val 87048"/>
                    <a:gd name="f75" fmla="val 425056"/>
                    <a:gd name="f76" fmla="val 24818"/>
                    <a:gd name="f77" fmla="val 379336"/>
                    <a:gd name="f78" fmla="val -29792"/>
                    <a:gd name="f79" fmla="+- 0 0 -90"/>
                    <a:gd name="f80" fmla="*/ f3 1 951362"/>
                    <a:gd name="f81" fmla="*/ f4 1 1211084"/>
                    <a:gd name="f82" fmla="val f5"/>
                    <a:gd name="f83" fmla="val f6"/>
                    <a:gd name="f84" fmla="val f7"/>
                    <a:gd name="f85" fmla="*/ f79 f0 1"/>
                    <a:gd name="f86" fmla="+- f84 0 f82"/>
                    <a:gd name="f87" fmla="+- f83 0 f82"/>
                    <a:gd name="f88" fmla="*/ f85 1 f2"/>
                    <a:gd name="f89" fmla="*/ f87 1 951362"/>
                    <a:gd name="f90" fmla="*/ f86 1 1211084"/>
                    <a:gd name="f91" fmla="*/ 310756 f87 1"/>
                    <a:gd name="f92" fmla="*/ 18468 f86 1"/>
                    <a:gd name="f93" fmla="*/ 5956 f87 1"/>
                    <a:gd name="f94" fmla="*/ 376608 f86 1"/>
                    <a:gd name="f95" fmla="*/ 135496 f87 1"/>
                    <a:gd name="f96" fmla="*/ 689028 f86 1"/>
                    <a:gd name="f97" fmla="*/ 455536 f87 1"/>
                    <a:gd name="f98" fmla="*/ 993828 f86 1"/>
                    <a:gd name="f99" fmla="*/ 112636 f87 1"/>
                    <a:gd name="f100" fmla="*/ 1108128 f86 1"/>
                    <a:gd name="f101" fmla="*/ 546976 f87 1"/>
                    <a:gd name="f102" fmla="*/ 1199568 f86 1"/>
                    <a:gd name="f103" fmla="*/ 646036 f87 1"/>
                    <a:gd name="f104" fmla="*/ 833808 f86 1"/>
                    <a:gd name="f105" fmla="*/ 950836 f87 1"/>
                    <a:gd name="f106" fmla="*/ 849048 f86 1"/>
                    <a:gd name="f107" fmla="*/ 714616 f87 1"/>
                    <a:gd name="f108" fmla="*/ 368988 f86 1"/>
                    <a:gd name="f109" fmla="*/ 531736 f87 1"/>
                    <a:gd name="f110" fmla="*/ 125148 f86 1"/>
                    <a:gd name="f111" fmla="*/ 242176 f87 1"/>
                    <a:gd name="f112" fmla="*/ 384228 f86 1"/>
                    <a:gd name="f113" fmla="*/ 417436 f87 1"/>
                    <a:gd name="f114" fmla="*/ 87048 f86 1"/>
                    <a:gd name="f115" fmla="+- f88 0 f1"/>
                    <a:gd name="f116" fmla="*/ f91 1 951362"/>
                    <a:gd name="f117" fmla="*/ f92 1 1211084"/>
                    <a:gd name="f118" fmla="*/ f93 1 951362"/>
                    <a:gd name="f119" fmla="*/ f94 1 1211084"/>
                    <a:gd name="f120" fmla="*/ f95 1 951362"/>
                    <a:gd name="f121" fmla="*/ f96 1 1211084"/>
                    <a:gd name="f122" fmla="*/ f97 1 951362"/>
                    <a:gd name="f123" fmla="*/ f98 1 1211084"/>
                    <a:gd name="f124" fmla="*/ f99 1 951362"/>
                    <a:gd name="f125" fmla="*/ f100 1 1211084"/>
                    <a:gd name="f126" fmla="*/ f101 1 951362"/>
                    <a:gd name="f127" fmla="*/ f102 1 1211084"/>
                    <a:gd name="f128" fmla="*/ f103 1 951362"/>
                    <a:gd name="f129" fmla="*/ f104 1 1211084"/>
                    <a:gd name="f130" fmla="*/ f105 1 951362"/>
                    <a:gd name="f131" fmla="*/ f106 1 1211084"/>
                    <a:gd name="f132" fmla="*/ f107 1 951362"/>
                    <a:gd name="f133" fmla="*/ f108 1 1211084"/>
                    <a:gd name="f134" fmla="*/ f109 1 951362"/>
                    <a:gd name="f135" fmla="*/ f110 1 1211084"/>
                    <a:gd name="f136" fmla="*/ f111 1 951362"/>
                    <a:gd name="f137" fmla="*/ f112 1 1211084"/>
                    <a:gd name="f138" fmla="*/ f113 1 951362"/>
                    <a:gd name="f139" fmla="*/ f114 1 1211084"/>
                    <a:gd name="f140" fmla="*/ f82 1 f89"/>
                    <a:gd name="f141" fmla="*/ f83 1 f89"/>
                    <a:gd name="f142" fmla="*/ f82 1 f90"/>
                    <a:gd name="f143" fmla="*/ f84 1 f90"/>
                    <a:gd name="f144" fmla="*/ f116 1 f89"/>
                    <a:gd name="f145" fmla="*/ f117 1 f90"/>
                    <a:gd name="f146" fmla="*/ f118 1 f89"/>
                    <a:gd name="f147" fmla="*/ f119 1 f90"/>
                    <a:gd name="f148" fmla="*/ f120 1 f89"/>
                    <a:gd name="f149" fmla="*/ f121 1 f90"/>
                    <a:gd name="f150" fmla="*/ f122 1 f89"/>
                    <a:gd name="f151" fmla="*/ f123 1 f90"/>
                    <a:gd name="f152" fmla="*/ f124 1 f89"/>
                    <a:gd name="f153" fmla="*/ f125 1 f90"/>
                    <a:gd name="f154" fmla="*/ f126 1 f89"/>
                    <a:gd name="f155" fmla="*/ f127 1 f90"/>
                    <a:gd name="f156" fmla="*/ f128 1 f89"/>
                    <a:gd name="f157" fmla="*/ f129 1 f90"/>
                    <a:gd name="f158" fmla="*/ f130 1 f89"/>
                    <a:gd name="f159" fmla="*/ f131 1 f90"/>
                    <a:gd name="f160" fmla="*/ f132 1 f89"/>
                    <a:gd name="f161" fmla="*/ f133 1 f90"/>
                    <a:gd name="f162" fmla="*/ f134 1 f89"/>
                    <a:gd name="f163" fmla="*/ f135 1 f90"/>
                    <a:gd name="f164" fmla="*/ f136 1 f89"/>
                    <a:gd name="f165" fmla="*/ f137 1 f90"/>
                    <a:gd name="f166" fmla="*/ f138 1 f89"/>
                    <a:gd name="f167" fmla="*/ f139 1 f90"/>
                    <a:gd name="f168" fmla="*/ f140 f80 1"/>
                    <a:gd name="f169" fmla="*/ f141 f80 1"/>
                    <a:gd name="f170" fmla="*/ f143 f81 1"/>
                    <a:gd name="f171" fmla="*/ f142 f81 1"/>
                    <a:gd name="f172" fmla="*/ f144 f80 1"/>
                    <a:gd name="f173" fmla="*/ f145 f81 1"/>
                    <a:gd name="f174" fmla="*/ f146 f80 1"/>
                    <a:gd name="f175" fmla="*/ f147 f81 1"/>
                    <a:gd name="f176" fmla="*/ f148 f80 1"/>
                    <a:gd name="f177" fmla="*/ f149 f81 1"/>
                    <a:gd name="f178" fmla="*/ f150 f80 1"/>
                    <a:gd name="f179" fmla="*/ f151 f81 1"/>
                    <a:gd name="f180" fmla="*/ f152 f80 1"/>
                    <a:gd name="f181" fmla="*/ f153 f81 1"/>
                    <a:gd name="f182" fmla="*/ f154 f80 1"/>
                    <a:gd name="f183" fmla="*/ f155 f81 1"/>
                    <a:gd name="f184" fmla="*/ f156 f80 1"/>
                    <a:gd name="f185" fmla="*/ f157 f81 1"/>
                    <a:gd name="f186" fmla="*/ f158 f80 1"/>
                    <a:gd name="f187" fmla="*/ f159 f81 1"/>
                    <a:gd name="f188" fmla="*/ f160 f80 1"/>
                    <a:gd name="f189" fmla="*/ f161 f81 1"/>
                    <a:gd name="f190" fmla="*/ f162 f80 1"/>
                    <a:gd name="f191" fmla="*/ f163 f81 1"/>
                    <a:gd name="f192" fmla="*/ f164 f80 1"/>
                    <a:gd name="f193" fmla="*/ f165 f81 1"/>
                    <a:gd name="f194" fmla="*/ f166 f80 1"/>
                    <a:gd name="f195" fmla="*/ f167 f8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115">
                      <a:pos x="f172" y="f173"/>
                    </a:cxn>
                    <a:cxn ang="f115">
                      <a:pos x="f174" y="f175"/>
                    </a:cxn>
                    <a:cxn ang="f115">
                      <a:pos x="f176" y="f177"/>
                    </a:cxn>
                    <a:cxn ang="f115">
                      <a:pos x="f178" y="f179"/>
                    </a:cxn>
                    <a:cxn ang="f115">
                      <a:pos x="f180" y="f181"/>
                    </a:cxn>
                    <a:cxn ang="f115">
                      <a:pos x="f182" y="f183"/>
                    </a:cxn>
                    <a:cxn ang="f115">
                      <a:pos x="f184" y="f185"/>
                    </a:cxn>
                    <a:cxn ang="f115">
                      <a:pos x="f186" y="f187"/>
                    </a:cxn>
                    <a:cxn ang="f115">
                      <a:pos x="f188" y="f189"/>
                    </a:cxn>
                    <a:cxn ang="f115">
                      <a:pos x="f190" y="f191"/>
                    </a:cxn>
                    <a:cxn ang="f115">
                      <a:pos x="f192" y="f193"/>
                    </a:cxn>
                    <a:cxn ang="f115">
                      <a:pos x="f194" y="f195"/>
                    </a:cxn>
                    <a:cxn ang="f115">
                      <a:pos x="f172" y="f173"/>
                    </a:cxn>
                  </a:cxnLst>
                  <a:rect l="f168" t="f171" r="f169" b="f170"/>
                  <a:pathLst>
                    <a:path w="951362" h="1211084">
                      <a:moveTo>
                        <a:pt x="f8" y="f9"/>
                      </a:moveTo>
                      <a:cubicBezTo>
                        <a:pt x="f10" y="f11"/>
                        <a:pt x="f12" y="f13"/>
                        <a:pt x="f14" y="f15"/>
                      </a:cubicBezTo>
                      <a:cubicBezTo>
                        <a:pt x="f16" y="f17"/>
                        <a:pt x="f18" y="f19"/>
                        <a:pt x="f20" y="f21"/>
                      </a:cubicBezTo>
                      <a:cubicBezTo>
                        <a:pt x="f22" y="f23"/>
                        <a:pt x="f24" y="f25"/>
                        <a:pt x="f26" y="f27"/>
                      </a:cubicBezTo>
                      <a:cubicBezTo>
                        <a:pt x="f28" y="f29"/>
                        <a:pt x="f30" y="f31"/>
                        <a:pt x="f32" y="f33"/>
                      </a:cubicBezTo>
                      <a:cubicBezTo>
                        <a:pt x="f34" y="f35"/>
                        <a:pt x="f36" y="f37"/>
                        <a:pt x="f38" y="f39"/>
                      </a:cubicBezTo>
                      <a:cubicBezTo>
                        <a:pt x="f40" y="f41"/>
                        <a:pt x="f42" y="f43"/>
                        <a:pt x="f44" y="f45"/>
                      </a:cubicBezTo>
                      <a:cubicBezTo>
                        <a:pt x="f46" y="f47"/>
                        <a:pt x="f48" y="f49"/>
                        <a:pt x="f50" y="f51"/>
                      </a:cubicBezTo>
                      <a:cubicBezTo>
                        <a:pt x="f52" y="f53"/>
                        <a:pt x="f54" y="f55"/>
                        <a:pt x="f56" y="f57"/>
                      </a:cubicBezTo>
                      <a:cubicBezTo>
                        <a:pt x="f58" y="f59"/>
                        <a:pt x="f60" y="f61"/>
                        <a:pt x="f62" y="f63"/>
                      </a:cubicBezTo>
                      <a:cubicBezTo>
                        <a:pt x="f64" y="f65"/>
                        <a:pt x="f66" y="f67"/>
                        <a:pt x="f10" y="f68"/>
                      </a:cubicBezTo>
                      <a:cubicBezTo>
                        <a:pt x="f69" y="f70"/>
                        <a:pt x="f71" y="f72"/>
                        <a:pt x="f73" y="f74"/>
                      </a:cubicBezTo>
                      <a:cubicBezTo>
                        <a:pt x="f75" y="f76"/>
                        <a:pt x="f77" y="f78"/>
                        <a:pt x="f8" y="f9"/>
                      </a:cubicBezTo>
                      <a:close/>
                    </a:path>
                  </a:pathLst>
                </a:custGeom>
                <a:solidFill>
                  <a:srgbClr val="EFD2EC">
                    <a:alpha val="18824"/>
                  </a:srgbClr>
                </a:solidFill>
                <a:ln w="12701" cap="flat">
                  <a:solidFill>
                    <a:srgbClr val="FFF2CC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37" name="Oval 527">
                  <a:extLst>
                    <a:ext uri="{FF2B5EF4-FFF2-40B4-BE49-F238E27FC236}">
                      <a16:creationId xmlns:a16="http://schemas.microsoft.com/office/drawing/2014/main" id="{B34893F3-6492-ACD3-701A-3E157F3B458C}"/>
                    </a:ext>
                  </a:extLst>
                </p:cNvPr>
                <p:cNvSpPr/>
                <p:nvPr/>
              </p:nvSpPr>
              <p:spPr>
                <a:xfrm>
                  <a:off x="437631" y="4584847"/>
                  <a:ext cx="157688" cy="165917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FD2EC">
                    <a:alpha val="45882"/>
                  </a:srgbClr>
                </a:solidFill>
                <a:ln w="12701" cap="flat">
                  <a:solidFill>
                    <a:srgbClr val="EFD2EC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sp>
            <p:nvSpPr>
              <p:cNvPr id="121" name="Oval 528">
                <a:extLst>
                  <a:ext uri="{FF2B5EF4-FFF2-40B4-BE49-F238E27FC236}">
                    <a16:creationId xmlns:a16="http://schemas.microsoft.com/office/drawing/2014/main" id="{1F8A5E68-7690-C5DA-95B0-DD319057569E}"/>
                  </a:ext>
                </a:extLst>
              </p:cNvPr>
              <p:cNvSpPr/>
              <p:nvPr/>
            </p:nvSpPr>
            <p:spPr>
              <a:xfrm>
                <a:off x="300334" y="3141082"/>
                <a:ext cx="550432" cy="57914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E2AE68">
                  <a:alpha val="21961"/>
                </a:srgbClr>
              </a:solidFill>
              <a:ln w="12701" cap="flat">
                <a:solidFill>
                  <a:srgbClr val="E2AE68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22" name="Oval 529">
                <a:extLst>
                  <a:ext uri="{FF2B5EF4-FFF2-40B4-BE49-F238E27FC236}">
                    <a16:creationId xmlns:a16="http://schemas.microsoft.com/office/drawing/2014/main" id="{C9E38C26-1ACB-9B52-5955-C8C24C1B8ECC}"/>
                  </a:ext>
                </a:extLst>
              </p:cNvPr>
              <p:cNvSpPr/>
              <p:nvPr/>
            </p:nvSpPr>
            <p:spPr>
              <a:xfrm>
                <a:off x="498018" y="3301486"/>
                <a:ext cx="209799" cy="220745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E2AE68">
                  <a:alpha val="45882"/>
                </a:srgbClr>
              </a:solidFill>
              <a:ln w="12701" cap="flat">
                <a:solidFill>
                  <a:srgbClr val="E2AE68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cxnSp>
            <p:nvCxnSpPr>
              <p:cNvPr id="123" name="Straight Connector 530">
                <a:extLst>
                  <a:ext uri="{FF2B5EF4-FFF2-40B4-BE49-F238E27FC236}">
                    <a16:creationId xmlns:a16="http://schemas.microsoft.com/office/drawing/2014/main" id="{7F0CCF02-5557-6D02-55EB-DBCBFC482731}"/>
                  </a:ext>
                </a:extLst>
              </p:cNvPr>
              <p:cNvCxnSpPr/>
              <p:nvPr/>
            </p:nvCxnSpPr>
            <p:spPr>
              <a:xfrm flipV="1">
                <a:off x="707827" y="3101544"/>
                <a:ext cx="102349" cy="126068"/>
              </a:xfrm>
              <a:prstGeom prst="straightConnector1">
                <a:avLst/>
              </a:prstGeom>
              <a:noFill/>
              <a:ln w="19046" cap="flat">
                <a:solidFill>
                  <a:srgbClr val="E2AE68"/>
                </a:solidFill>
                <a:prstDash val="solid"/>
                <a:miter/>
              </a:ln>
            </p:spPr>
          </p:cxnSp>
          <p:cxnSp>
            <p:nvCxnSpPr>
              <p:cNvPr id="124" name="Straight Connector 531">
                <a:extLst>
                  <a:ext uri="{FF2B5EF4-FFF2-40B4-BE49-F238E27FC236}">
                    <a16:creationId xmlns:a16="http://schemas.microsoft.com/office/drawing/2014/main" id="{7A11B6EA-48BE-4B1D-C6A0-110652A376BB}"/>
                  </a:ext>
                </a:extLst>
              </p:cNvPr>
              <p:cNvCxnSpPr/>
              <p:nvPr/>
            </p:nvCxnSpPr>
            <p:spPr>
              <a:xfrm flipV="1">
                <a:off x="810176" y="3017199"/>
                <a:ext cx="0" cy="90069"/>
              </a:xfrm>
              <a:prstGeom prst="straightConnector1">
                <a:avLst/>
              </a:prstGeom>
              <a:noFill/>
              <a:ln w="19046" cap="flat">
                <a:solidFill>
                  <a:srgbClr val="E2AE68"/>
                </a:solidFill>
                <a:prstDash val="solid"/>
                <a:miter/>
              </a:ln>
            </p:spPr>
          </p:cxnSp>
          <p:cxnSp>
            <p:nvCxnSpPr>
              <p:cNvPr id="125" name="Straight Connector 532">
                <a:extLst>
                  <a:ext uri="{FF2B5EF4-FFF2-40B4-BE49-F238E27FC236}">
                    <a16:creationId xmlns:a16="http://schemas.microsoft.com/office/drawing/2014/main" id="{8AD07F62-DFE0-9811-6F11-B416B24FA8FA}"/>
                  </a:ext>
                </a:extLst>
              </p:cNvPr>
              <p:cNvCxnSpPr/>
              <p:nvPr/>
            </p:nvCxnSpPr>
            <p:spPr>
              <a:xfrm flipV="1">
                <a:off x="727606" y="3113422"/>
                <a:ext cx="102349" cy="126068"/>
              </a:xfrm>
              <a:prstGeom prst="straightConnector1">
                <a:avLst/>
              </a:prstGeom>
              <a:noFill/>
              <a:ln w="19046" cap="flat">
                <a:solidFill>
                  <a:srgbClr val="E2AE68"/>
                </a:solidFill>
                <a:prstDash val="solid"/>
                <a:miter/>
              </a:ln>
            </p:spPr>
          </p:cxnSp>
          <p:cxnSp>
            <p:nvCxnSpPr>
              <p:cNvPr id="126" name="Straight Connector 533">
                <a:extLst>
                  <a:ext uri="{FF2B5EF4-FFF2-40B4-BE49-F238E27FC236}">
                    <a16:creationId xmlns:a16="http://schemas.microsoft.com/office/drawing/2014/main" id="{AD1E9CD1-3BC6-01FD-362A-FE7A083D4753}"/>
                  </a:ext>
                </a:extLst>
              </p:cNvPr>
              <p:cNvCxnSpPr/>
              <p:nvPr/>
            </p:nvCxnSpPr>
            <p:spPr>
              <a:xfrm flipV="1">
                <a:off x="830750" y="3100986"/>
                <a:ext cx="90352" cy="12984"/>
              </a:xfrm>
              <a:prstGeom prst="straightConnector1">
                <a:avLst/>
              </a:prstGeom>
              <a:noFill/>
              <a:ln w="19046" cap="flat">
                <a:solidFill>
                  <a:srgbClr val="E2AE68"/>
                </a:solidFill>
                <a:prstDash val="solid"/>
                <a:miter/>
              </a:ln>
            </p:spPr>
          </p:cxnSp>
          <p:sp>
            <p:nvSpPr>
              <p:cNvPr id="127" name="Rectangle 431">
                <a:extLst>
                  <a:ext uri="{FF2B5EF4-FFF2-40B4-BE49-F238E27FC236}">
                    <a16:creationId xmlns:a16="http://schemas.microsoft.com/office/drawing/2014/main" id="{31C2F895-75F7-D2CE-CB02-D0766AD91D7A}"/>
                  </a:ext>
                </a:extLst>
              </p:cNvPr>
              <p:cNvSpPr/>
              <p:nvPr/>
            </p:nvSpPr>
            <p:spPr>
              <a:xfrm>
                <a:off x="1754829" y="1356072"/>
                <a:ext cx="183501" cy="780303"/>
              </a:xfrm>
              <a:prstGeom prst="rect">
                <a:avLst/>
              </a:prstGeom>
              <a:solidFill>
                <a:srgbClr val="ABDFE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28" name="Rectangle 431">
                <a:extLst>
                  <a:ext uri="{FF2B5EF4-FFF2-40B4-BE49-F238E27FC236}">
                    <a16:creationId xmlns:a16="http://schemas.microsoft.com/office/drawing/2014/main" id="{D1CA17B7-5127-C642-1816-F177B13209A4}"/>
                  </a:ext>
                </a:extLst>
              </p:cNvPr>
              <p:cNvSpPr/>
              <p:nvPr/>
            </p:nvSpPr>
            <p:spPr>
              <a:xfrm>
                <a:off x="2968671" y="2072301"/>
                <a:ext cx="150253" cy="254539"/>
              </a:xfrm>
              <a:prstGeom prst="rect">
                <a:avLst/>
              </a:prstGeom>
              <a:solidFill>
                <a:srgbClr val="ABDFE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29" name="Rectangle 431">
                <a:extLst>
                  <a:ext uri="{FF2B5EF4-FFF2-40B4-BE49-F238E27FC236}">
                    <a16:creationId xmlns:a16="http://schemas.microsoft.com/office/drawing/2014/main" id="{E09FC162-F3F0-DF0E-D234-5178535905A9}"/>
                  </a:ext>
                </a:extLst>
              </p:cNvPr>
              <p:cNvSpPr/>
              <p:nvPr/>
            </p:nvSpPr>
            <p:spPr>
              <a:xfrm>
                <a:off x="3951414" y="1823872"/>
                <a:ext cx="150253" cy="278776"/>
              </a:xfrm>
              <a:prstGeom prst="rect">
                <a:avLst/>
              </a:prstGeom>
              <a:solidFill>
                <a:srgbClr val="ABDFE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30" name="Rectangle 432">
                <a:extLst>
                  <a:ext uri="{FF2B5EF4-FFF2-40B4-BE49-F238E27FC236}">
                    <a16:creationId xmlns:a16="http://schemas.microsoft.com/office/drawing/2014/main" id="{066F9D91-E803-388E-0D81-742CDC42D79A}"/>
                  </a:ext>
                </a:extLst>
              </p:cNvPr>
              <p:cNvSpPr/>
              <p:nvPr/>
            </p:nvSpPr>
            <p:spPr>
              <a:xfrm>
                <a:off x="3928433" y="2741928"/>
                <a:ext cx="183501" cy="780303"/>
              </a:xfrm>
              <a:prstGeom prst="rect">
                <a:avLst/>
              </a:prstGeom>
              <a:solidFill>
                <a:srgbClr val="EFD1A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31" name="Rectangle 432">
                <a:extLst>
                  <a:ext uri="{FF2B5EF4-FFF2-40B4-BE49-F238E27FC236}">
                    <a16:creationId xmlns:a16="http://schemas.microsoft.com/office/drawing/2014/main" id="{BB7EAEB6-5CD7-1DD2-7A41-C7CA52FF1E92}"/>
                  </a:ext>
                </a:extLst>
              </p:cNvPr>
              <p:cNvSpPr/>
              <p:nvPr/>
            </p:nvSpPr>
            <p:spPr>
              <a:xfrm>
                <a:off x="1731752" y="3047764"/>
                <a:ext cx="183501" cy="249858"/>
              </a:xfrm>
              <a:prstGeom prst="rect">
                <a:avLst/>
              </a:prstGeom>
              <a:solidFill>
                <a:srgbClr val="EFD1A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32" name="Rectangle 432">
                <a:extLst>
                  <a:ext uri="{FF2B5EF4-FFF2-40B4-BE49-F238E27FC236}">
                    <a16:creationId xmlns:a16="http://schemas.microsoft.com/office/drawing/2014/main" id="{6A3A0BB2-C0E7-145A-264D-13E7CBDD5A28}"/>
                  </a:ext>
                </a:extLst>
              </p:cNvPr>
              <p:cNvSpPr/>
              <p:nvPr/>
            </p:nvSpPr>
            <p:spPr>
              <a:xfrm>
                <a:off x="2958377" y="3612618"/>
                <a:ext cx="183501" cy="324212"/>
              </a:xfrm>
              <a:prstGeom prst="rect">
                <a:avLst/>
              </a:prstGeom>
              <a:solidFill>
                <a:srgbClr val="EFD1A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33" name="Rectangle 438">
                <a:extLst>
                  <a:ext uri="{FF2B5EF4-FFF2-40B4-BE49-F238E27FC236}">
                    <a16:creationId xmlns:a16="http://schemas.microsoft.com/office/drawing/2014/main" id="{02F2A85F-A1E1-287E-B092-F3B960ECE867}"/>
                  </a:ext>
                </a:extLst>
              </p:cNvPr>
              <p:cNvSpPr/>
              <p:nvPr/>
            </p:nvSpPr>
            <p:spPr>
              <a:xfrm>
                <a:off x="2970856" y="4848909"/>
                <a:ext cx="183501" cy="345980"/>
              </a:xfrm>
              <a:prstGeom prst="rect">
                <a:avLst/>
              </a:prstGeom>
              <a:solidFill>
                <a:srgbClr val="F6E6F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34" name="Rectangle 438">
                <a:extLst>
                  <a:ext uri="{FF2B5EF4-FFF2-40B4-BE49-F238E27FC236}">
                    <a16:creationId xmlns:a16="http://schemas.microsoft.com/office/drawing/2014/main" id="{AC29C05C-1CE1-7B1D-292D-EA8A83E41933}"/>
                  </a:ext>
                </a:extLst>
              </p:cNvPr>
              <p:cNvSpPr/>
              <p:nvPr/>
            </p:nvSpPr>
            <p:spPr>
              <a:xfrm>
                <a:off x="3894541" y="4695219"/>
                <a:ext cx="183501" cy="103835"/>
              </a:xfrm>
              <a:prstGeom prst="rect">
                <a:avLst/>
              </a:prstGeom>
              <a:solidFill>
                <a:srgbClr val="F6E6F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35" name="Rectangle 438">
                <a:extLst>
                  <a:ext uri="{FF2B5EF4-FFF2-40B4-BE49-F238E27FC236}">
                    <a16:creationId xmlns:a16="http://schemas.microsoft.com/office/drawing/2014/main" id="{E8FE2577-8D71-40C4-8D81-0640018BE54F}"/>
                  </a:ext>
                </a:extLst>
              </p:cNvPr>
              <p:cNvSpPr/>
              <p:nvPr/>
            </p:nvSpPr>
            <p:spPr>
              <a:xfrm>
                <a:off x="1685911" y="4695219"/>
                <a:ext cx="183501" cy="103835"/>
              </a:xfrm>
              <a:prstGeom prst="rect">
                <a:avLst/>
              </a:prstGeom>
              <a:solidFill>
                <a:srgbClr val="F6E6F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</p:grpSp>
      </p:grpSp>
      <p:grpSp>
        <p:nvGrpSpPr>
          <p:cNvPr id="141" name="Groupe 140">
            <a:extLst>
              <a:ext uri="{FF2B5EF4-FFF2-40B4-BE49-F238E27FC236}">
                <a16:creationId xmlns:a16="http://schemas.microsoft.com/office/drawing/2014/main" id="{6F24A70B-AF15-4EA6-7E8C-158B3FC507CC}"/>
              </a:ext>
            </a:extLst>
          </p:cNvPr>
          <p:cNvGrpSpPr/>
          <p:nvPr/>
        </p:nvGrpSpPr>
        <p:grpSpPr>
          <a:xfrm>
            <a:off x="5606698" y="4035957"/>
            <a:ext cx="3380763" cy="1369574"/>
            <a:chOff x="4611652" y="3352402"/>
            <a:chExt cx="4883460" cy="1978328"/>
          </a:xfrm>
        </p:grpSpPr>
        <p:pic>
          <p:nvPicPr>
            <p:cNvPr id="72" name="Picture 45" descr="\documentclass{article}&#10;\usepackage{amsmath}&#10;\usepackage{amsfonts}&#10;\usepackage{xcolor}&#10;\pagestyle{empty}&#10;\begin{document}&#10;\newcommand{\indep}{\perp \!\!\! \perp}&#10;&#10;$$&#10; \boldsymbol{X} \boldsymbol{p}_i = \boldsymbol{y}_i&#10;$$&#10;&#10;\end{document}" title="IguanaTex Bitmap Display">
              <a:extLst>
                <a:ext uri="{FF2B5EF4-FFF2-40B4-BE49-F238E27FC236}">
                  <a16:creationId xmlns:a16="http://schemas.microsoft.com/office/drawing/2014/main" id="{CC116CDA-D59D-ADEC-D692-C6E88653F7C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1457" y="3352402"/>
              <a:ext cx="2242302" cy="527114"/>
            </a:xfrm>
            <a:prstGeom prst="rect">
              <a:avLst/>
            </a:prstGeom>
          </p:spPr>
        </p:pic>
        <p:pic>
          <p:nvPicPr>
            <p:cNvPr id="73" name="Picture 26" descr="\documentclass{article}&#10;\usepackage{amsmath}&#10;\usepackage{amsfonts}&#10;\usepackage{xcolor}&#10;\pagestyle{empty}&#10;\begin{document}&#10;\newcommand{\indep}{\perp \!\!\! \perp}&#10;&#10;$$&#10;\textcolor{red}{&#10;\begin{cases}&#10;\sum_{j=1}^J p_{ji}=1\\&#10;\forall j \in \{1, \ldots, J\}, \quad p_{ji} \ge 0&#10;\end{cases}}&#10;$$&#10;&#10;\end{document}" title="IguanaTex Bitmap Display">
              <a:extLst>
                <a:ext uri="{FF2B5EF4-FFF2-40B4-BE49-F238E27FC236}">
                  <a16:creationId xmlns:a16="http://schemas.microsoft.com/office/drawing/2014/main" id="{71FB5029-D15C-96AF-0F62-8B2073EBDD3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1626" y="4418994"/>
              <a:ext cx="3563486" cy="911736"/>
            </a:xfrm>
            <a:prstGeom prst="rect">
              <a:avLst/>
            </a:prstGeom>
          </p:spPr>
        </p:pic>
        <p:sp>
          <p:nvSpPr>
            <p:cNvPr id="74" name="Left Brace 4 1">
              <a:extLst>
                <a:ext uri="{FF2B5EF4-FFF2-40B4-BE49-F238E27FC236}">
                  <a16:creationId xmlns:a16="http://schemas.microsoft.com/office/drawing/2014/main" id="{E7A58345-D1CE-61F0-1D84-8A6436E7FACB}"/>
                </a:ext>
              </a:extLst>
            </p:cNvPr>
            <p:cNvSpPr/>
            <p:nvPr/>
          </p:nvSpPr>
          <p:spPr>
            <a:xfrm>
              <a:off x="4611652" y="3617673"/>
              <a:ext cx="1289278" cy="1677702"/>
            </a:xfrm>
            <a:custGeom>
              <a:avLst>
                <a:gd name="f11" fmla="val 8333"/>
                <a:gd name="f12" fmla="val 500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+- 0 0 5400000"/>
                <a:gd name="f11" fmla="val 8333"/>
                <a:gd name="f12" fmla="val 50000"/>
                <a:gd name="f13" fmla="+- 0 0 -180"/>
                <a:gd name="f14" fmla="+- 0 0 -270"/>
                <a:gd name="f15" fmla="+- 0 0 -360"/>
                <a:gd name="f16" fmla="abs f5"/>
                <a:gd name="f17" fmla="abs f6"/>
                <a:gd name="f18" fmla="abs f7"/>
                <a:gd name="f19" fmla="val f8"/>
                <a:gd name="f20" fmla="val f12"/>
                <a:gd name="f21" fmla="val f11"/>
                <a:gd name="f22" fmla="+- 2700000 f3 0"/>
                <a:gd name="f23" fmla="*/ f13 f2 1"/>
                <a:gd name="f24" fmla="*/ f14 f2 1"/>
                <a:gd name="f25" fmla="*/ f15 f2 1"/>
                <a:gd name="f26" fmla="?: f16 f5 1"/>
                <a:gd name="f27" fmla="?: f17 f6 1"/>
                <a:gd name="f28" fmla="?: f18 f7 1"/>
                <a:gd name="f29" fmla="*/ f22 f9 1"/>
                <a:gd name="f30" fmla="*/ f23 1 f4"/>
                <a:gd name="f31" fmla="*/ f24 1 f4"/>
                <a:gd name="f32" fmla="*/ f25 1 f4"/>
                <a:gd name="f33" fmla="*/ f26 1 21600"/>
                <a:gd name="f34" fmla="*/ f27 1 21600"/>
                <a:gd name="f35" fmla="*/ 21600 f26 1"/>
                <a:gd name="f36" fmla="*/ 21600 f27 1"/>
                <a:gd name="f37" fmla="*/ f29 1 f2"/>
                <a:gd name="f38" fmla="+- f30 0 f3"/>
                <a:gd name="f39" fmla="+- f31 0 f3"/>
                <a:gd name="f40" fmla="+- f32 0 f3"/>
                <a:gd name="f41" fmla="min f34 f33"/>
                <a:gd name="f42" fmla="*/ f35 1 f28"/>
                <a:gd name="f43" fmla="*/ f36 1 f28"/>
                <a:gd name="f44" fmla="+- 0 0 f37"/>
                <a:gd name="f45" fmla="val f42"/>
                <a:gd name="f46" fmla="val f43"/>
                <a:gd name="f47" fmla="+- 0 0 f44"/>
                <a:gd name="f48" fmla="*/ f19 f41 1"/>
                <a:gd name="f49" fmla="+- f46 0 f19"/>
                <a:gd name="f50" fmla="+- f45 0 f19"/>
                <a:gd name="f51" fmla="*/ f47 f2 1"/>
                <a:gd name="f52" fmla="*/ f45 f41 1"/>
                <a:gd name="f53" fmla="*/ f46 f41 1"/>
                <a:gd name="f54" fmla="*/ f50 1 2"/>
                <a:gd name="f55" fmla="min f50 f49"/>
                <a:gd name="f56" fmla="*/ f49 f20 1"/>
                <a:gd name="f57" fmla="*/ f51 1 f9"/>
                <a:gd name="f58" fmla="+- f19 f54 0"/>
                <a:gd name="f59" fmla="*/ f55 f21 1"/>
                <a:gd name="f60" fmla="*/ f56 1 100000"/>
                <a:gd name="f61" fmla="+- f57 0 f3"/>
                <a:gd name="f62" fmla="*/ f54 f41 1"/>
                <a:gd name="f63" fmla="*/ f59 1 100000"/>
                <a:gd name="f64" fmla="cos 1 f61"/>
                <a:gd name="f65" fmla="sin 1 f61"/>
                <a:gd name="f66" fmla="*/ f58 f41 1"/>
                <a:gd name="f67" fmla="*/ f60 f41 1"/>
                <a:gd name="f68" fmla="+- f60 f63 0"/>
                <a:gd name="f69" fmla="+- 0 0 f64"/>
                <a:gd name="f70" fmla="+- 0 0 f65"/>
                <a:gd name="f71" fmla="*/ f63 f41 1"/>
                <a:gd name="f72" fmla="+- 0 0 f69"/>
                <a:gd name="f73" fmla="+- 0 0 f70"/>
                <a:gd name="f74" fmla="*/ f68 f41 1"/>
                <a:gd name="f75" fmla="*/ f72 f54 1"/>
                <a:gd name="f76" fmla="*/ f73 f63 1"/>
                <a:gd name="f77" fmla="+- f45 0 f75"/>
                <a:gd name="f78" fmla="+- f63 0 f76"/>
                <a:gd name="f79" fmla="+- f46 f76 0"/>
                <a:gd name="f80" fmla="+- f79 0 f63"/>
                <a:gd name="f81" fmla="*/ f77 f41 1"/>
                <a:gd name="f82" fmla="*/ f78 f41 1"/>
                <a:gd name="f83" fmla="*/ f80 f4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">
                  <a:pos x="f52" y="f48"/>
                </a:cxn>
                <a:cxn ang="f39">
                  <a:pos x="f48" y="f67"/>
                </a:cxn>
                <a:cxn ang="f40">
                  <a:pos x="f52" y="f53"/>
                </a:cxn>
              </a:cxnLst>
              <a:rect l="f81" t="f82" r="f52" b="f83"/>
              <a:pathLst>
                <a:path stroke="0">
                  <a:moveTo>
                    <a:pt x="f52" y="f53"/>
                  </a:moveTo>
                  <a:arcTo wR="f62" hR="f71" stAng="f3" swAng="f3"/>
                  <a:lnTo>
                    <a:pt x="f66" y="f74"/>
                  </a:lnTo>
                  <a:arcTo wR="f62" hR="f71" stAng="f8" swAng="f10"/>
                  <a:arcTo wR="f62" hR="f71" stAng="f3" swAng="f10"/>
                  <a:lnTo>
                    <a:pt x="f66" y="f71"/>
                  </a:lnTo>
                  <a:arcTo wR="f62" hR="f71" stAng="f2" swAng="f3"/>
                  <a:close/>
                </a:path>
                <a:path fill="none">
                  <a:moveTo>
                    <a:pt x="f52" y="f53"/>
                  </a:moveTo>
                  <a:arcTo wR="f62" hR="f71" stAng="f3" swAng="f3"/>
                  <a:lnTo>
                    <a:pt x="f66" y="f74"/>
                  </a:lnTo>
                  <a:arcTo wR="f62" hR="f71" stAng="f8" swAng="f10"/>
                  <a:arcTo wR="f62" hR="f71" stAng="f3" swAng="f10"/>
                  <a:lnTo>
                    <a:pt x="f66" y="f71"/>
                  </a:lnTo>
                  <a:arcTo wR="f62" hR="f71" stAng="f2" swAng="f3"/>
                </a:path>
              </a:pathLst>
            </a:custGeom>
            <a:noFill/>
            <a:ln w="3810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entury Gothic" panose="020B0502020202020204" pitchFamily="34" charset="0"/>
              </a:endParaRPr>
            </a:p>
          </p:txBody>
        </p:sp>
      </p:grpSp>
      <p:sp>
        <p:nvSpPr>
          <p:cNvPr id="140" name="ZoneTexte 139">
            <a:extLst>
              <a:ext uri="{FF2B5EF4-FFF2-40B4-BE49-F238E27FC236}">
                <a16:creationId xmlns:a16="http://schemas.microsoft.com/office/drawing/2014/main" id="{8BE1EA79-2731-9C2B-A05E-7A551C6B7534}"/>
              </a:ext>
            </a:extLst>
          </p:cNvPr>
          <p:cNvSpPr txBox="1"/>
          <p:nvPr/>
        </p:nvSpPr>
        <p:spPr>
          <a:xfrm>
            <a:off x="5396940" y="5456668"/>
            <a:ext cx="282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Deconvolution algorithm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F02EF346-F90C-93DC-6D11-B06A7076954E}"/>
              </a:ext>
            </a:extLst>
          </p:cNvPr>
          <p:cNvGrpSpPr/>
          <p:nvPr/>
        </p:nvGrpSpPr>
        <p:grpSpPr>
          <a:xfrm>
            <a:off x="4686901" y="25389"/>
            <a:ext cx="7465476" cy="1776972"/>
            <a:chOff x="4686901" y="25389"/>
            <a:chExt cx="7465476" cy="1776972"/>
          </a:xfrm>
        </p:grpSpPr>
        <p:grpSp>
          <p:nvGrpSpPr>
            <p:cNvPr id="75" name="Group 414">
              <a:extLst>
                <a:ext uri="{FF2B5EF4-FFF2-40B4-BE49-F238E27FC236}">
                  <a16:creationId xmlns:a16="http://schemas.microsoft.com/office/drawing/2014/main" id="{1EB310E4-3DF9-FE52-61FA-B7FF4190E4B6}"/>
                </a:ext>
              </a:extLst>
            </p:cNvPr>
            <p:cNvGrpSpPr/>
            <p:nvPr/>
          </p:nvGrpSpPr>
          <p:grpSpPr>
            <a:xfrm>
              <a:off x="4686901" y="25389"/>
              <a:ext cx="2820015" cy="1776972"/>
              <a:chOff x="6123727" y="670529"/>
              <a:chExt cx="3380481" cy="2130138"/>
            </a:xfrm>
          </p:grpSpPr>
          <p:grpSp>
            <p:nvGrpSpPr>
              <p:cNvPr id="196" name="Group 415">
                <a:extLst>
                  <a:ext uri="{FF2B5EF4-FFF2-40B4-BE49-F238E27FC236}">
                    <a16:creationId xmlns:a16="http://schemas.microsoft.com/office/drawing/2014/main" id="{AD3E561B-F57C-6C9B-5CD2-D0B057066E05}"/>
                  </a:ext>
                </a:extLst>
              </p:cNvPr>
              <p:cNvGrpSpPr/>
              <p:nvPr/>
            </p:nvGrpSpPr>
            <p:grpSpPr>
              <a:xfrm>
                <a:off x="6123727" y="775146"/>
                <a:ext cx="3380481" cy="2025521"/>
                <a:chOff x="6123727" y="775146"/>
                <a:chExt cx="3380481" cy="2025521"/>
              </a:xfrm>
            </p:grpSpPr>
            <p:sp>
              <p:nvSpPr>
                <p:cNvPr id="198" name="TextBox 417">
                  <a:extLst>
                    <a:ext uri="{FF2B5EF4-FFF2-40B4-BE49-F238E27FC236}">
                      <a16:creationId xmlns:a16="http://schemas.microsoft.com/office/drawing/2014/main" id="{13A4AB51-1607-A63C-3FC0-730B12D792E0}"/>
                    </a:ext>
                  </a:extLst>
                </p:cNvPr>
                <p:cNvSpPr txBox="1"/>
                <p:nvPr/>
              </p:nvSpPr>
              <p:spPr>
                <a:xfrm>
                  <a:off x="6123727" y="775146"/>
                  <a:ext cx="3380481" cy="442735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square" lIns="91440" tIns="45720" rIns="91440" bIns="45720" anchor="t" anchorCtr="1" compatLnSpc="1">
                  <a:sp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fr-FR" sz="1800" b="0" i="0" u="none" strike="noStrike" kern="1200" cap="none" spc="0" baseline="0">
                      <a:solidFill>
                        <a:srgbClr val="007F7F"/>
                      </a:solidFill>
                      <a:uFillTx/>
                      <a:latin typeface="Century Gothic" pitchFamily="34"/>
                    </a:rPr>
                    <a:t>Bulk profile</a:t>
                  </a:r>
                  <a:endParaRPr lang="en-US" sz="1800" b="0" i="0" u="none" strike="noStrike" kern="1200" cap="none" spc="0" baseline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99" name="Rectangle 418">
                  <a:extLst>
                    <a:ext uri="{FF2B5EF4-FFF2-40B4-BE49-F238E27FC236}">
                      <a16:creationId xmlns:a16="http://schemas.microsoft.com/office/drawing/2014/main" id="{3530EF3A-C8BC-1EA9-A7F5-CD9D5EFB6BBB}"/>
                    </a:ext>
                  </a:extLst>
                </p:cNvPr>
                <p:cNvSpPr/>
                <p:nvPr/>
              </p:nvSpPr>
              <p:spPr>
                <a:xfrm>
                  <a:off x="7146090" y="1260116"/>
                  <a:ext cx="183501" cy="780303"/>
                </a:xfrm>
                <a:prstGeom prst="rect">
                  <a:avLst/>
                </a:prstGeom>
                <a:solidFill>
                  <a:srgbClr val="4472C4"/>
                </a:solidFill>
                <a:ln cap="flat">
                  <a:solidFill>
                    <a:srgbClr val="007F7F"/>
                  </a:solidFill>
                  <a:prstDash val="solid"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200" name="Rectangle 419">
                  <a:extLst>
                    <a:ext uri="{FF2B5EF4-FFF2-40B4-BE49-F238E27FC236}">
                      <a16:creationId xmlns:a16="http://schemas.microsoft.com/office/drawing/2014/main" id="{6E9D3090-C507-5FB4-1FD9-F9D833DEF229}"/>
                    </a:ext>
                  </a:extLst>
                </p:cNvPr>
                <p:cNvSpPr/>
                <p:nvPr/>
              </p:nvSpPr>
              <p:spPr>
                <a:xfrm>
                  <a:off x="8309088" y="1252453"/>
                  <a:ext cx="183501" cy="780303"/>
                </a:xfrm>
                <a:prstGeom prst="rect">
                  <a:avLst/>
                </a:prstGeom>
                <a:solidFill>
                  <a:srgbClr val="4472C4"/>
                </a:solidFill>
                <a:ln cap="flat">
                  <a:solidFill>
                    <a:srgbClr val="007F7F"/>
                  </a:solidFill>
                  <a:prstDash val="solid"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201" name="Rectangle 420">
                  <a:extLst>
                    <a:ext uri="{FF2B5EF4-FFF2-40B4-BE49-F238E27FC236}">
                      <a16:creationId xmlns:a16="http://schemas.microsoft.com/office/drawing/2014/main" id="{38C9D056-5246-5A12-4F0F-7677B1592284}"/>
                    </a:ext>
                  </a:extLst>
                </p:cNvPr>
                <p:cNvSpPr/>
                <p:nvPr/>
              </p:nvSpPr>
              <p:spPr>
                <a:xfrm>
                  <a:off x="7730950" y="1765377"/>
                  <a:ext cx="183501" cy="276999"/>
                </a:xfrm>
                <a:prstGeom prst="rect">
                  <a:avLst/>
                </a:prstGeom>
                <a:solidFill>
                  <a:srgbClr val="4472C4"/>
                </a:solidFill>
                <a:ln cap="flat">
                  <a:solidFill>
                    <a:srgbClr val="007F7F"/>
                  </a:solidFill>
                  <a:prstDash val="solid"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202" name="TextBox 421">
                  <a:extLst>
                    <a:ext uri="{FF2B5EF4-FFF2-40B4-BE49-F238E27FC236}">
                      <a16:creationId xmlns:a16="http://schemas.microsoft.com/office/drawing/2014/main" id="{FDB6FE59-E1FA-C8FF-255D-900DD355477F}"/>
                    </a:ext>
                  </a:extLst>
                </p:cNvPr>
                <p:cNvSpPr txBox="1"/>
                <p:nvPr/>
              </p:nvSpPr>
              <p:spPr>
                <a:xfrm rot="16200004">
                  <a:off x="6922466" y="2189573"/>
                  <a:ext cx="609530" cy="332051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none" lIns="91440" tIns="45720" rIns="91440" bIns="45720" anchor="t" anchorCtr="0" compatLnSpc="1">
                  <a:sp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fr-FR" sz="1200" b="0" i="0" u="none" strike="noStrike" kern="1200" cap="none" spc="0" baseline="0" dirty="0">
                      <a:solidFill>
                        <a:srgbClr val="007F7F"/>
                      </a:solidFill>
                      <a:uFillTx/>
                      <a:latin typeface="Century Gothic" pitchFamily="34"/>
                    </a:rPr>
                    <a:t>CD3</a:t>
                  </a:r>
                  <a:endParaRPr lang="en-US" sz="1200" b="0" i="0" u="none" strike="noStrike" kern="1200" cap="none" spc="0" baseline="0" dirty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203" name="TextBox 422">
                  <a:extLst>
                    <a:ext uri="{FF2B5EF4-FFF2-40B4-BE49-F238E27FC236}">
                      <a16:creationId xmlns:a16="http://schemas.microsoft.com/office/drawing/2014/main" id="{4BD96A10-665A-0E20-4BC1-A8B28C00A731}"/>
                    </a:ext>
                  </a:extLst>
                </p:cNvPr>
                <p:cNvSpPr txBox="1"/>
                <p:nvPr/>
              </p:nvSpPr>
              <p:spPr>
                <a:xfrm rot="16200004">
                  <a:off x="7402120" y="2228032"/>
                  <a:ext cx="813218" cy="332051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none" lIns="91440" tIns="45720" rIns="91440" bIns="45720" anchor="t" anchorCtr="0" compatLnSpc="1">
                  <a:sp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fr-FR" sz="1200" b="0" i="0" u="none" strike="noStrike" kern="1200" cap="none" spc="0" baseline="0" dirty="0">
                      <a:solidFill>
                        <a:srgbClr val="007F7F"/>
                      </a:solidFill>
                      <a:uFillTx/>
                      <a:latin typeface="Century Gothic" pitchFamily="34"/>
                    </a:rPr>
                    <a:t>MHC-II</a:t>
                  </a:r>
                  <a:endParaRPr lang="en-US" sz="1200" b="0" i="0" u="none" strike="noStrike" kern="1200" cap="none" spc="0" baseline="0" dirty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204" name="TextBox 423">
                  <a:extLst>
                    <a:ext uri="{FF2B5EF4-FFF2-40B4-BE49-F238E27FC236}">
                      <a16:creationId xmlns:a16="http://schemas.microsoft.com/office/drawing/2014/main" id="{839E7DB7-F666-C293-FFCA-2850A0615DE9}"/>
                    </a:ext>
                  </a:extLst>
                </p:cNvPr>
                <p:cNvSpPr txBox="1"/>
                <p:nvPr/>
              </p:nvSpPr>
              <p:spPr>
                <a:xfrm rot="16200004">
                  <a:off x="8034541" y="2228033"/>
                  <a:ext cx="711374" cy="332051"/>
                </a:xfrm>
                <a:prstGeom prst="rect">
                  <a:avLst/>
                </a:prstGeom>
                <a:noFill/>
                <a:ln cap="flat">
                  <a:noFill/>
                </a:ln>
              </p:spPr>
              <p:txBody>
                <a:bodyPr vert="horz" wrap="none" lIns="91440" tIns="45720" rIns="91440" bIns="45720" anchor="t" anchorCtr="0" compatLnSpc="1">
                  <a:sp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fr-FR" sz="1200" b="0" i="0" u="none" strike="noStrike" kern="1200" cap="none" spc="0" baseline="0">
                      <a:solidFill>
                        <a:srgbClr val="007F7F"/>
                      </a:solidFill>
                      <a:uFillTx/>
                      <a:latin typeface="Century Gothic" pitchFamily="34"/>
                    </a:rPr>
                    <a:t>CD19</a:t>
                  </a:r>
                  <a:endParaRPr lang="en-US" sz="1200" b="0" i="0" u="none" strike="noStrike" kern="1200" cap="none" spc="0" baseline="0">
                    <a:solidFill>
                      <a:srgbClr val="007F7F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sp>
            <p:nvSpPr>
              <p:cNvPr id="197" name="Rectangle: Rounded Corners 416">
                <a:extLst>
                  <a:ext uri="{FF2B5EF4-FFF2-40B4-BE49-F238E27FC236}">
                    <a16:creationId xmlns:a16="http://schemas.microsoft.com/office/drawing/2014/main" id="{71CC3C26-6AA0-1F86-15CD-05586B7FA84B}"/>
                  </a:ext>
                </a:extLst>
              </p:cNvPr>
              <p:cNvSpPr/>
              <p:nvPr/>
            </p:nvSpPr>
            <p:spPr>
              <a:xfrm>
                <a:off x="6820244" y="670529"/>
                <a:ext cx="2059163" cy="2069396"/>
              </a:xfrm>
              <a:custGeom>
                <a:avLst>
                  <a:gd name="f0" fmla="val 36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noFill/>
              <a:ln w="76196" cap="flat">
                <a:solidFill>
                  <a:srgbClr val="007F7F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>
                  <a:solidFill>
                    <a:srgbClr val="007F7F"/>
                  </a:solidFill>
                  <a:uFillTx/>
                  <a:latin typeface="Century Gothic" pitchFamily="34"/>
                </a:endParaRPr>
              </a:p>
            </p:txBody>
          </p:sp>
        </p:grpSp>
        <p:grpSp>
          <p:nvGrpSpPr>
            <p:cNvPr id="142" name="Group 451">
              <a:extLst>
                <a:ext uri="{FF2B5EF4-FFF2-40B4-BE49-F238E27FC236}">
                  <a16:creationId xmlns:a16="http://schemas.microsoft.com/office/drawing/2014/main" id="{2AEC24D8-81E7-932F-5793-D2F9EAD249FD}"/>
                </a:ext>
              </a:extLst>
            </p:cNvPr>
            <p:cNvGrpSpPr/>
            <p:nvPr/>
          </p:nvGrpSpPr>
          <p:grpSpPr>
            <a:xfrm>
              <a:off x="10228702" y="220627"/>
              <a:ext cx="1923675" cy="1319517"/>
              <a:chOff x="8887236" y="68506"/>
              <a:chExt cx="2305997" cy="1581765"/>
            </a:xfrm>
          </p:grpSpPr>
          <p:sp>
            <p:nvSpPr>
              <p:cNvPr id="144" name="Rectangle: Rounded Corners 452">
                <a:extLst>
                  <a:ext uri="{FF2B5EF4-FFF2-40B4-BE49-F238E27FC236}">
                    <a16:creationId xmlns:a16="http://schemas.microsoft.com/office/drawing/2014/main" id="{83BBB347-C1DA-AB40-0E4A-3F1958BB5494}"/>
                  </a:ext>
                </a:extLst>
              </p:cNvPr>
              <p:cNvSpPr/>
              <p:nvPr/>
            </p:nvSpPr>
            <p:spPr>
              <a:xfrm>
                <a:off x="8887236" y="68506"/>
                <a:ext cx="2305997" cy="1581765"/>
              </a:xfrm>
              <a:custGeom>
                <a:avLst>
                  <a:gd name="f0" fmla="val 6669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solidFill>
                <a:srgbClr val="F1F1F2"/>
              </a:solidFill>
              <a:ln w="57150" cap="flat">
                <a:solidFill>
                  <a:srgbClr val="007F7F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>
                  <a:solidFill>
                    <a:srgbClr val="17F434"/>
                  </a:solidFill>
                  <a:uFillTx/>
                  <a:latin typeface="Century Gothic" pitchFamily="34"/>
                </a:endParaRPr>
              </a:p>
            </p:txBody>
          </p:sp>
          <p:grpSp>
            <p:nvGrpSpPr>
              <p:cNvPr id="145" name="Group 453">
                <a:extLst>
                  <a:ext uri="{FF2B5EF4-FFF2-40B4-BE49-F238E27FC236}">
                    <a16:creationId xmlns:a16="http://schemas.microsoft.com/office/drawing/2014/main" id="{BC3F1DB7-8A77-7CC4-99FA-B4F6C212AB5F}"/>
                  </a:ext>
                </a:extLst>
              </p:cNvPr>
              <p:cNvGrpSpPr/>
              <p:nvPr/>
            </p:nvGrpSpPr>
            <p:grpSpPr>
              <a:xfrm>
                <a:off x="9057150" y="89839"/>
                <a:ext cx="2077809" cy="1386239"/>
                <a:chOff x="9057150" y="89839"/>
                <a:chExt cx="2077809" cy="1386239"/>
              </a:xfrm>
            </p:grpSpPr>
            <p:grpSp>
              <p:nvGrpSpPr>
                <p:cNvPr id="146" name="Group 454">
                  <a:extLst>
                    <a:ext uri="{FF2B5EF4-FFF2-40B4-BE49-F238E27FC236}">
                      <a16:creationId xmlns:a16="http://schemas.microsoft.com/office/drawing/2014/main" id="{444DBD1B-9D0B-FAC6-608F-00DA6C6A31C0}"/>
                    </a:ext>
                  </a:extLst>
                </p:cNvPr>
                <p:cNvGrpSpPr/>
                <p:nvPr/>
              </p:nvGrpSpPr>
              <p:grpSpPr>
                <a:xfrm>
                  <a:off x="9303443" y="478734"/>
                  <a:ext cx="505297" cy="531650"/>
                  <a:chOff x="9303443" y="478734"/>
                  <a:chExt cx="505297" cy="531650"/>
                </a:xfrm>
              </p:grpSpPr>
              <p:sp>
                <p:nvSpPr>
                  <p:cNvPr id="194" name="Oval 502">
                    <a:extLst>
                      <a:ext uri="{FF2B5EF4-FFF2-40B4-BE49-F238E27FC236}">
                        <a16:creationId xmlns:a16="http://schemas.microsoft.com/office/drawing/2014/main" id="{5B131E07-ED51-8874-B6FB-FD22C51B4DA4}"/>
                      </a:ext>
                    </a:extLst>
                  </p:cNvPr>
                  <p:cNvSpPr/>
                  <p:nvPr/>
                </p:nvSpPr>
                <p:spPr>
                  <a:xfrm>
                    <a:off x="9303443" y="478734"/>
                    <a:ext cx="505297" cy="531650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21961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95" name="Oval 503">
                    <a:extLst>
                      <a:ext uri="{FF2B5EF4-FFF2-40B4-BE49-F238E27FC236}">
                        <a16:creationId xmlns:a16="http://schemas.microsoft.com/office/drawing/2014/main" id="{8D9DEEBA-0911-1BDC-818C-B21D2F059EC4}"/>
                      </a:ext>
                    </a:extLst>
                  </p:cNvPr>
                  <p:cNvSpPr/>
                  <p:nvPr/>
                </p:nvSpPr>
                <p:spPr>
                  <a:xfrm>
                    <a:off x="9376349" y="643234"/>
                    <a:ext cx="192600" cy="202649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45882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</p:grpSp>
            <p:grpSp>
              <p:nvGrpSpPr>
                <p:cNvPr id="147" name="Group 455">
                  <a:extLst>
                    <a:ext uri="{FF2B5EF4-FFF2-40B4-BE49-F238E27FC236}">
                      <a16:creationId xmlns:a16="http://schemas.microsoft.com/office/drawing/2014/main" id="{B9B90E43-11E1-326D-A1B4-D582EFABE5B4}"/>
                    </a:ext>
                  </a:extLst>
                </p:cNvPr>
                <p:cNvGrpSpPr/>
                <p:nvPr/>
              </p:nvGrpSpPr>
              <p:grpSpPr>
                <a:xfrm>
                  <a:off x="9728082" y="302757"/>
                  <a:ext cx="499381" cy="635709"/>
                  <a:chOff x="9728082" y="302757"/>
                  <a:chExt cx="499381" cy="635709"/>
                </a:xfrm>
              </p:grpSpPr>
              <p:sp>
                <p:nvSpPr>
                  <p:cNvPr id="192" name="Freeform: Shape 500">
                    <a:extLst>
                      <a:ext uri="{FF2B5EF4-FFF2-40B4-BE49-F238E27FC236}">
                        <a16:creationId xmlns:a16="http://schemas.microsoft.com/office/drawing/2014/main" id="{AA40442B-5C26-7659-2C58-8A79DCB23D11}"/>
                      </a:ext>
                    </a:extLst>
                  </p:cNvPr>
                  <p:cNvSpPr/>
                  <p:nvPr/>
                </p:nvSpPr>
                <p:spPr>
                  <a:xfrm>
                    <a:off x="9728082" y="302757"/>
                    <a:ext cx="499381" cy="635709"/>
                  </a:xfrm>
                  <a:custGeom>
                    <a:avLst/>
                    <a:gdLst>
                      <a:gd name="f0" fmla="val 10800000"/>
                      <a:gd name="f1" fmla="val 5400000"/>
                      <a:gd name="f2" fmla="val 180"/>
                      <a:gd name="f3" fmla="val w"/>
                      <a:gd name="f4" fmla="val h"/>
                      <a:gd name="f5" fmla="val 0"/>
                      <a:gd name="f6" fmla="val 951362"/>
                      <a:gd name="f7" fmla="val 1211084"/>
                      <a:gd name="f8" fmla="val 310756"/>
                      <a:gd name="f9" fmla="val 18468"/>
                      <a:gd name="f10" fmla="val 242176"/>
                      <a:gd name="f11" fmla="val 66728"/>
                      <a:gd name="f12" fmla="val 35166"/>
                      <a:gd name="f13" fmla="val 264848"/>
                      <a:gd name="f14" fmla="val 5956"/>
                      <a:gd name="f15" fmla="val 376608"/>
                      <a:gd name="f16" fmla="val -23254"/>
                      <a:gd name="f17" fmla="val 488368"/>
                      <a:gd name="f18" fmla="val 60566"/>
                      <a:gd name="f19" fmla="val 586158"/>
                      <a:gd name="f20" fmla="val 135496"/>
                      <a:gd name="f21" fmla="val 689028"/>
                      <a:gd name="f22" fmla="val 210426"/>
                      <a:gd name="f23" fmla="val 791898"/>
                      <a:gd name="f24" fmla="val 459346"/>
                      <a:gd name="f25" fmla="val 923978"/>
                      <a:gd name="f26" fmla="val 455536"/>
                      <a:gd name="f27" fmla="val 993828"/>
                      <a:gd name="f28" fmla="val 451726"/>
                      <a:gd name="f29" fmla="val 1063678"/>
                      <a:gd name="f30" fmla="val 97396"/>
                      <a:gd name="f31" fmla="val 1073838"/>
                      <a:gd name="f32" fmla="val 112636"/>
                      <a:gd name="f33" fmla="val 1108128"/>
                      <a:gd name="f34" fmla="val 127876"/>
                      <a:gd name="f35" fmla="val 1142418"/>
                      <a:gd name="f36" fmla="val 458076"/>
                      <a:gd name="f37" fmla="val 1245288"/>
                      <a:gd name="f38" fmla="val 546976"/>
                      <a:gd name="f39" fmla="val 1199568"/>
                      <a:gd name="f40" fmla="val 635876"/>
                      <a:gd name="f41" fmla="val 1153848"/>
                      <a:gd name="f42" fmla="val 578726"/>
                      <a:gd name="f43" fmla="val 892228"/>
                      <a:gd name="f44" fmla="val 646036"/>
                      <a:gd name="f45" fmla="val 833808"/>
                      <a:gd name="f46" fmla="val 713346"/>
                      <a:gd name="f47" fmla="val 775388"/>
                      <a:gd name="f48" fmla="val 939406"/>
                      <a:gd name="f49" fmla="val 926518"/>
                      <a:gd name="f50" fmla="val 950836"/>
                      <a:gd name="f51" fmla="val 849048"/>
                      <a:gd name="f52" fmla="val 962266"/>
                      <a:gd name="f53" fmla="val 771578"/>
                      <a:gd name="f54" fmla="val 784466"/>
                      <a:gd name="f55" fmla="val 489638"/>
                      <a:gd name="f56" fmla="val 714616"/>
                      <a:gd name="f57" fmla="val 368988"/>
                      <a:gd name="f58" fmla="val 644766"/>
                      <a:gd name="f59" fmla="val 248338"/>
                      <a:gd name="f60" fmla="val 610476"/>
                      <a:gd name="f61" fmla="val 122608"/>
                      <a:gd name="f62" fmla="val 531736"/>
                      <a:gd name="f63" fmla="val 125148"/>
                      <a:gd name="f64" fmla="val 452996"/>
                      <a:gd name="f65" fmla="val 127688"/>
                      <a:gd name="f66" fmla="val 261226"/>
                      <a:gd name="f67" fmla="val 390578"/>
                      <a:gd name="f68" fmla="val 384228"/>
                      <a:gd name="f69" fmla="val 223126"/>
                      <a:gd name="f70" fmla="val 377878"/>
                      <a:gd name="f71" fmla="val 409816"/>
                      <a:gd name="f72" fmla="val 149278"/>
                      <a:gd name="f73" fmla="val 417436"/>
                      <a:gd name="f74" fmla="val 87048"/>
                      <a:gd name="f75" fmla="val 425056"/>
                      <a:gd name="f76" fmla="val 24818"/>
                      <a:gd name="f77" fmla="val 379336"/>
                      <a:gd name="f78" fmla="val -29792"/>
                      <a:gd name="f79" fmla="+- 0 0 -90"/>
                      <a:gd name="f80" fmla="*/ f3 1 951362"/>
                      <a:gd name="f81" fmla="*/ f4 1 1211084"/>
                      <a:gd name="f82" fmla="val f5"/>
                      <a:gd name="f83" fmla="val f6"/>
                      <a:gd name="f84" fmla="val f7"/>
                      <a:gd name="f85" fmla="*/ f79 f0 1"/>
                      <a:gd name="f86" fmla="+- f84 0 f82"/>
                      <a:gd name="f87" fmla="+- f83 0 f82"/>
                      <a:gd name="f88" fmla="*/ f85 1 f2"/>
                      <a:gd name="f89" fmla="*/ f87 1 951362"/>
                      <a:gd name="f90" fmla="*/ f86 1 1211084"/>
                      <a:gd name="f91" fmla="*/ 310756 f87 1"/>
                      <a:gd name="f92" fmla="*/ 18468 f86 1"/>
                      <a:gd name="f93" fmla="*/ 5956 f87 1"/>
                      <a:gd name="f94" fmla="*/ 376608 f86 1"/>
                      <a:gd name="f95" fmla="*/ 135496 f87 1"/>
                      <a:gd name="f96" fmla="*/ 689028 f86 1"/>
                      <a:gd name="f97" fmla="*/ 455536 f87 1"/>
                      <a:gd name="f98" fmla="*/ 993828 f86 1"/>
                      <a:gd name="f99" fmla="*/ 112636 f87 1"/>
                      <a:gd name="f100" fmla="*/ 1108128 f86 1"/>
                      <a:gd name="f101" fmla="*/ 546976 f87 1"/>
                      <a:gd name="f102" fmla="*/ 1199568 f86 1"/>
                      <a:gd name="f103" fmla="*/ 646036 f87 1"/>
                      <a:gd name="f104" fmla="*/ 833808 f86 1"/>
                      <a:gd name="f105" fmla="*/ 950836 f87 1"/>
                      <a:gd name="f106" fmla="*/ 849048 f86 1"/>
                      <a:gd name="f107" fmla="*/ 714616 f87 1"/>
                      <a:gd name="f108" fmla="*/ 368988 f86 1"/>
                      <a:gd name="f109" fmla="*/ 531736 f87 1"/>
                      <a:gd name="f110" fmla="*/ 125148 f86 1"/>
                      <a:gd name="f111" fmla="*/ 242176 f87 1"/>
                      <a:gd name="f112" fmla="*/ 384228 f86 1"/>
                      <a:gd name="f113" fmla="*/ 417436 f87 1"/>
                      <a:gd name="f114" fmla="*/ 87048 f86 1"/>
                      <a:gd name="f115" fmla="+- f88 0 f1"/>
                      <a:gd name="f116" fmla="*/ f91 1 951362"/>
                      <a:gd name="f117" fmla="*/ f92 1 1211084"/>
                      <a:gd name="f118" fmla="*/ f93 1 951362"/>
                      <a:gd name="f119" fmla="*/ f94 1 1211084"/>
                      <a:gd name="f120" fmla="*/ f95 1 951362"/>
                      <a:gd name="f121" fmla="*/ f96 1 1211084"/>
                      <a:gd name="f122" fmla="*/ f97 1 951362"/>
                      <a:gd name="f123" fmla="*/ f98 1 1211084"/>
                      <a:gd name="f124" fmla="*/ f99 1 951362"/>
                      <a:gd name="f125" fmla="*/ f100 1 1211084"/>
                      <a:gd name="f126" fmla="*/ f101 1 951362"/>
                      <a:gd name="f127" fmla="*/ f102 1 1211084"/>
                      <a:gd name="f128" fmla="*/ f103 1 951362"/>
                      <a:gd name="f129" fmla="*/ f104 1 1211084"/>
                      <a:gd name="f130" fmla="*/ f105 1 951362"/>
                      <a:gd name="f131" fmla="*/ f106 1 1211084"/>
                      <a:gd name="f132" fmla="*/ f107 1 951362"/>
                      <a:gd name="f133" fmla="*/ f108 1 1211084"/>
                      <a:gd name="f134" fmla="*/ f109 1 951362"/>
                      <a:gd name="f135" fmla="*/ f110 1 1211084"/>
                      <a:gd name="f136" fmla="*/ f111 1 951362"/>
                      <a:gd name="f137" fmla="*/ f112 1 1211084"/>
                      <a:gd name="f138" fmla="*/ f113 1 951362"/>
                      <a:gd name="f139" fmla="*/ f114 1 1211084"/>
                      <a:gd name="f140" fmla="*/ f82 1 f89"/>
                      <a:gd name="f141" fmla="*/ f83 1 f89"/>
                      <a:gd name="f142" fmla="*/ f82 1 f90"/>
                      <a:gd name="f143" fmla="*/ f84 1 f90"/>
                      <a:gd name="f144" fmla="*/ f116 1 f89"/>
                      <a:gd name="f145" fmla="*/ f117 1 f90"/>
                      <a:gd name="f146" fmla="*/ f118 1 f89"/>
                      <a:gd name="f147" fmla="*/ f119 1 f90"/>
                      <a:gd name="f148" fmla="*/ f120 1 f89"/>
                      <a:gd name="f149" fmla="*/ f121 1 f90"/>
                      <a:gd name="f150" fmla="*/ f122 1 f89"/>
                      <a:gd name="f151" fmla="*/ f123 1 f90"/>
                      <a:gd name="f152" fmla="*/ f124 1 f89"/>
                      <a:gd name="f153" fmla="*/ f125 1 f90"/>
                      <a:gd name="f154" fmla="*/ f126 1 f89"/>
                      <a:gd name="f155" fmla="*/ f127 1 f90"/>
                      <a:gd name="f156" fmla="*/ f128 1 f89"/>
                      <a:gd name="f157" fmla="*/ f129 1 f90"/>
                      <a:gd name="f158" fmla="*/ f130 1 f89"/>
                      <a:gd name="f159" fmla="*/ f131 1 f90"/>
                      <a:gd name="f160" fmla="*/ f132 1 f89"/>
                      <a:gd name="f161" fmla="*/ f133 1 f90"/>
                      <a:gd name="f162" fmla="*/ f134 1 f89"/>
                      <a:gd name="f163" fmla="*/ f135 1 f90"/>
                      <a:gd name="f164" fmla="*/ f136 1 f89"/>
                      <a:gd name="f165" fmla="*/ f137 1 f90"/>
                      <a:gd name="f166" fmla="*/ f138 1 f89"/>
                      <a:gd name="f167" fmla="*/ f139 1 f90"/>
                      <a:gd name="f168" fmla="*/ f140 f80 1"/>
                      <a:gd name="f169" fmla="*/ f141 f80 1"/>
                      <a:gd name="f170" fmla="*/ f143 f81 1"/>
                      <a:gd name="f171" fmla="*/ f142 f81 1"/>
                      <a:gd name="f172" fmla="*/ f144 f80 1"/>
                      <a:gd name="f173" fmla="*/ f145 f81 1"/>
                      <a:gd name="f174" fmla="*/ f146 f80 1"/>
                      <a:gd name="f175" fmla="*/ f147 f81 1"/>
                      <a:gd name="f176" fmla="*/ f148 f80 1"/>
                      <a:gd name="f177" fmla="*/ f149 f81 1"/>
                      <a:gd name="f178" fmla="*/ f150 f80 1"/>
                      <a:gd name="f179" fmla="*/ f151 f81 1"/>
                      <a:gd name="f180" fmla="*/ f152 f80 1"/>
                      <a:gd name="f181" fmla="*/ f153 f81 1"/>
                      <a:gd name="f182" fmla="*/ f154 f80 1"/>
                      <a:gd name="f183" fmla="*/ f155 f81 1"/>
                      <a:gd name="f184" fmla="*/ f156 f80 1"/>
                      <a:gd name="f185" fmla="*/ f157 f81 1"/>
                      <a:gd name="f186" fmla="*/ f158 f80 1"/>
                      <a:gd name="f187" fmla="*/ f159 f81 1"/>
                      <a:gd name="f188" fmla="*/ f160 f80 1"/>
                      <a:gd name="f189" fmla="*/ f161 f81 1"/>
                      <a:gd name="f190" fmla="*/ f162 f80 1"/>
                      <a:gd name="f191" fmla="*/ f163 f81 1"/>
                      <a:gd name="f192" fmla="*/ f164 f80 1"/>
                      <a:gd name="f193" fmla="*/ f165 f81 1"/>
                      <a:gd name="f194" fmla="*/ f166 f80 1"/>
                      <a:gd name="f195" fmla="*/ f167 f8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115">
                        <a:pos x="f172" y="f173"/>
                      </a:cxn>
                      <a:cxn ang="f115">
                        <a:pos x="f174" y="f175"/>
                      </a:cxn>
                      <a:cxn ang="f115">
                        <a:pos x="f176" y="f177"/>
                      </a:cxn>
                      <a:cxn ang="f115">
                        <a:pos x="f178" y="f179"/>
                      </a:cxn>
                      <a:cxn ang="f115">
                        <a:pos x="f180" y="f181"/>
                      </a:cxn>
                      <a:cxn ang="f115">
                        <a:pos x="f182" y="f183"/>
                      </a:cxn>
                      <a:cxn ang="f115">
                        <a:pos x="f184" y="f185"/>
                      </a:cxn>
                      <a:cxn ang="f115">
                        <a:pos x="f186" y="f187"/>
                      </a:cxn>
                      <a:cxn ang="f115">
                        <a:pos x="f188" y="f189"/>
                      </a:cxn>
                      <a:cxn ang="f115">
                        <a:pos x="f190" y="f191"/>
                      </a:cxn>
                      <a:cxn ang="f115">
                        <a:pos x="f192" y="f193"/>
                      </a:cxn>
                      <a:cxn ang="f115">
                        <a:pos x="f194" y="f195"/>
                      </a:cxn>
                      <a:cxn ang="f115">
                        <a:pos x="f172" y="f173"/>
                      </a:cxn>
                    </a:cxnLst>
                    <a:rect l="f168" t="f171" r="f169" b="f170"/>
                    <a:pathLst>
                      <a:path w="951362" h="1211084">
                        <a:moveTo>
                          <a:pt x="f8" y="f9"/>
                        </a:moveTo>
                        <a:cubicBezTo>
                          <a:pt x="f10" y="f11"/>
                          <a:pt x="f12" y="f13"/>
                          <a:pt x="f14" y="f15"/>
                        </a:cubicBezTo>
                        <a:cubicBezTo>
                          <a:pt x="f16" y="f17"/>
                          <a:pt x="f18" y="f19"/>
                          <a:pt x="f20" y="f21"/>
                        </a:cubicBezTo>
                        <a:cubicBezTo>
                          <a:pt x="f22" y="f23"/>
                          <a:pt x="f24" y="f25"/>
                          <a:pt x="f26" y="f27"/>
                        </a:cubicBezTo>
                        <a:cubicBezTo>
                          <a:pt x="f28" y="f29"/>
                          <a:pt x="f30" y="f31"/>
                          <a:pt x="f32" y="f33"/>
                        </a:cubicBezTo>
                        <a:cubicBezTo>
                          <a:pt x="f34" y="f35"/>
                          <a:pt x="f36" y="f37"/>
                          <a:pt x="f38" y="f39"/>
                        </a:cubicBezTo>
                        <a:cubicBezTo>
                          <a:pt x="f40" y="f41"/>
                          <a:pt x="f42" y="f43"/>
                          <a:pt x="f44" y="f45"/>
                        </a:cubicBezTo>
                        <a:cubicBezTo>
                          <a:pt x="f46" y="f47"/>
                          <a:pt x="f48" y="f49"/>
                          <a:pt x="f50" y="f51"/>
                        </a:cubicBezTo>
                        <a:cubicBezTo>
                          <a:pt x="f52" y="f53"/>
                          <a:pt x="f54" y="f55"/>
                          <a:pt x="f56" y="f57"/>
                        </a:cubicBezTo>
                        <a:cubicBezTo>
                          <a:pt x="f58" y="f59"/>
                          <a:pt x="f60" y="f61"/>
                          <a:pt x="f62" y="f63"/>
                        </a:cubicBezTo>
                        <a:cubicBezTo>
                          <a:pt x="f64" y="f65"/>
                          <a:pt x="f66" y="f67"/>
                          <a:pt x="f10" y="f68"/>
                        </a:cubicBezTo>
                        <a:cubicBezTo>
                          <a:pt x="f69" y="f70"/>
                          <a:pt x="f71" y="f72"/>
                          <a:pt x="f73" y="f74"/>
                        </a:cubicBezTo>
                        <a:cubicBezTo>
                          <a:pt x="f75" y="f76"/>
                          <a:pt x="f77" y="f78"/>
                          <a:pt x="f8" y="f9"/>
                        </a:cubicBezTo>
                        <a:close/>
                      </a:path>
                    </a:pathLst>
                  </a:custGeom>
                  <a:solidFill>
                    <a:srgbClr val="EFD2EC">
                      <a:alpha val="18824"/>
                    </a:srgbClr>
                  </a:solidFill>
                  <a:ln w="12701" cap="flat">
                    <a:solidFill>
                      <a:srgbClr val="FFF2CC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93" name="Oval 501">
                    <a:extLst>
                      <a:ext uri="{FF2B5EF4-FFF2-40B4-BE49-F238E27FC236}">
                        <a16:creationId xmlns:a16="http://schemas.microsoft.com/office/drawing/2014/main" id="{28EAFC81-0635-E161-92BD-17212F5102B9}"/>
                      </a:ext>
                    </a:extLst>
                  </p:cNvPr>
                  <p:cNvSpPr/>
                  <p:nvPr/>
                </p:nvSpPr>
                <p:spPr>
                  <a:xfrm>
                    <a:off x="9843058" y="523978"/>
                    <a:ext cx="138065" cy="14526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FD2EC">
                      <a:alpha val="45882"/>
                    </a:srgbClr>
                  </a:solidFill>
                  <a:ln w="12701" cap="flat">
                    <a:solidFill>
                      <a:srgbClr val="EFD2EC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</p:grpSp>
            <p:grpSp>
              <p:nvGrpSpPr>
                <p:cNvPr id="148" name="Group 456">
                  <a:extLst>
                    <a:ext uri="{FF2B5EF4-FFF2-40B4-BE49-F238E27FC236}">
                      <a16:creationId xmlns:a16="http://schemas.microsoft.com/office/drawing/2014/main" id="{4401979A-C562-1FCA-CFB1-24313ECD81CB}"/>
                    </a:ext>
                  </a:extLst>
                </p:cNvPr>
                <p:cNvGrpSpPr/>
                <p:nvPr/>
              </p:nvGrpSpPr>
              <p:grpSpPr>
                <a:xfrm>
                  <a:off x="10538048" y="304422"/>
                  <a:ext cx="596911" cy="716943"/>
                  <a:chOff x="10538048" y="304422"/>
                  <a:chExt cx="596911" cy="716943"/>
                </a:xfrm>
              </p:grpSpPr>
              <p:sp>
                <p:nvSpPr>
                  <p:cNvPr id="186" name="Oval 494">
                    <a:extLst>
                      <a:ext uri="{FF2B5EF4-FFF2-40B4-BE49-F238E27FC236}">
                        <a16:creationId xmlns:a16="http://schemas.microsoft.com/office/drawing/2014/main" id="{284840A6-61EC-0E94-2803-7FD5905A6242}"/>
                      </a:ext>
                    </a:extLst>
                  </p:cNvPr>
                  <p:cNvSpPr/>
                  <p:nvPr/>
                </p:nvSpPr>
                <p:spPr>
                  <a:xfrm>
                    <a:off x="10538048" y="430764"/>
                    <a:ext cx="561322" cy="59060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21961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87" name="Oval 495">
                    <a:extLst>
                      <a:ext uri="{FF2B5EF4-FFF2-40B4-BE49-F238E27FC236}">
                        <a16:creationId xmlns:a16="http://schemas.microsoft.com/office/drawing/2014/main" id="{3D4A9E33-E5D8-ACA2-6D19-D1FED110BD92}"/>
                      </a:ext>
                    </a:extLst>
                  </p:cNvPr>
                  <p:cNvSpPr/>
                  <p:nvPr/>
                </p:nvSpPr>
                <p:spPr>
                  <a:xfrm>
                    <a:off x="10703500" y="594341"/>
                    <a:ext cx="213951" cy="225116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45882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cxnSp>
                <p:nvCxnSpPr>
                  <p:cNvPr id="188" name="Straight Connector 496">
                    <a:extLst>
                      <a:ext uri="{FF2B5EF4-FFF2-40B4-BE49-F238E27FC236}">
                        <a16:creationId xmlns:a16="http://schemas.microsoft.com/office/drawing/2014/main" id="{45A1C284-974C-5C26-1F08-39DB3FE4999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917451" y="390439"/>
                    <a:ext cx="104379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89" name="Straight Connector 497">
                    <a:extLst>
                      <a:ext uri="{FF2B5EF4-FFF2-40B4-BE49-F238E27FC236}">
                        <a16:creationId xmlns:a16="http://schemas.microsoft.com/office/drawing/2014/main" id="{C0551153-6223-365F-269E-83B7B64F1C6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1021830" y="304422"/>
                    <a:ext cx="0" cy="91851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90" name="Straight Connector 498">
                    <a:extLst>
                      <a:ext uri="{FF2B5EF4-FFF2-40B4-BE49-F238E27FC236}">
                        <a16:creationId xmlns:a16="http://schemas.microsoft.com/office/drawing/2014/main" id="{730C4EFB-0EA9-5EBF-B8D3-77B107F2394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937623" y="402546"/>
                    <a:ext cx="104378" cy="128564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91" name="Straight Connector 499">
                    <a:extLst>
                      <a:ext uri="{FF2B5EF4-FFF2-40B4-BE49-F238E27FC236}">
                        <a16:creationId xmlns:a16="http://schemas.microsoft.com/office/drawing/2014/main" id="{6F847B73-6405-1F7C-693B-01B86AF9016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1042806" y="389872"/>
                    <a:ext cx="92153" cy="13241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</p:grpSp>
            <p:grpSp>
              <p:nvGrpSpPr>
                <p:cNvPr id="149" name="Group 457">
                  <a:extLst>
                    <a:ext uri="{FF2B5EF4-FFF2-40B4-BE49-F238E27FC236}">
                      <a16:creationId xmlns:a16="http://schemas.microsoft.com/office/drawing/2014/main" id="{8C0E653C-2B23-F642-5422-96EDEA572D84}"/>
                    </a:ext>
                  </a:extLst>
                </p:cNvPr>
                <p:cNvGrpSpPr/>
                <p:nvPr/>
              </p:nvGrpSpPr>
              <p:grpSpPr>
                <a:xfrm>
                  <a:off x="9728484" y="710561"/>
                  <a:ext cx="505297" cy="531650"/>
                  <a:chOff x="9728484" y="710561"/>
                  <a:chExt cx="505297" cy="531650"/>
                </a:xfrm>
              </p:grpSpPr>
              <p:sp>
                <p:nvSpPr>
                  <p:cNvPr id="184" name="Oval 492">
                    <a:extLst>
                      <a:ext uri="{FF2B5EF4-FFF2-40B4-BE49-F238E27FC236}">
                        <a16:creationId xmlns:a16="http://schemas.microsoft.com/office/drawing/2014/main" id="{B176A4FB-B032-4441-D26B-99B35537CC4C}"/>
                      </a:ext>
                    </a:extLst>
                  </p:cNvPr>
                  <p:cNvSpPr/>
                  <p:nvPr/>
                </p:nvSpPr>
                <p:spPr>
                  <a:xfrm>
                    <a:off x="9728484" y="710561"/>
                    <a:ext cx="505297" cy="531650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21961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85" name="Oval 493">
                    <a:extLst>
                      <a:ext uri="{FF2B5EF4-FFF2-40B4-BE49-F238E27FC236}">
                        <a16:creationId xmlns:a16="http://schemas.microsoft.com/office/drawing/2014/main" id="{2491575F-69E3-6EFE-4BC8-D8DEBBEB0F13}"/>
                      </a:ext>
                    </a:extLst>
                  </p:cNvPr>
                  <p:cNvSpPr/>
                  <p:nvPr/>
                </p:nvSpPr>
                <p:spPr>
                  <a:xfrm>
                    <a:off x="9801380" y="875062"/>
                    <a:ext cx="192600" cy="202649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45882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</p:grpSp>
            <p:grpSp>
              <p:nvGrpSpPr>
                <p:cNvPr id="150" name="Group 458">
                  <a:extLst>
                    <a:ext uri="{FF2B5EF4-FFF2-40B4-BE49-F238E27FC236}">
                      <a16:creationId xmlns:a16="http://schemas.microsoft.com/office/drawing/2014/main" id="{E7202743-9E91-C557-E129-3B22195D3D2C}"/>
                    </a:ext>
                  </a:extLst>
                </p:cNvPr>
                <p:cNvGrpSpPr/>
                <p:nvPr/>
              </p:nvGrpSpPr>
              <p:grpSpPr>
                <a:xfrm>
                  <a:off x="10016044" y="434074"/>
                  <a:ext cx="505297" cy="531650"/>
                  <a:chOff x="10016044" y="434074"/>
                  <a:chExt cx="505297" cy="531650"/>
                </a:xfrm>
              </p:grpSpPr>
              <p:sp>
                <p:nvSpPr>
                  <p:cNvPr id="182" name="Oval 490">
                    <a:extLst>
                      <a:ext uri="{FF2B5EF4-FFF2-40B4-BE49-F238E27FC236}">
                        <a16:creationId xmlns:a16="http://schemas.microsoft.com/office/drawing/2014/main" id="{FFD10FC4-50F0-31E6-3D7F-169843EA422F}"/>
                      </a:ext>
                    </a:extLst>
                  </p:cNvPr>
                  <p:cNvSpPr/>
                  <p:nvPr/>
                </p:nvSpPr>
                <p:spPr>
                  <a:xfrm>
                    <a:off x="10016044" y="434074"/>
                    <a:ext cx="505297" cy="531650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21961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83" name="Oval 491">
                    <a:extLst>
                      <a:ext uri="{FF2B5EF4-FFF2-40B4-BE49-F238E27FC236}">
                        <a16:creationId xmlns:a16="http://schemas.microsoft.com/office/drawing/2014/main" id="{B4E6686B-9963-E92C-56B4-EE7F2B838DDA}"/>
                      </a:ext>
                    </a:extLst>
                  </p:cNvPr>
                  <p:cNvSpPr/>
                  <p:nvPr/>
                </p:nvSpPr>
                <p:spPr>
                  <a:xfrm>
                    <a:off x="10088950" y="598584"/>
                    <a:ext cx="192600" cy="202649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45882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</p:grpSp>
            <p:grpSp>
              <p:nvGrpSpPr>
                <p:cNvPr id="151" name="Group 459">
                  <a:extLst>
                    <a:ext uri="{FF2B5EF4-FFF2-40B4-BE49-F238E27FC236}">
                      <a16:creationId xmlns:a16="http://schemas.microsoft.com/office/drawing/2014/main" id="{58AC6EDE-C19A-3F1E-1B0F-411AE0A1F097}"/>
                    </a:ext>
                  </a:extLst>
                </p:cNvPr>
                <p:cNvGrpSpPr/>
                <p:nvPr/>
              </p:nvGrpSpPr>
              <p:grpSpPr>
                <a:xfrm>
                  <a:off x="10216380" y="270068"/>
                  <a:ext cx="505297" cy="531650"/>
                  <a:chOff x="10216380" y="270068"/>
                  <a:chExt cx="505297" cy="531650"/>
                </a:xfrm>
              </p:grpSpPr>
              <p:sp>
                <p:nvSpPr>
                  <p:cNvPr id="180" name="Oval 488">
                    <a:extLst>
                      <a:ext uri="{FF2B5EF4-FFF2-40B4-BE49-F238E27FC236}">
                        <a16:creationId xmlns:a16="http://schemas.microsoft.com/office/drawing/2014/main" id="{95888BB6-8EAB-D7D5-24F8-EB40820B48F6}"/>
                      </a:ext>
                    </a:extLst>
                  </p:cNvPr>
                  <p:cNvSpPr/>
                  <p:nvPr/>
                </p:nvSpPr>
                <p:spPr>
                  <a:xfrm>
                    <a:off x="10216380" y="270068"/>
                    <a:ext cx="505297" cy="531650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21961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81" name="Oval 489">
                    <a:extLst>
                      <a:ext uri="{FF2B5EF4-FFF2-40B4-BE49-F238E27FC236}">
                        <a16:creationId xmlns:a16="http://schemas.microsoft.com/office/drawing/2014/main" id="{BFD583DB-7907-A527-1DD2-7BE4F5B51D56}"/>
                      </a:ext>
                    </a:extLst>
                  </p:cNvPr>
                  <p:cNvSpPr/>
                  <p:nvPr/>
                </p:nvSpPr>
                <p:spPr>
                  <a:xfrm>
                    <a:off x="10289286" y="434577"/>
                    <a:ext cx="192600" cy="202649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6DC7DD">
                      <a:alpha val="45882"/>
                    </a:srgbClr>
                  </a:solidFill>
                  <a:ln w="12701" cap="flat">
                    <a:solidFill>
                      <a:srgbClr val="2F528F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</p:grpSp>
            <p:grpSp>
              <p:nvGrpSpPr>
                <p:cNvPr id="152" name="Group 460">
                  <a:extLst>
                    <a:ext uri="{FF2B5EF4-FFF2-40B4-BE49-F238E27FC236}">
                      <a16:creationId xmlns:a16="http://schemas.microsoft.com/office/drawing/2014/main" id="{A5713715-1C37-20EB-977F-99723FB270AF}"/>
                    </a:ext>
                  </a:extLst>
                </p:cNvPr>
                <p:cNvGrpSpPr/>
                <p:nvPr/>
              </p:nvGrpSpPr>
              <p:grpSpPr>
                <a:xfrm>
                  <a:off x="9502929" y="759134"/>
                  <a:ext cx="596902" cy="716944"/>
                  <a:chOff x="9502929" y="759134"/>
                  <a:chExt cx="596902" cy="716944"/>
                </a:xfrm>
              </p:grpSpPr>
              <p:sp>
                <p:nvSpPr>
                  <p:cNvPr id="174" name="Oval 482">
                    <a:extLst>
                      <a:ext uri="{FF2B5EF4-FFF2-40B4-BE49-F238E27FC236}">
                        <a16:creationId xmlns:a16="http://schemas.microsoft.com/office/drawing/2014/main" id="{1D4C7428-D1FF-D1FA-927D-FC2C5C3BA725}"/>
                      </a:ext>
                    </a:extLst>
                  </p:cNvPr>
                  <p:cNvSpPr/>
                  <p:nvPr/>
                </p:nvSpPr>
                <p:spPr>
                  <a:xfrm>
                    <a:off x="9502929" y="885477"/>
                    <a:ext cx="561322" cy="59060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21961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75" name="Oval 483">
                    <a:extLst>
                      <a:ext uri="{FF2B5EF4-FFF2-40B4-BE49-F238E27FC236}">
                        <a16:creationId xmlns:a16="http://schemas.microsoft.com/office/drawing/2014/main" id="{5A4E2B8E-9C7F-149E-B0EE-92550BD63010}"/>
                      </a:ext>
                    </a:extLst>
                  </p:cNvPr>
                  <p:cNvSpPr/>
                  <p:nvPr/>
                </p:nvSpPr>
                <p:spPr>
                  <a:xfrm>
                    <a:off x="9668380" y="1049054"/>
                    <a:ext cx="213951" cy="225116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45882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cxnSp>
                <p:nvCxnSpPr>
                  <p:cNvPr id="176" name="Straight Connector 484">
                    <a:extLst>
                      <a:ext uri="{FF2B5EF4-FFF2-40B4-BE49-F238E27FC236}">
                        <a16:creationId xmlns:a16="http://schemas.microsoft.com/office/drawing/2014/main" id="{E3BA6CCA-91DB-705B-CEEB-A0B5B8AF9AE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882332" y="845152"/>
                    <a:ext cx="104379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77" name="Straight Connector 485">
                    <a:extLst>
                      <a:ext uri="{FF2B5EF4-FFF2-40B4-BE49-F238E27FC236}">
                        <a16:creationId xmlns:a16="http://schemas.microsoft.com/office/drawing/2014/main" id="{EA503EB5-79E8-3669-D46F-D208A5F80B1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986711" y="759134"/>
                    <a:ext cx="0" cy="91852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78" name="Straight Connector 486">
                    <a:extLst>
                      <a:ext uri="{FF2B5EF4-FFF2-40B4-BE49-F238E27FC236}">
                        <a16:creationId xmlns:a16="http://schemas.microsoft.com/office/drawing/2014/main" id="{9257BF2B-A094-D25D-FF66-B1F78D44639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902503" y="857259"/>
                    <a:ext cx="104379" cy="128564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79" name="Straight Connector 487">
                    <a:extLst>
                      <a:ext uri="{FF2B5EF4-FFF2-40B4-BE49-F238E27FC236}">
                        <a16:creationId xmlns:a16="http://schemas.microsoft.com/office/drawing/2014/main" id="{8F46A62A-6A20-15B2-1019-3DB7ADE958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007687" y="844585"/>
                    <a:ext cx="92144" cy="13241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</p:grpSp>
            <p:grpSp>
              <p:nvGrpSpPr>
                <p:cNvPr id="153" name="Group 461">
                  <a:extLst>
                    <a:ext uri="{FF2B5EF4-FFF2-40B4-BE49-F238E27FC236}">
                      <a16:creationId xmlns:a16="http://schemas.microsoft.com/office/drawing/2014/main" id="{A3B7EE8B-3A8C-E1B3-C39D-16184CEB3A07}"/>
                    </a:ext>
                  </a:extLst>
                </p:cNvPr>
                <p:cNvGrpSpPr/>
                <p:nvPr/>
              </p:nvGrpSpPr>
              <p:grpSpPr>
                <a:xfrm>
                  <a:off x="9057150" y="738515"/>
                  <a:ext cx="596902" cy="716943"/>
                  <a:chOff x="9057150" y="738515"/>
                  <a:chExt cx="596902" cy="716943"/>
                </a:xfrm>
              </p:grpSpPr>
              <p:sp>
                <p:nvSpPr>
                  <p:cNvPr id="168" name="Oval 476">
                    <a:extLst>
                      <a:ext uri="{FF2B5EF4-FFF2-40B4-BE49-F238E27FC236}">
                        <a16:creationId xmlns:a16="http://schemas.microsoft.com/office/drawing/2014/main" id="{0992EE16-6ABD-EA70-A79C-7A266F53E01E}"/>
                      </a:ext>
                    </a:extLst>
                  </p:cNvPr>
                  <p:cNvSpPr/>
                  <p:nvPr/>
                </p:nvSpPr>
                <p:spPr>
                  <a:xfrm>
                    <a:off x="9057150" y="864857"/>
                    <a:ext cx="561322" cy="59060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21961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69" name="Oval 477">
                    <a:extLst>
                      <a:ext uri="{FF2B5EF4-FFF2-40B4-BE49-F238E27FC236}">
                        <a16:creationId xmlns:a16="http://schemas.microsoft.com/office/drawing/2014/main" id="{216BC9CC-3981-4DD3-62D7-EB0F9246E096}"/>
                      </a:ext>
                    </a:extLst>
                  </p:cNvPr>
                  <p:cNvSpPr/>
                  <p:nvPr/>
                </p:nvSpPr>
                <p:spPr>
                  <a:xfrm>
                    <a:off x="9222592" y="1028443"/>
                    <a:ext cx="213951" cy="225116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45882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cxnSp>
                <p:nvCxnSpPr>
                  <p:cNvPr id="170" name="Straight Connector 478">
                    <a:extLst>
                      <a:ext uri="{FF2B5EF4-FFF2-40B4-BE49-F238E27FC236}">
                        <a16:creationId xmlns:a16="http://schemas.microsoft.com/office/drawing/2014/main" id="{6A461955-E015-2469-6D50-98B0C65CEBA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36553" y="824532"/>
                    <a:ext cx="104378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71" name="Straight Connector 479">
                    <a:extLst>
                      <a:ext uri="{FF2B5EF4-FFF2-40B4-BE49-F238E27FC236}">
                        <a16:creationId xmlns:a16="http://schemas.microsoft.com/office/drawing/2014/main" id="{92820F5A-FF3D-74DC-7AD8-2B8C81D72AE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540931" y="738515"/>
                    <a:ext cx="0" cy="91860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72" name="Straight Connector 480">
                    <a:extLst>
                      <a:ext uri="{FF2B5EF4-FFF2-40B4-BE49-F238E27FC236}">
                        <a16:creationId xmlns:a16="http://schemas.microsoft.com/office/drawing/2014/main" id="{AE2899C7-5C79-B2E1-3F22-9ECF19C9759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56724" y="836648"/>
                    <a:ext cx="104379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73" name="Straight Connector 481">
                    <a:extLst>
                      <a:ext uri="{FF2B5EF4-FFF2-40B4-BE49-F238E27FC236}">
                        <a16:creationId xmlns:a16="http://schemas.microsoft.com/office/drawing/2014/main" id="{51E0D10C-580A-B63C-46C8-41A57D04B17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561908" y="823965"/>
                    <a:ext cx="92144" cy="13241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</p:grpSp>
            <p:grpSp>
              <p:nvGrpSpPr>
                <p:cNvPr id="154" name="Group 462">
                  <a:extLst>
                    <a:ext uri="{FF2B5EF4-FFF2-40B4-BE49-F238E27FC236}">
                      <a16:creationId xmlns:a16="http://schemas.microsoft.com/office/drawing/2014/main" id="{A92B0C10-737A-F2F8-DE39-16B673EA780F}"/>
                    </a:ext>
                  </a:extLst>
                </p:cNvPr>
                <p:cNvGrpSpPr/>
                <p:nvPr/>
              </p:nvGrpSpPr>
              <p:grpSpPr>
                <a:xfrm>
                  <a:off x="9146157" y="89839"/>
                  <a:ext cx="596903" cy="716944"/>
                  <a:chOff x="9146157" y="89839"/>
                  <a:chExt cx="596903" cy="716944"/>
                </a:xfrm>
              </p:grpSpPr>
              <p:sp>
                <p:nvSpPr>
                  <p:cNvPr id="162" name="Oval 470">
                    <a:extLst>
                      <a:ext uri="{FF2B5EF4-FFF2-40B4-BE49-F238E27FC236}">
                        <a16:creationId xmlns:a16="http://schemas.microsoft.com/office/drawing/2014/main" id="{66A21EE8-7641-C27B-448D-4550FAEE8E1A}"/>
                      </a:ext>
                    </a:extLst>
                  </p:cNvPr>
                  <p:cNvSpPr/>
                  <p:nvPr/>
                </p:nvSpPr>
                <p:spPr>
                  <a:xfrm>
                    <a:off x="9146157" y="216182"/>
                    <a:ext cx="561322" cy="59060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21961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63" name="Oval 471">
                    <a:extLst>
                      <a:ext uri="{FF2B5EF4-FFF2-40B4-BE49-F238E27FC236}">
                        <a16:creationId xmlns:a16="http://schemas.microsoft.com/office/drawing/2014/main" id="{7972DB71-DDDC-B8E3-5802-1B18D7289DC3}"/>
                      </a:ext>
                    </a:extLst>
                  </p:cNvPr>
                  <p:cNvSpPr/>
                  <p:nvPr/>
                </p:nvSpPr>
                <p:spPr>
                  <a:xfrm>
                    <a:off x="9311609" y="379759"/>
                    <a:ext cx="213951" cy="225116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45882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cxnSp>
                <p:nvCxnSpPr>
                  <p:cNvPr id="164" name="Straight Connector 472">
                    <a:extLst>
                      <a:ext uri="{FF2B5EF4-FFF2-40B4-BE49-F238E27FC236}">
                        <a16:creationId xmlns:a16="http://schemas.microsoft.com/office/drawing/2014/main" id="{7FE44192-1E8B-FD7B-0B57-ABDEB1D8E30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525560" y="175857"/>
                    <a:ext cx="104379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65" name="Straight Connector 473">
                    <a:extLst>
                      <a:ext uri="{FF2B5EF4-FFF2-40B4-BE49-F238E27FC236}">
                        <a16:creationId xmlns:a16="http://schemas.microsoft.com/office/drawing/2014/main" id="{235FAC11-0F6A-33D6-FF1E-EAFFD6ECA5B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629939" y="89839"/>
                    <a:ext cx="0" cy="91861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66" name="Straight Connector 474">
                    <a:extLst>
                      <a:ext uri="{FF2B5EF4-FFF2-40B4-BE49-F238E27FC236}">
                        <a16:creationId xmlns:a16="http://schemas.microsoft.com/office/drawing/2014/main" id="{51D3D833-C634-E370-3955-FCAE05B9013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545732" y="187964"/>
                    <a:ext cx="104379" cy="128573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67" name="Straight Connector 475">
                    <a:extLst>
                      <a:ext uri="{FF2B5EF4-FFF2-40B4-BE49-F238E27FC236}">
                        <a16:creationId xmlns:a16="http://schemas.microsoft.com/office/drawing/2014/main" id="{6F890D29-B9C0-9CEA-70D2-B6159B4A55A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650915" y="175290"/>
                    <a:ext cx="92145" cy="13240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</p:grpSp>
            <p:grpSp>
              <p:nvGrpSpPr>
                <p:cNvPr id="155" name="Group 463">
                  <a:extLst>
                    <a:ext uri="{FF2B5EF4-FFF2-40B4-BE49-F238E27FC236}">
                      <a16:creationId xmlns:a16="http://schemas.microsoft.com/office/drawing/2014/main" id="{E3FF1773-78A5-A3F8-8D4B-F798984548AA}"/>
                    </a:ext>
                  </a:extLst>
                </p:cNvPr>
                <p:cNvGrpSpPr/>
                <p:nvPr/>
              </p:nvGrpSpPr>
              <p:grpSpPr>
                <a:xfrm>
                  <a:off x="10133435" y="746022"/>
                  <a:ext cx="596911" cy="716944"/>
                  <a:chOff x="10133435" y="746022"/>
                  <a:chExt cx="596911" cy="716944"/>
                </a:xfrm>
              </p:grpSpPr>
              <p:sp>
                <p:nvSpPr>
                  <p:cNvPr id="156" name="Oval 464">
                    <a:extLst>
                      <a:ext uri="{FF2B5EF4-FFF2-40B4-BE49-F238E27FC236}">
                        <a16:creationId xmlns:a16="http://schemas.microsoft.com/office/drawing/2014/main" id="{3383B00B-A7CA-C5ED-C5CF-907783DDB140}"/>
                      </a:ext>
                    </a:extLst>
                  </p:cNvPr>
                  <p:cNvSpPr/>
                  <p:nvPr/>
                </p:nvSpPr>
                <p:spPr>
                  <a:xfrm>
                    <a:off x="10133435" y="872365"/>
                    <a:ext cx="561322" cy="590601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21961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57" name="Oval 465">
                    <a:extLst>
                      <a:ext uri="{FF2B5EF4-FFF2-40B4-BE49-F238E27FC236}">
                        <a16:creationId xmlns:a16="http://schemas.microsoft.com/office/drawing/2014/main" id="{74F74195-303E-D9B4-F67D-9BF242CAF34B}"/>
                      </a:ext>
                    </a:extLst>
                  </p:cNvPr>
                  <p:cNvSpPr/>
                  <p:nvPr/>
                </p:nvSpPr>
                <p:spPr>
                  <a:xfrm>
                    <a:off x="10298887" y="1035942"/>
                    <a:ext cx="213951" cy="225116"/>
                  </a:xfrm>
                  <a:custGeom>
                    <a:avLst/>
                    <a:gdLst>
                      <a:gd name="f0" fmla="val 21600000"/>
                      <a:gd name="f1" fmla="val 10800000"/>
                      <a:gd name="f2" fmla="val 5400000"/>
                      <a:gd name="f3" fmla="val 18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+- 0 0 -360"/>
                      <a:gd name="f10" fmla="+- 0 0 -180"/>
                      <a:gd name="f11" fmla="abs f4"/>
                      <a:gd name="f12" fmla="abs f5"/>
                      <a:gd name="f13" fmla="abs f6"/>
                      <a:gd name="f14" fmla="val f7"/>
                      <a:gd name="f15" fmla="+- 2700000 f2 0"/>
                      <a:gd name="f16" fmla="*/ f9 f1 1"/>
                      <a:gd name="f17" fmla="*/ f10 f1 1"/>
                      <a:gd name="f18" fmla="?: f11 f4 1"/>
                      <a:gd name="f19" fmla="?: f12 f5 1"/>
                      <a:gd name="f20" fmla="?: f13 f6 1"/>
                      <a:gd name="f21" fmla="*/ f15 f8 1"/>
                      <a:gd name="f22" fmla="*/ f16 1 f3"/>
                      <a:gd name="f23" fmla="*/ f17 1 f3"/>
                      <a:gd name="f24" fmla="*/ f18 1 21600"/>
                      <a:gd name="f25" fmla="*/ f19 1 21600"/>
                      <a:gd name="f26" fmla="*/ 21600 f18 1"/>
                      <a:gd name="f27" fmla="*/ 21600 f19 1"/>
                      <a:gd name="f28" fmla="*/ f21 1 f1"/>
                      <a:gd name="f29" fmla="+- f22 0 f2"/>
                      <a:gd name="f30" fmla="+- f23 0 f2"/>
                      <a:gd name="f31" fmla="min f25 f24"/>
                      <a:gd name="f32" fmla="*/ f26 1 f20"/>
                      <a:gd name="f33" fmla="*/ f27 1 f20"/>
                      <a:gd name="f34" fmla="+- 0 0 f28"/>
                      <a:gd name="f35" fmla="val f32"/>
                      <a:gd name="f36" fmla="val f33"/>
                      <a:gd name="f37" fmla="+- 0 0 f34"/>
                      <a:gd name="f38" fmla="*/ f14 f31 1"/>
                      <a:gd name="f39" fmla="+- f36 0 f14"/>
                      <a:gd name="f40" fmla="+- f35 0 f14"/>
                      <a:gd name="f41" fmla="*/ f37 f1 1"/>
                      <a:gd name="f42" fmla="*/ f39 1 2"/>
                      <a:gd name="f43" fmla="*/ f40 1 2"/>
                      <a:gd name="f44" fmla="*/ f41 1 f8"/>
                      <a:gd name="f45" fmla="+- f14 f42 0"/>
                      <a:gd name="f46" fmla="+- f14 f43 0"/>
                      <a:gd name="f47" fmla="+- f44 0 f2"/>
                      <a:gd name="f48" fmla="*/ f43 f31 1"/>
                      <a:gd name="f49" fmla="*/ f42 f31 1"/>
                      <a:gd name="f50" fmla="cos 1 f47"/>
                      <a:gd name="f51" fmla="sin 1 f47"/>
                      <a:gd name="f52" fmla="*/ f45 f31 1"/>
                      <a:gd name="f53" fmla="+- 0 0 f50"/>
                      <a:gd name="f54" fmla="+- 0 0 f51"/>
                      <a:gd name="f55" fmla="+- 0 0 f53"/>
                      <a:gd name="f56" fmla="+- 0 0 f54"/>
                      <a:gd name="f57" fmla="*/ f55 f43 1"/>
                      <a:gd name="f58" fmla="*/ f56 f42 1"/>
                      <a:gd name="f59" fmla="+- f46 0 f57"/>
                      <a:gd name="f60" fmla="+- f46 f57 0"/>
                      <a:gd name="f61" fmla="+- f45 0 f58"/>
                      <a:gd name="f62" fmla="+- f45 f58 0"/>
                      <a:gd name="f63" fmla="*/ f59 f31 1"/>
                      <a:gd name="f64" fmla="*/ f61 f31 1"/>
                      <a:gd name="f65" fmla="*/ f60 f31 1"/>
                      <a:gd name="f66" fmla="*/ f62 f31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  <a:cxn ang="f29">
                        <a:pos x="f63" y="f64"/>
                      </a:cxn>
                      <a:cxn ang="f30">
                        <a:pos x="f63" y="f66"/>
                      </a:cxn>
                      <a:cxn ang="f30">
                        <a:pos x="f65" y="f66"/>
                      </a:cxn>
                      <a:cxn ang="f29">
                        <a:pos x="f65" y="f64"/>
                      </a:cxn>
                    </a:cxnLst>
                    <a:rect l="f63" t="f64" r="f65" b="f66"/>
                    <a:pathLst>
                      <a:path>
                        <a:moveTo>
                          <a:pt x="f38" y="f52"/>
                        </a:moveTo>
                        <a:arcTo wR="f48" hR="f49" stAng="f1" swAng="f0"/>
                        <a:close/>
                      </a:path>
                    </a:pathLst>
                  </a:custGeom>
                  <a:solidFill>
                    <a:srgbClr val="E2AE68">
                      <a:alpha val="45882"/>
                    </a:srgbClr>
                  </a:solidFill>
                  <a:ln w="12701" cap="flat">
                    <a:solidFill>
                      <a:srgbClr val="E2AE68"/>
                    </a:solidFill>
                    <a:prstDash val="solid"/>
                    <a:miter/>
                  </a:ln>
                </p:spPr>
                <p:txBody>
                  <a:bodyPr vert="horz" wrap="square" lIns="91440" tIns="45720" rIns="91440" bIns="45720" anchor="ctr" anchorCtr="1" compatLnSpc="1">
                    <a:noAutofit/>
                  </a:bodyPr>
                  <a:lstStyle/>
                  <a:p>
                    <a:pPr marL="0" marR="0" lvl="0" indent="0" algn="ctr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47BFD9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cxnSp>
                <p:nvCxnSpPr>
                  <p:cNvPr id="158" name="Straight Connector 466">
                    <a:extLst>
                      <a:ext uri="{FF2B5EF4-FFF2-40B4-BE49-F238E27FC236}">
                        <a16:creationId xmlns:a16="http://schemas.microsoft.com/office/drawing/2014/main" id="{0F1A724B-2DB6-B8E9-A530-55E5331843F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512838" y="832039"/>
                    <a:ext cx="104388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59" name="Straight Connector 467">
                    <a:extLst>
                      <a:ext uri="{FF2B5EF4-FFF2-40B4-BE49-F238E27FC236}">
                        <a16:creationId xmlns:a16="http://schemas.microsoft.com/office/drawing/2014/main" id="{1791D3F6-50D5-1145-047A-7B328CFF9E7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617226" y="746022"/>
                    <a:ext cx="0" cy="91851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60" name="Straight Connector 468">
                    <a:extLst>
                      <a:ext uri="{FF2B5EF4-FFF2-40B4-BE49-F238E27FC236}">
                        <a16:creationId xmlns:a16="http://schemas.microsoft.com/office/drawing/2014/main" id="{37014B8B-0E19-78A8-224D-BFDF7E65E15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533019" y="844146"/>
                    <a:ext cx="104379" cy="128565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  <p:cxnSp>
                <p:nvCxnSpPr>
                  <p:cNvPr id="161" name="Straight Connector 469">
                    <a:extLst>
                      <a:ext uri="{FF2B5EF4-FFF2-40B4-BE49-F238E27FC236}">
                        <a16:creationId xmlns:a16="http://schemas.microsoft.com/office/drawing/2014/main" id="{6AB54560-3693-8C73-5E3C-5CABB604FE6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638202" y="831473"/>
                    <a:ext cx="92144" cy="13240"/>
                  </a:xfrm>
                  <a:prstGeom prst="straightConnector1">
                    <a:avLst/>
                  </a:prstGeom>
                  <a:noFill/>
                  <a:ln w="19046" cap="flat">
                    <a:solidFill>
                      <a:srgbClr val="E2AE68"/>
                    </a:solidFill>
                    <a:prstDash val="solid"/>
                    <a:miter/>
                  </a:ln>
                </p:spPr>
              </p:cxnSp>
            </p:grpSp>
          </p:grpSp>
        </p:grpSp>
        <p:pic>
          <p:nvPicPr>
            <p:cNvPr id="143" name="Image 142" descr="\documentclass{article}&#10;\usepackage{amsmath}&#10;\usepackage{amsfonts}&#10;\usepackage{xcolor}&#10;\pagestyle{empty}&#10;\begin{document}&#10;\newcommand{\indep}{\perp \!\!\! \perp}&#10;&#10;$$&#10;\textcolor{teal}{&#10;\begin{pmatrix}&#10;y_{1, 1} &amp; \ldots &amp; y_{1, N}\\&#10;\vdots &amp; \ddots &amp; \vdots \\&#10;y_{G,1} &amp; \ldots &amp; y_{G, N}&#10;\end{pmatrix}}&#10;$$&#10;&#10;\end{document}" title="IguanaTex Bitmap Display">
              <a:extLst>
                <a:ext uri="{FF2B5EF4-FFF2-40B4-BE49-F238E27FC236}">
                  <a16:creationId xmlns:a16="http://schemas.microsoft.com/office/drawing/2014/main" id="{BDFB3E97-47EA-B511-2877-6D1B74B8465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609" y="272849"/>
              <a:ext cx="2609837" cy="1332842"/>
            </a:xfrm>
            <a:prstGeom prst="rect">
              <a:avLst/>
            </a:prstGeom>
          </p:spPr>
        </p:pic>
      </p:grpSp>
      <p:grpSp>
        <p:nvGrpSpPr>
          <p:cNvPr id="205" name="Groupe 204">
            <a:extLst>
              <a:ext uri="{FF2B5EF4-FFF2-40B4-BE49-F238E27FC236}">
                <a16:creationId xmlns:a16="http://schemas.microsoft.com/office/drawing/2014/main" id="{C0FA90E5-8DFF-42EF-7F54-6700360BE317}"/>
              </a:ext>
            </a:extLst>
          </p:cNvPr>
          <p:cNvGrpSpPr/>
          <p:nvPr/>
        </p:nvGrpSpPr>
        <p:grpSpPr>
          <a:xfrm>
            <a:off x="0" y="6226150"/>
            <a:ext cx="12229123" cy="675545"/>
            <a:chOff x="131412" y="7537102"/>
            <a:chExt cx="12229123" cy="675545"/>
          </a:xfrm>
        </p:grpSpPr>
        <p:sp>
          <p:nvSpPr>
            <p:cNvPr id="206" name="Google Shape;9794;p128">
              <a:extLst>
                <a:ext uri="{FF2B5EF4-FFF2-40B4-BE49-F238E27FC236}">
                  <a16:creationId xmlns:a16="http://schemas.microsoft.com/office/drawing/2014/main" id="{194FB0A3-6B6C-D5D0-0C50-6A227A54ECF3}"/>
                </a:ext>
              </a:extLst>
            </p:cNvPr>
            <p:cNvSpPr txBox="1"/>
            <p:nvPr/>
          </p:nvSpPr>
          <p:spPr>
            <a:xfrm>
              <a:off x="131412" y="7613302"/>
              <a:ext cx="12211938" cy="599345"/>
            </a:xfrm>
            <a:prstGeom prst="rect">
              <a:avLst/>
            </a:prstGeom>
            <a:solidFill>
              <a:srgbClr val="00B0F6"/>
            </a:solidFill>
            <a:ln>
              <a:noFill/>
            </a:ln>
          </p:spPr>
          <p:txBody>
            <a:bodyPr spcFirstLastPara="1" wrap="square" lIns="18000" tIns="10800" rIns="18000" bIns="1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9795;p128">
              <a:extLst>
                <a:ext uri="{FF2B5EF4-FFF2-40B4-BE49-F238E27FC236}">
                  <a16:creationId xmlns:a16="http://schemas.microsoft.com/office/drawing/2014/main" id="{8092753A-2402-D276-8A7F-B2C25A8BDA55}"/>
                </a:ext>
              </a:extLst>
            </p:cNvPr>
            <p:cNvSpPr/>
            <p:nvPr/>
          </p:nvSpPr>
          <p:spPr>
            <a:xfrm>
              <a:off x="1258711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8" name="Google Shape;9796;p128">
              <a:extLst>
                <a:ext uri="{FF2B5EF4-FFF2-40B4-BE49-F238E27FC236}">
                  <a16:creationId xmlns:a16="http://schemas.microsoft.com/office/drawing/2014/main" id="{C4F287CF-1731-8167-6966-CF2227A7F713}"/>
                </a:ext>
              </a:extLst>
            </p:cNvPr>
            <p:cNvSpPr txBox="1"/>
            <p:nvPr/>
          </p:nvSpPr>
          <p:spPr>
            <a:xfrm>
              <a:off x="160124" y="7735959"/>
              <a:ext cx="1095952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" tIns="54000" rIns="18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Introduction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209" name="Google Shape;9797;p128">
              <a:extLst>
                <a:ext uri="{FF2B5EF4-FFF2-40B4-BE49-F238E27FC236}">
                  <a16:creationId xmlns:a16="http://schemas.microsoft.com/office/drawing/2014/main" id="{2A41242E-3E9F-D269-BB67-E330BD29ED17}"/>
                </a:ext>
              </a:extLst>
            </p:cNvPr>
            <p:cNvSpPr txBox="1"/>
            <p:nvPr/>
          </p:nvSpPr>
          <p:spPr>
            <a:xfrm>
              <a:off x="1969552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Mixture models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210" name="Google Shape;9798;p128">
              <a:extLst>
                <a:ext uri="{FF2B5EF4-FFF2-40B4-BE49-F238E27FC236}">
                  <a16:creationId xmlns:a16="http://schemas.microsoft.com/office/drawing/2014/main" id="{A67DF5C8-06BB-8F64-CDDB-0F2BF1D9C4FD}"/>
                </a:ext>
              </a:extLst>
            </p:cNvPr>
            <p:cNvSpPr txBox="1"/>
            <p:nvPr/>
          </p:nvSpPr>
          <p:spPr>
            <a:xfrm>
              <a:off x="628516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Deconvolution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211" name="Google Shape;9799;p128">
              <a:extLst>
                <a:ext uri="{FF2B5EF4-FFF2-40B4-BE49-F238E27FC236}">
                  <a16:creationId xmlns:a16="http://schemas.microsoft.com/office/drawing/2014/main" id="{E0B23C20-5696-C6F7-920E-4F5D035596D4}"/>
                </a:ext>
              </a:extLst>
            </p:cNvPr>
            <p:cNvSpPr txBox="1"/>
            <p:nvPr/>
          </p:nvSpPr>
          <p:spPr>
            <a:xfrm>
              <a:off x="1050142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Perspectives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212" name="Google Shape;9800;p128">
              <a:extLst>
                <a:ext uri="{FF2B5EF4-FFF2-40B4-BE49-F238E27FC236}">
                  <a16:creationId xmlns:a16="http://schemas.microsoft.com/office/drawing/2014/main" id="{80D7ADBF-1AE2-3833-FEC7-3D11B3971DDF}"/>
                </a:ext>
              </a:extLst>
            </p:cNvPr>
            <p:cNvSpPr/>
            <p:nvPr/>
          </p:nvSpPr>
          <p:spPr>
            <a:xfrm>
              <a:off x="1442273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" name="Google Shape;9801;p128">
              <a:extLst>
                <a:ext uri="{FF2B5EF4-FFF2-40B4-BE49-F238E27FC236}">
                  <a16:creationId xmlns:a16="http://schemas.microsoft.com/office/drawing/2014/main" id="{E706B18A-339A-9D7D-8C3E-ED3F0183100B}"/>
                </a:ext>
              </a:extLst>
            </p:cNvPr>
            <p:cNvSpPr/>
            <p:nvPr/>
          </p:nvSpPr>
          <p:spPr>
            <a:xfrm>
              <a:off x="1625835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" name="Google Shape;9802;p128">
              <a:extLst>
                <a:ext uri="{FF2B5EF4-FFF2-40B4-BE49-F238E27FC236}">
                  <a16:creationId xmlns:a16="http://schemas.microsoft.com/office/drawing/2014/main" id="{E40A70A1-F205-50AB-5DBE-851CB7095706}"/>
                </a:ext>
              </a:extLst>
            </p:cNvPr>
            <p:cNvSpPr/>
            <p:nvPr/>
          </p:nvSpPr>
          <p:spPr>
            <a:xfrm>
              <a:off x="1809397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" name="Google Shape;9813;p128">
              <a:extLst>
                <a:ext uri="{FF2B5EF4-FFF2-40B4-BE49-F238E27FC236}">
                  <a16:creationId xmlns:a16="http://schemas.microsoft.com/office/drawing/2014/main" id="{3322E288-7196-79B9-3236-4B0065048771}"/>
                </a:ext>
              </a:extLst>
            </p:cNvPr>
            <p:cNvSpPr/>
            <p:nvPr/>
          </p:nvSpPr>
          <p:spPr>
            <a:xfrm>
              <a:off x="8724374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" name="Google Shape;9814;p128">
              <a:extLst>
                <a:ext uri="{FF2B5EF4-FFF2-40B4-BE49-F238E27FC236}">
                  <a16:creationId xmlns:a16="http://schemas.microsoft.com/office/drawing/2014/main" id="{6B5E753D-8FB9-9671-520F-5BD23B9FC7D1}"/>
                </a:ext>
              </a:extLst>
            </p:cNvPr>
            <p:cNvSpPr/>
            <p:nvPr/>
          </p:nvSpPr>
          <p:spPr>
            <a:xfrm>
              <a:off x="8907936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" name="Google Shape;9815;p128">
              <a:extLst>
                <a:ext uri="{FF2B5EF4-FFF2-40B4-BE49-F238E27FC236}">
                  <a16:creationId xmlns:a16="http://schemas.microsoft.com/office/drawing/2014/main" id="{9D4E220F-FE5C-623A-697E-A4E4AA8E5D09}"/>
                </a:ext>
              </a:extLst>
            </p:cNvPr>
            <p:cNvSpPr/>
            <p:nvPr/>
          </p:nvSpPr>
          <p:spPr>
            <a:xfrm>
              <a:off x="9091498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" name="Google Shape;9816;p128">
              <a:extLst>
                <a:ext uri="{FF2B5EF4-FFF2-40B4-BE49-F238E27FC236}">
                  <a16:creationId xmlns:a16="http://schemas.microsoft.com/office/drawing/2014/main" id="{83AD74E0-0E9A-F8A9-69ED-4602111EACDF}"/>
                </a:ext>
              </a:extLst>
            </p:cNvPr>
            <p:cNvSpPr/>
            <p:nvPr/>
          </p:nvSpPr>
          <p:spPr>
            <a:xfrm>
              <a:off x="9275060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" name="Google Shape;9817;p128">
              <a:extLst>
                <a:ext uri="{FF2B5EF4-FFF2-40B4-BE49-F238E27FC236}">
                  <a16:creationId xmlns:a16="http://schemas.microsoft.com/office/drawing/2014/main" id="{D3070FDF-9BB2-E18A-DB4D-D8BC8450DDC7}"/>
                </a:ext>
              </a:extLst>
            </p:cNvPr>
            <p:cNvSpPr/>
            <p:nvPr/>
          </p:nvSpPr>
          <p:spPr>
            <a:xfrm>
              <a:off x="9458622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" name="Google Shape;9818;p128">
              <a:extLst>
                <a:ext uri="{FF2B5EF4-FFF2-40B4-BE49-F238E27FC236}">
                  <a16:creationId xmlns:a16="http://schemas.microsoft.com/office/drawing/2014/main" id="{9CC66631-D358-35B2-5202-166FA3C045DE}"/>
                </a:ext>
              </a:extLst>
            </p:cNvPr>
            <p:cNvSpPr/>
            <p:nvPr/>
          </p:nvSpPr>
          <p:spPr>
            <a:xfrm>
              <a:off x="9642184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" name="Google Shape;9819;p128">
              <a:extLst>
                <a:ext uri="{FF2B5EF4-FFF2-40B4-BE49-F238E27FC236}">
                  <a16:creationId xmlns:a16="http://schemas.microsoft.com/office/drawing/2014/main" id="{72D4057D-B742-4B83-CA6D-241A5157D298}"/>
                </a:ext>
              </a:extLst>
            </p:cNvPr>
            <p:cNvSpPr/>
            <p:nvPr/>
          </p:nvSpPr>
          <p:spPr>
            <a:xfrm>
              <a:off x="9825746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" name="Google Shape;9820;p128">
              <a:extLst>
                <a:ext uri="{FF2B5EF4-FFF2-40B4-BE49-F238E27FC236}">
                  <a16:creationId xmlns:a16="http://schemas.microsoft.com/office/drawing/2014/main" id="{98439A6C-D2DB-879A-5114-16DCCC530AE9}"/>
                </a:ext>
              </a:extLst>
            </p:cNvPr>
            <p:cNvSpPr/>
            <p:nvPr/>
          </p:nvSpPr>
          <p:spPr>
            <a:xfrm>
              <a:off x="10009308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" name="Google Shape;9821;p128">
              <a:extLst>
                <a:ext uri="{FF2B5EF4-FFF2-40B4-BE49-F238E27FC236}">
                  <a16:creationId xmlns:a16="http://schemas.microsoft.com/office/drawing/2014/main" id="{DBD295C4-6C20-7ED1-7C55-AD8AE22DAD96}"/>
                </a:ext>
              </a:extLst>
            </p:cNvPr>
            <p:cNvSpPr/>
            <p:nvPr/>
          </p:nvSpPr>
          <p:spPr>
            <a:xfrm>
              <a:off x="10192870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" name="Google Shape;9822;p128">
              <a:extLst>
                <a:ext uri="{FF2B5EF4-FFF2-40B4-BE49-F238E27FC236}">
                  <a16:creationId xmlns:a16="http://schemas.microsoft.com/office/drawing/2014/main" id="{93415FAD-BD95-22C8-3842-986E8FB37CAC}"/>
                </a:ext>
              </a:extLst>
            </p:cNvPr>
            <p:cNvSpPr/>
            <p:nvPr/>
          </p:nvSpPr>
          <p:spPr>
            <a:xfrm>
              <a:off x="10376432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" name="Google Shape;9823;p128">
              <a:extLst>
                <a:ext uri="{FF2B5EF4-FFF2-40B4-BE49-F238E27FC236}">
                  <a16:creationId xmlns:a16="http://schemas.microsoft.com/office/drawing/2014/main" id="{77A85CEB-0BE3-807D-3E58-F1382C7461DD}"/>
                </a:ext>
              </a:extLst>
            </p:cNvPr>
            <p:cNvSpPr/>
            <p:nvPr/>
          </p:nvSpPr>
          <p:spPr>
            <a:xfrm>
              <a:off x="11652463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" name="Google Shape;9824;p128">
              <a:extLst>
                <a:ext uri="{FF2B5EF4-FFF2-40B4-BE49-F238E27FC236}">
                  <a16:creationId xmlns:a16="http://schemas.microsoft.com/office/drawing/2014/main" id="{43733CE2-88C1-BEE9-6FD9-7283003CEC3D}"/>
                </a:ext>
              </a:extLst>
            </p:cNvPr>
            <p:cNvSpPr/>
            <p:nvPr/>
          </p:nvSpPr>
          <p:spPr>
            <a:xfrm>
              <a:off x="1183458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" name="Google Shape;9825;p128">
              <a:extLst>
                <a:ext uri="{FF2B5EF4-FFF2-40B4-BE49-F238E27FC236}">
                  <a16:creationId xmlns:a16="http://schemas.microsoft.com/office/drawing/2014/main" id="{C630E237-F22E-8F3D-D80C-2825546B90B2}"/>
                </a:ext>
              </a:extLst>
            </p:cNvPr>
            <p:cNvSpPr/>
            <p:nvPr/>
          </p:nvSpPr>
          <p:spPr>
            <a:xfrm>
              <a:off x="1202302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" name="Google Shape;9831;p128">
              <a:extLst>
                <a:ext uri="{FF2B5EF4-FFF2-40B4-BE49-F238E27FC236}">
                  <a16:creationId xmlns:a16="http://schemas.microsoft.com/office/drawing/2014/main" id="{CA4DBB30-1D50-E0C7-0B45-1C66AEF30842}"/>
                </a:ext>
              </a:extLst>
            </p:cNvPr>
            <p:cNvSpPr/>
            <p:nvPr/>
          </p:nvSpPr>
          <p:spPr>
            <a:xfrm>
              <a:off x="7640849" y="7941537"/>
              <a:ext cx="139117" cy="140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" name="Google Shape;9832;p128">
              <a:extLst>
                <a:ext uri="{FF2B5EF4-FFF2-40B4-BE49-F238E27FC236}">
                  <a16:creationId xmlns:a16="http://schemas.microsoft.com/office/drawing/2014/main" id="{CF1831F1-37AC-5467-513D-EF38CEFF5E1C}"/>
                </a:ext>
              </a:extLst>
            </p:cNvPr>
            <p:cNvSpPr/>
            <p:nvPr/>
          </p:nvSpPr>
          <p:spPr>
            <a:xfrm>
              <a:off x="7824411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" name="Google Shape;9833;p128">
              <a:extLst>
                <a:ext uri="{FF2B5EF4-FFF2-40B4-BE49-F238E27FC236}">
                  <a16:creationId xmlns:a16="http://schemas.microsoft.com/office/drawing/2014/main" id="{B966D705-E826-1588-97C4-26DB3A8AF918}"/>
                </a:ext>
              </a:extLst>
            </p:cNvPr>
            <p:cNvSpPr/>
            <p:nvPr/>
          </p:nvSpPr>
          <p:spPr>
            <a:xfrm>
              <a:off x="8007973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" name="Google Shape;9834;p128">
              <a:extLst>
                <a:ext uri="{FF2B5EF4-FFF2-40B4-BE49-F238E27FC236}">
                  <a16:creationId xmlns:a16="http://schemas.microsoft.com/office/drawing/2014/main" id="{3BC27AC7-C43D-2A96-5F0E-5FD9F6A23144}"/>
                </a:ext>
              </a:extLst>
            </p:cNvPr>
            <p:cNvSpPr/>
            <p:nvPr/>
          </p:nvSpPr>
          <p:spPr>
            <a:xfrm>
              <a:off x="8191535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" name="Google Shape;9835;p128">
              <a:extLst>
                <a:ext uri="{FF2B5EF4-FFF2-40B4-BE49-F238E27FC236}">
                  <a16:creationId xmlns:a16="http://schemas.microsoft.com/office/drawing/2014/main" id="{404D4D75-827F-A05C-3100-2B91D1D538D2}"/>
                </a:ext>
              </a:extLst>
            </p:cNvPr>
            <p:cNvSpPr/>
            <p:nvPr/>
          </p:nvSpPr>
          <p:spPr>
            <a:xfrm>
              <a:off x="8375097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" name="Google Shape;9836;p128">
              <a:extLst>
                <a:ext uri="{FF2B5EF4-FFF2-40B4-BE49-F238E27FC236}">
                  <a16:creationId xmlns:a16="http://schemas.microsoft.com/office/drawing/2014/main" id="{8DDBD8F7-7468-A64F-451A-951973DEF747}"/>
                </a:ext>
              </a:extLst>
            </p:cNvPr>
            <p:cNvSpPr/>
            <p:nvPr/>
          </p:nvSpPr>
          <p:spPr>
            <a:xfrm>
              <a:off x="855865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" name="Espace réservé du numéro de diapositive 2">
              <a:extLst>
                <a:ext uri="{FF2B5EF4-FFF2-40B4-BE49-F238E27FC236}">
                  <a16:creationId xmlns:a16="http://schemas.microsoft.com/office/drawing/2014/main" id="{248E7C02-582C-364E-232D-A29C446DAE3F}"/>
                </a:ext>
              </a:extLst>
            </p:cNvPr>
            <p:cNvSpPr txBox="1">
              <a:spLocks/>
            </p:cNvSpPr>
            <p:nvPr/>
          </p:nvSpPr>
          <p:spPr>
            <a:xfrm>
              <a:off x="6039996" y="7537102"/>
              <a:ext cx="411955" cy="3651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 compatLnSpc="1">
              <a:noAutofit/>
            </a:bodyPr>
            <a:lstStyle>
              <a:defPPr>
                <a:defRPr lang="en-US"/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12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fld id="{947890D0-58DA-4F53-B9C8-1F7EB626E16D}" type="slidenum">
                <a:rPr lang="fr-FR" sz="1600" smtClean="0">
                  <a:solidFill>
                    <a:schemeClr val="accent1">
                      <a:lumMod val="50000"/>
                    </a:schemeClr>
                  </a:solidFill>
                </a:rPr>
                <a:pPr algn="ctr">
                  <a:defRPr/>
                </a:pPr>
                <a:t>18</a:t>
              </a:fld>
              <a:endParaRPr lang="fr-FR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35" name="Google Shape;9806;p128">
              <a:extLst>
                <a:ext uri="{FF2B5EF4-FFF2-40B4-BE49-F238E27FC236}">
                  <a16:creationId xmlns:a16="http://schemas.microsoft.com/office/drawing/2014/main" id="{0653A7E1-9E13-328E-216C-9352AFE658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452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" name="Google Shape;9807;p128">
              <a:extLst>
                <a:ext uri="{FF2B5EF4-FFF2-40B4-BE49-F238E27FC236}">
                  <a16:creationId xmlns:a16="http://schemas.microsoft.com/office/drawing/2014/main" id="{90C97339-248C-B921-7291-8B455BA9BA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388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" name="Google Shape;9808;p128">
              <a:extLst>
                <a:ext uri="{FF2B5EF4-FFF2-40B4-BE49-F238E27FC236}">
                  <a16:creationId xmlns:a16="http://schemas.microsoft.com/office/drawing/2014/main" id="{A3F9BA72-EF7C-A056-60E7-86DEDDB660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23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238" name="Google Shape;9809;p128">
              <a:extLst>
                <a:ext uri="{FF2B5EF4-FFF2-40B4-BE49-F238E27FC236}">
                  <a16:creationId xmlns:a16="http://schemas.microsoft.com/office/drawing/2014/main" id="{14102A94-E423-7056-60BB-F948371BE9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259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" name="Google Shape;9810;p128">
              <a:extLst>
                <a:ext uri="{FF2B5EF4-FFF2-40B4-BE49-F238E27FC236}">
                  <a16:creationId xmlns:a16="http://schemas.microsoft.com/office/drawing/2014/main" id="{5299697B-F6BD-30B0-BC6A-9F08ED1048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194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" name="Google Shape;9811;p128">
              <a:extLst>
                <a:ext uri="{FF2B5EF4-FFF2-40B4-BE49-F238E27FC236}">
                  <a16:creationId xmlns:a16="http://schemas.microsoft.com/office/drawing/2014/main" id="{B01CD606-F9DF-29AE-8264-21F075B5CE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30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" name="Google Shape;9812;p128">
              <a:extLst>
                <a:ext uri="{FF2B5EF4-FFF2-40B4-BE49-F238E27FC236}">
                  <a16:creationId xmlns:a16="http://schemas.microsoft.com/office/drawing/2014/main" id="{0EF2DB13-2FF4-1788-F63A-A3D5193EC0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065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" name="Google Shape;9813;p128">
              <a:extLst>
                <a:ext uri="{FF2B5EF4-FFF2-40B4-BE49-F238E27FC236}">
                  <a16:creationId xmlns:a16="http://schemas.microsoft.com/office/drawing/2014/main" id="{72C2B946-C90C-DD45-19AA-72B2A0EE63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614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" name="Google Shape;9814;p128">
              <a:extLst>
                <a:ext uri="{FF2B5EF4-FFF2-40B4-BE49-F238E27FC236}">
                  <a16:creationId xmlns:a16="http://schemas.microsoft.com/office/drawing/2014/main" id="{A8B9F64D-9E15-3D08-BB2D-9F36040B3C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9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" name="Google Shape;9815;p128">
              <a:extLst>
                <a:ext uri="{FF2B5EF4-FFF2-40B4-BE49-F238E27FC236}">
                  <a16:creationId xmlns:a16="http://schemas.microsoft.com/office/drawing/2014/main" id="{F7CF2664-8E0D-FCA0-1294-BC9D0D02F6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3485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" name="Google Shape;9816;p128">
              <a:extLst>
                <a:ext uri="{FF2B5EF4-FFF2-40B4-BE49-F238E27FC236}">
                  <a16:creationId xmlns:a16="http://schemas.microsoft.com/office/drawing/2014/main" id="{8D9A4A7C-BE1B-211E-55B3-FC0FD6DC04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4211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" name="Google Shape;9831;p128">
              <a:extLst>
                <a:ext uri="{FF2B5EF4-FFF2-40B4-BE49-F238E27FC236}">
                  <a16:creationId xmlns:a16="http://schemas.microsoft.com/office/drawing/2014/main" id="{6418B21F-6417-4B4C-0D64-B08BC54ECB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1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" name="Google Shape;9832;p128">
              <a:extLst>
                <a:ext uri="{FF2B5EF4-FFF2-40B4-BE49-F238E27FC236}">
                  <a16:creationId xmlns:a16="http://schemas.microsoft.com/office/drawing/2014/main" id="{9BACD703-2D6E-E7CA-330F-E22BECB52A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936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8" name="Google Shape;9833;p128">
              <a:extLst>
                <a:ext uri="{FF2B5EF4-FFF2-40B4-BE49-F238E27FC236}">
                  <a16:creationId xmlns:a16="http://schemas.microsoft.com/office/drawing/2014/main" id="{AD563C8D-D298-89B5-DB06-E51CA0CCDA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872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9" name="Google Shape;9834;p128">
              <a:extLst>
                <a:ext uri="{FF2B5EF4-FFF2-40B4-BE49-F238E27FC236}">
                  <a16:creationId xmlns:a16="http://schemas.microsoft.com/office/drawing/2014/main" id="{6CE67AF5-1293-7464-D3CD-E4078ABD4B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807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0" name="Google Shape;9835;p128">
              <a:extLst>
                <a:ext uri="{FF2B5EF4-FFF2-40B4-BE49-F238E27FC236}">
                  <a16:creationId xmlns:a16="http://schemas.microsoft.com/office/drawing/2014/main" id="{45577029-567D-1BB5-8AAF-DFF3DD32F7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743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251" name="Google Shape;9836;p128">
              <a:extLst>
                <a:ext uri="{FF2B5EF4-FFF2-40B4-BE49-F238E27FC236}">
                  <a16:creationId xmlns:a16="http://schemas.microsoft.com/office/drawing/2014/main" id="{D4DD49F6-F19F-8420-B166-A50A324987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78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971987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C1C9A-1725-587E-4F27-49F241DE0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F0CFA73-0EFA-ECC3-92B6-F6B2ECEEE84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Gaussian</a:t>
            </a: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mixture </a:t>
            </a: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6D501A5-8F74-4B9E-CE69-FB08CF7BB81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890D0-58DA-4F53-B9C8-1F7EB626E16D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Century Gothic" pitchFamily="3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82DE7B0-660C-CBCB-BD4A-EEECB0413E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658" y="119606"/>
            <a:ext cx="10333040" cy="778666"/>
          </a:xfrm>
        </p:spPr>
        <p:txBody>
          <a:bodyPr/>
          <a:lstStyle/>
          <a:p>
            <a:pPr lvl="0"/>
            <a:r>
              <a:rPr lang="en-GB" dirty="0">
                <a:latin typeface="Century Gothic" panose="020B0502020202020204" pitchFamily="34" charset="0"/>
              </a:rPr>
              <a:t>Outline of cellular deconvolution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C2E207DD-00A3-4DF1-A095-097678048CC1}"/>
              </a:ext>
            </a:extLst>
          </p:cNvPr>
          <p:cNvGrpSpPr/>
          <p:nvPr/>
        </p:nvGrpSpPr>
        <p:grpSpPr>
          <a:xfrm>
            <a:off x="0" y="6226150"/>
            <a:ext cx="12229123" cy="675545"/>
            <a:chOff x="131412" y="7537102"/>
            <a:chExt cx="12229123" cy="675545"/>
          </a:xfrm>
        </p:grpSpPr>
        <p:sp>
          <p:nvSpPr>
            <p:cNvPr id="6" name="Google Shape;9794;p128">
              <a:extLst>
                <a:ext uri="{FF2B5EF4-FFF2-40B4-BE49-F238E27FC236}">
                  <a16:creationId xmlns:a16="http://schemas.microsoft.com/office/drawing/2014/main" id="{4BE279FC-31C9-7E6A-5EE8-BA6F1EEE580F}"/>
                </a:ext>
              </a:extLst>
            </p:cNvPr>
            <p:cNvSpPr txBox="1"/>
            <p:nvPr/>
          </p:nvSpPr>
          <p:spPr>
            <a:xfrm>
              <a:off x="131412" y="7613302"/>
              <a:ext cx="12211938" cy="599345"/>
            </a:xfrm>
            <a:prstGeom prst="rect">
              <a:avLst/>
            </a:prstGeom>
            <a:solidFill>
              <a:srgbClr val="00B0F6"/>
            </a:solidFill>
            <a:ln>
              <a:noFill/>
            </a:ln>
          </p:spPr>
          <p:txBody>
            <a:bodyPr spcFirstLastPara="1" wrap="square" lIns="18000" tIns="10800" rIns="18000" bIns="1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795;p128">
              <a:extLst>
                <a:ext uri="{FF2B5EF4-FFF2-40B4-BE49-F238E27FC236}">
                  <a16:creationId xmlns:a16="http://schemas.microsoft.com/office/drawing/2014/main" id="{5FA458CF-6233-EFD8-722E-C917A893C163}"/>
                </a:ext>
              </a:extLst>
            </p:cNvPr>
            <p:cNvSpPr/>
            <p:nvPr/>
          </p:nvSpPr>
          <p:spPr>
            <a:xfrm>
              <a:off x="1258711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" name="Google Shape;9796;p128">
              <a:extLst>
                <a:ext uri="{FF2B5EF4-FFF2-40B4-BE49-F238E27FC236}">
                  <a16:creationId xmlns:a16="http://schemas.microsoft.com/office/drawing/2014/main" id="{0484281B-C403-7EB4-A6CB-CC0F4874FE9C}"/>
                </a:ext>
              </a:extLst>
            </p:cNvPr>
            <p:cNvSpPr txBox="1"/>
            <p:nvPr/>
          </p:nvSpPr>
          <p:spPr>
            <a:xfrm>
              <a:off x="160124" y="7735959"/>
              <a:ext cx="1095952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" tIns="54000" rIns="18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Introduction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13" name="Google Shape;9797;p128">
              <a:extLst>
                <a:ext uri="{FF2B5EF4-FFF2-40B4-BE49-F238E27FC236}">
                  <a16:creationId xmlns:a16="http://schemas.microsoft.com/office/drawing/2014/main" id="{11943A73-E652-3859-1DD0-D9B2280A75C3}"/>
                </a:ext>
              </a:extLst>
            </p:cNvPr>
            <p:cNvSpPr txBox="1"/>
            <p:nvPr/>
          </p:nvSpPr>
          <p:spPr>
            <a:xfrm>
              <a:off x="1969552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Mixture models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15" name="Google Shape;9798;p128">
              <a:extLst>
                <a:ext uri="{FF2B5EF4-FFF2-40B4-BE49-F238E27FC236}">
                  <a16:creationId xmlns:a16="http://schemas.microsoft.com/office/drawing/2014/main" id="{8106E872-833E-54BB-4998-2EF8BF1B80FD}"/>
                </a:ext>
              </a:extLst>
            </p:cNvPr>
            <p:cNvSpPr txBox="1"/>
            <p:nvPr/>
          </p:nvSpPr>
          <p:spPr>
            <a:xfrm>
              <a:off x="628516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Deconvolution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16" name="Google Shape;9799;p128">
              <a:extLst>
                <a:ext uri="{FF2B5EF4-FFF2-40B4-BE49-F238E27FC236}">
                  <a16:creationId xmlns:a16="http://schemas.microsoft.com/office/drawing/2014/main" id="{C2FE10C9-4A1E-F8AF-BF27-F74B100D4C26}"/>
                </a:ext>
              </a:extLst>
            </p:cNvPr>
            <p:cNvSpPr txBox="1"/>
            <p:nvPr/>
          </p:nvSpPr>
          <p:spPr>
            <a:xfrm>
              <a:off x="1050142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Perspectives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17" name="Google Shape;9800;p128">
              <a:extLst>
                <a:ext uri="{FF2B5EF4-FFF2-40B4-BE49-F238E27FC236}">
                  <a16:creationId xmlns:a16="http://schemas.microsoft.com/office/drawing/2014/main" id="{EC65996A-B161-D497-2187-42324BE59C24}"/>
                </a:ext>
              </a:extLst>
            </p:cNvPr>
            <p:cNvSpPr/>
            <p:nvPr/>
          </p:nvSpPr>
          <p:spPr>
            <a:xfrm>
              <a:off x="1442273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" name="Google Shape;9801;p128">
              <a:extLst>
                <a:ext uri="{FF2B5EF4-FFF2-40B4-BE49-F238E27FC236}">
                  <a16:creationId xmlns:a16="http://schemas.microsoft.com/office/drawing/2014/main" id="{BFC1CAE2-D2F0-FE94-1549-B06AB30F2D8C}"/>
                </a:ext>
              </a:extLst>
            </p:cNvPr>
            <p:cNvSpPr/>
            <p:nvPr/>
          </p:nvSpPr>
          <p:spPr>
            <a:xfrm>
              <a:off x="1625835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" name="Google Shape;9802;p128">
              <a:extLst>
                <a:ext uri="{FF2B5EF4-FFF2-40B4-BE49-F238E27FC236}">
                  <a16:creationId xmlns:a16="http://schemas.microsoft.com/office/drawing/2014/main" id="{74F56E13-E379-36C3-610A-4E8CF35BCFF3}"/>
                </a:ext>
              </a:extLst>
            </p:cNvPr>
            <p:cNvSpPr/>
            <p:nvPr/>
          </p:nvSpPr>
          <p:spPr>
            <a:xfrm>
              <a:off x="1809397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" name="Google Shape;9813;p128">
              <a:extLst>
                <a:ext uri="{FF2B5EF4-FFF2-40B4-BE49-F238E27FC236}">
                  <a16:creationId xmlns:a16="http://schemas.microsoft.com/office/drawing/2014/main" id="{71AD52A4-C9DF-6E14-E4BD-8E52F1B2FEFB}"/>
                </a:ext>
              </a:extLst>
            </p:cNvPr>
            <p:cNvSpPr/>
            <p:nvPr/>
          </p:nvSpPr>
          <p:spPr>
            <a:xfrm>
              <a:off x="8724374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9814;p128">
              <a:extLst>
                <a:ext uri="{FF2B5EF4-FFF2-40B4-BE49-F238E27FC236}">
                  <a16:creationId xmlns:a16="http://schemas.microsoft.com/office/drawing/2014/main" id="{4D38F908-BCD3-5E6A-ED0E-0A589F6477F0}"/>
                </a:ext>
              </a:extLst>
            </p:cNvPr>
            <p:cNvSpPr/>
            <p:nvPr/>
          </p:nvSpPr>
          <p:spPr>
            <a:xfrm>
              <a:off x="8907936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9815;p128">
              <a:extLst>
                <a:ext uri="{FF2B5EF4-FFF2-40B4-BE49-F238E27FC236}">
                  <a16:creationId xmlns:a16="http://schemas.microsoft.com/office/drawing/2014/main" id="{797E04BE-A344-5AC4-5CF9-83B278ACCE62}"/>
                </a:ext>
              </a:extLst>
            </p:cNvPr>
            <p:cNvSpPr/>
            <p:nvPr/>
          </p:nvSpPr>
          <p:spPr>
            <a:xfrm>
              <a:off x="9091498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9816;p128">
              <a:extLst>
                <a:ext uri="{FF2B5EF4-FFF2-40B4-BE49-F238E27FC236}">
                  <a16:creationId xmlns:a16="http://schemas.microsoft.com/office/drawing/2014/main" id="{782BD8EE-4E16-A138-F5FB-4B13CF8A127E}"/>
                </a:ext>
              </a:extLst>
            </p:cNvPr>
            <p:cNvSpPr/>
            <p:nvPr/>
          </p:nvSpPr>
          <p:spPr>
            <a:xfrm>
              <a:off x="9275060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9817;p128">
              <a:extLst>
                <a:ext uri="{FF2B5EF4-FFF2-40B4-BE49-F238E27FC236}">
                  <a16:creationId xmlns:a16="http://schemas.microsoft.com/office/drawing/2014/main" id="{1EDD888E-4F5E-EED2-7FEB-1EE8A4CD4B0D}"/>
                </a:ext>
              </a:extLst>
            </p:cNvPr>
            <p:cNvSpPr/>
            <p:nvPr/>
          </p:nvSpPr>
          <p:spPr>
            <a:xfrm>
              <a:off x="9458622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" name="Google Shape;9818;p128">
              <a:extLst>
                <a:ext uri="{FF2B5EF4-FFF2-40B4-BE49-F238E27FC236}">
                  <a16:creationId xmlns:a16="http://schemas.microsoft.com/office/drawing/2014/main" id="{3423B4AB-C9E7-86CA-3217-DABC7CA5499F}"/>
                </a:ext>
              </a:extLst>
            </p:cNvPr>
            <p:cNvSpPr/>
            <p:nvPr/>
          </p:nvSpPr>
          <p:spPr>
            <a:xfrm>
              <a:off x="9642184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" name="Google Shape;9819;p128">
              <a:extLst>
                <a:ext uri="{FF2B5EF4-FFF2-40B4-BE49-F238E27FC236}">
                  <a16:creationId xmlns:a16="http://schemas.microsoft.com/office/drawing/2014/main" id="{6267725D-DA1C-E8EF-256A-BE3905449640}"/>
                </a:ext>
              </a:extLst>
            </p:cNvPr>
            <p:cNvSpPr/>
            <p:nvPr/>
          </p:nvSpPr>
          <p:spPr>
            <a:xfrm>
              <a:off x="9825746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" name="Google Shape;9820;p128">
              <a:extLst>
                <a:ext uri="{FF2B5EF4-FFF2-40B4-BE49-F238E27FC236}">
                  <a16:creationId xmlns:a16="http://schemas.microsoft.com/office/drawing/2014/main" id="{8B8E216D-691D-DB4F-6625-FB34B323FB1E}"/>
                </a:ext>
              </a:extLst>
            </p:cNvPr>
            <p:cNvSpPr/>
            <p:nvPr/>
          </p:nvSpPr>
          <p:spPr>
            <a:xfrm>
              <a:off x="10009308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" name="Google Shape;9821;p128">
              <a:extLst>
                <a:ext uri="{FF2B5EF4-FFF2-40B4-BE49-F238E27FC236}">
                  <a16:creationId xmlns:a16="http://schemas.microsoft.com/office/drawing/2014/main" id="{08B174A8-5D9D-46AF-54F2-294EE099E20C}"/>
                </a:ext>
              </a:extLst>
            </p:cNvPr>
            <p:cNvSpPr/>
            <p:nvPr/>
          </p:nvSpPr>
          <p:spPr>
            <a:xfrm>
              <a:off x="10192870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9822;p128">
              <a:extLst>
                <a:ext uri="{FF2B5EF4-FFF2-40B4-BE49-F238E27FC236}">
                  <a16:creationId xmlns:a16="http://schemas.microsoft.com/office/drawing/2014/main" id="{FC5173F1-308A-CD1E-52E9-40D8B31AF939}"/>
                </a:ext>
              </a:extLst>
            </p:cNvPr>
            <p:cNvSpPr/>
            <p:nvPr/>
          </p:nvSpPr>
          <p:spPr>
            <a:xfrm>
              <a:off x="10376432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9823;p128">
              <a:extLst>
                <a:ext uri="{FF2B5EF4-FFF2-40B4-BE49-F238E27FC236}">
                  <a16:creationId xmlns:a16="http://schemas.microsoft.com/office/drawing/2014/main" id="{BB0535BF-27BF-9111-53B5-25C86B268792}"/>
                </a:ext>
              </a:extLst>
            </p:cNvPr>
            <p:cNvSpPr/>
            <p:nvPr/>
          </p:nvSpPr>
          <p:spPr>
            <a:xfrm>
              <a:off x="11652463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9824;p128">
              <a:extLst>
                <a:ext uri="{FF2B5EF4-FFF2-40B4-BE49-F238E27FC236}">
                  <a16:creationId xmlns:a16="http://schemas.microsoft.com/office/drawing/2014/main" id="{49A3B448-5187-F4D2-BEE8-7FFF4E4044CC}"/>
                </a:ext>
              </a:extLst>
            </p:cNvPr>
            <p:cNvSpPr/>
            <p:nvPr/>
          </p:nvSpPr>
          <p:spPr>
            <a:xfrm>
              <a:off x="1183458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9825;p128">
              <a:extLst>
                <a:ext uri="{FF2B5EF4-FFF2-40B4-BE49-F238E27FC236}">
                  <a16:creationId xmlns:a16="http://schemas.microsoft.com/office/drawing/2014/main" id="{58BE4A2B-1BDC-609F-1F53-D0B09801458E}"/>
                </a:ext>
              </a:extLst>
            </p:cNvPr>
            <p:cNvSpPr/>
            <p:nvPr/>
          </p:nvSpPr>
          <p:spPr>
            <a:xfrm>
              <a:off x="1202302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" name="Google Shape;9831;p128">
              <a:extLst>
                <a:ext uri="{FF2B5EF4-FFF2-40B4-BE49-F238E27FC236}">
                  <a16:creationId xmlns:a16="http://schemas.microsoft.com/office/drawing/2014/main" id="{D29586A7-CF6A-91C5-CA74-CF4E591FFFD0}"/>
                </a:ext>
              </a:extLst>
            </p:cNvPr>
            <p:cNvSpPr/>
            <p:nvPr/>
          </p:nvSpPr>
          <p:spPr>
            <a:xfrm>
              <a:off x="7640849" y="7941537"/>
              <a:ext cx="139117" cy="140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9832;p128">
              <a:extLst>
                <a:ext uri="{FF2B5EF4-FFF2-40B4-BE49-F238E27FC236}">
                  <a16:creationId xmlns:a16="http://schemas.microsoft.com/office/drawing/2014/main" id="{6BFA3F19-6D72-69FC-2B46-FC4D003A0EFB}"/>
                </a:ext>
              </a:extLst>
            </p:cNvPr>
            <p:cNvSpPr/>
            <p:nvPr/>
          </p:nvSpPr>
          <p:spPr>
            <a:xfrm>
              <a:off x="7824411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9833;p128">
              <a:extLst>
                <a:ext uri="{FF2B5EF4-FFF2-40B4-BE49-F238E27FC236}">
                  <a16:creationId xmlns:a16="http://schemas.microsoft.com/office/drawing/2014/main" id="{9CC4E12D-0D99-A1AE-F033-1ADDA512FDEB}"/>
                </a:ext>
              </a:extLst>
            </p:cNvPr>
            <p:cNvSpPr/>
            <p:nvPr/>
          </p:nvSpPr>
          <p:spPr>
            <a:xfrm>
              <a:off x="8007973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9834;p128">
              <a:extLst>
                <a:ext uri="{FF2B5EF4-FFF2-40B4-BE49-F238E27FC236}">
                  <a16:creationId xmlns:a16="http://schemas.microsoft.com/office/drawing/2014/main" id="{3D3F4A69-F188-ECF1-4FB2-F0C949A83212}"/>
                </a:ext>
              </a:extLst>
            </p:cNvPr>
            <p:cNvSpPr/>
            <p:nvPr/>
          </p:nvSpPr>
          <p:spPr>
            <a:xfrm>
              <a:off x="8191535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9835;p128">
              <a:extLst>
                <a:ext uri="{FF2B5EF4-FFF2-40B4-BE49-F238E27FC236}">
                  <a16:creationId xmlns:a16="http://schemas.microsoft.com/office/drawing/2014/main" id="{1D9D0881-2755-ACE5-81A4-BFCFF4C7FD4D}"/>
                </a:ext>
              </a:extLst>
            </p:cNvPr>
            <p:cNvSpPr/>
            <p:nvPr/>
          </p:nvSpPr>
          <p:spPr>
            <a:xfrm>
              <a:off x="8375097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9836;p128">
              <a:extLst>
                <a:ext uri="{FF2B5EF4-FFF2-40B4-BE49-F238E27FC236}">
                  <a16:creationId xmlns:a16="http://schemas.microsoft.com/office/drawing/2014/main" id="{3358690F-922D-28EF-BE9D-ECDCD817DD7A}"/>
                </a:ext>
              </a:extLst>
            </p:cNvPr>
            <p:cNvSpPr/>
            <p:nvPr/>
          </p:nvSpPr>
          <p:spPr>
            <a:xfrm>
              <a:off x="855865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Espace réservé du numéro de diapositive 2">
              <a:extLst>
                <a:ext uri="{FF2B5EF4-FFF2-40B4-BE49-F238E27FC236}">
                  <a16:creationId xmlns:a16="http://schemas.microsoft.com/office/drawing/2014/main" id="{79091C2B-3D40-9D90-4CE7-39E22754DE69}"/>
                </a:ext>
              </a:extLst>
            </p:cNvPr>
            <p:cNvSpPr txBox="1">
              <a:spLocks/>
            </p:cNvSpPr>
            <p:nvPr/>
          </p:nvSpPr>
          <p:spPr>
            <a:xfrm>
              <a:off x="6039996" y="7537102"/>
              <a:ext cx="411955" cy="3651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 compatLnSpc="1">
              <a:noAutofit/>
            </a:bodyPr>
            <a:lstStyle>
              <a:defPPr>
                <a:defRPr lang="en-US"/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12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fld id="{947890D0-58DA-4F53-B9C8-1F7EB626E16D}" type="slidenum">
                <a:rPr lang="fr-FR" sz="1600" smtClean="0">
                  <a:solidFill>
                    <a:schemeClr val="accent1">
                      <a:lumMod val="50000"/>
                    </a:schemeClr>
                  </a:solidFill>
                </a:rPr>
                <a:pPr algn="ctr">
                  <a:defRPr/>
                </a:pPr>
                <a:t>19</a:t>
              </a:fld>
              <a:endParaRPr lang="fr-FR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3" name="Google Shape;9806;p128">
              <a:extLst>
                <a:ext uri="{FF2B5EF4-FFF2-40B4-BE49-F238E27FC236}">
                  <a16:creationId xmlns:a16="http://schemas.microsoft.com/office/drawing/2014/main" id="{0FF27F3C-15B0-C1E8-5E19-4E087D2E7A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452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" name="Google Shape;9807;p128">
              <a:extLst>
                <a:ext uri="{FF2B5EF4-FFF2-40B4-BE49-F238E27FC236}">
                  <a16:creationId xmlns:a16="http://schemas.microsoft.com/office/drawing/2014/main" id="{473EE752-9010-23F1-7FBD-92BCC6A7F3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388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" name="Google Shape;9808;p128">
              <a:extLst>
                <a:ext uri="{FF2B5EF4-FFF2-40B4-BE49-F238E27FC236}">
                  <a16:creationId xmlns:a16="http://schemas.microsoft.com/office/drawing/2014/main" id="{BC339F8A-1A0E-CE12-151B-766AF7BD37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23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46" name="Google Shape;9809;p128">
              <a:extLst>
                <a:ext uri="{FF2B5EF4-FFF2-40B4-BE49-F238E27FC236}">
                  <a16:creationId xmlns:a16="http://schemas.microsoft.com/office/drawing/2014/main" id="{08CEF8AA-31BE-BDF9-7997-C81B444477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259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" name="Google Shape;9810;p128">
              <a:extLst>
                <a:ext uri="{FF2B5EF4-FFF2-40B4-BE49-F238E27FC236}">
                  <a16:creationId xmlns:a16="http://schemas.microsoft.com/office/drawing/2014/main" id="{723936AD-A2D6-BA93-971B-5D33F07944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194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9811;p128">
              <a:extLst>
                <a:ext uri="{FF2B5EF4-FFF2-40B4-BE49-F238E27FC236}">
                  <a16:creationId xmlns:a16="http://schemas.microsoft.com/office/drawing/2014/main" id="{3847E680-E153-8AA3-97CB-EF97680765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30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9812;p128">
              <a:extLst>
                <a:ext uri="{FF2B5EF4-FFF2-40B4-BE49-F238E27FC236}">
                  <a16:creationId xmlns:a16="http://schemas.microsoft.com/office/drawing/2014/main" id="{4B60D561-0C66-4717-4228-5F89643C45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065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9813;p128">
              <a:extLst>
                <a:ext uri="{FF2B5EF4-FFF2-40B4-BE49-F238E27FC236}">
                  <a16:creationId xmlns:a16="http://schemas.microsoft.com/office/drawing/2014/main" id="{EEA287F2-9F55-EDB8-1C90-D9B6162492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614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9814;p128">
              <a:extLst>
                <a:ext uri="{FF2B5EF4-FFF2-40B4-BE49-F238E27FC236}">
                  <a16:creationId xmlns:a16="http://schemas.microsoft.com/office/drawing/2014/main" id="{E8B86EE3-43A6-4C2E-1D10-C21747C080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9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Google Shape;9815;p128">
              <a:extLst>
                <a:ext uri="{FF2B5EF4-FFF2-40B4-BE49-F238E27FC236}">
                  <a16:creationId xmlns:a16="http://schemas.microsoft.com/office/drawing/2014/main" id="{FF7013B8-5624-8085-FCE6-BD6B0D5B44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3485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Google Shape;9816;p128">
              <a:extLst>
                <a:ext uri="{FF2B5EF4-FFF2-40B4-BE49-F238E27FC236}">
                  <a16:creationId xmlns:a16="http://schemas.microsoft.com/office/drawing/2014/main" id="{AA43A3E3-FA75-205E-2A1E-8B8DC81AFD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4211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9831;p128">
              <a:extLst>
                <a:ext uri="{FF2B5EF4-FFF2-40B4-BE49-F238E27FC236}">
                  <a16:creationId xmlns:a16="http://schemas.microsoft.com/office/drawing/2014/main" id="{F9A95ACB-57DA-2CFF-4565-AAF6D6D52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1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9832;p128">
              <a:extLst>
                <a:ext uri="{FF2B5EF4-FFF2-40B4-BE49-F238E27FC236}">
                  <a16:creationId xmlns:a16="http://schemas.microsoft.com/office/drawing/2014/main" id="{3C1C9F69-23B2-6861-779C-E3048333D7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936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Google Shape;9833;p128">
              <a:extLst>
                <a:ext uri="{FF2B5EF4-FFF2-40B4-BE49-F238E27FC236}">
                  <a16:creationId xmlns:a16="http://schemas.microsoft.com/office/drawing/2014/main" id="{E008CB72-DF91-2E7B-62B8-3C6580F085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872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" name="Google Shape;9834;p128">
              <a:extLst>
                <a:ext uri="{FF2B5EF4-FFF2-40B4-BE49-F238E27FC236}">
                  <a16:creationId xmlns:a16="http://schemas.microsoft.com/office/drawing/2014/main" id="{F74D47A5-30A3-2A1E-CB3C-E37BC4228D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807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" name="Google Shape;9835;p128">
              <a:extLst>
                <a:ext uri="{FF2B5EF4-FFF2-40B4-BE49-F238E27FC236}">
                  <a16:creationId xmlns:a16="http://schemas.microsoft.com/office/drawing/2014/main" id="{2249068C-FD0C-B41E-91EB-357EB44654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743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59" name="Google Shape;9836;p128">
              <a:extLst>
                <a:ext uri="{FF2B5EF4-FFF2-40B4-BE49-F238E27FC236}">
                  <a16:creationId xmlns:a16="http://schemas.microsoft.com/office/drawing/2014/main" id="{5CACBB79-646E-5F7F-7F98-11D6E9EFD2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78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60" name="Subtitle 2">
            <a:extLst>
              <a:ext uri="{FF2B5EF4-FFF2-40B4-BE49-F238E27FC236}">
                <a16:creationId xmlns:a16="http://schemas.microsoft.com/office/drawing/2014/main" id="{880074AA-E7D6-6CE4-FE2D-A531D2A8069B}"/>
              </a:ext>
            </a:extLst>
          </p:cNvPr>
          <p:cNvSpPr txBox="1">
            <a:spLocks/>
          </p:cNvSpPr>
          <p:nvPr/>
        </p:nvSpPr>
        <p:spPr>
          <a:xfrm>
            <a:off x="4082656" y="1442212"/>
            <a:ext cx="4223805" cy="380040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noProof="0" dirty="0">
                <a:solidFill>
                  <a:srgbClr val="002060"/>
                </a:solidFill>
                <a:latin typeface="+mj-lt"/>
              </a:rPr>
              <a:t>Why Deconvolution?</a:t>
            </a:r>
          </a:p>
        </p:txBody>
      </p:sp>
      <p:grpSp>
        <p:nvGrpSpPr>
          <p:cNvPr id="61" name="Groupe 25">
            <a:extLst>
              <a:ext uri="{FF2B5EF4-FFF2-40B4-BE49-F238E27FC236}">
                <a16:creationId xmlns:a16="http://schemas.microsoft.com/office/drawing/2014/main" id="{7B1D2EC8-1AAD-EC2D-E5FF-D9FAE598B21F}"/>
              </a:ext>
            </a:extLst>
          </p:cNvPr>
          <p:cNvGrpSpPr/>
          <p:nvPr/>
        </p:nvGrpSpPr>
        <p:grpSpPr>
          <a:xfrm>
            <a:off x="2582813" y="3535621"/>
            <a:ext cx="705642" cy="1154162"/>
            <a:chOff x="2795883" y="4103385"/>
            <a:chExt cx="705642" cy="1154162"/>
          </a:xfrm>
        </p:grpSpPr>
        <p:sp>
          <p:nvSpPr>
            <p:cNvPr id="62" name="TextBox 36">
              <a:extLst>
                <a:ext uri="{FF2B5EF4-FFF2-40B4-BE49-F238E27FC236}">
                  <a16:creationId xmlns:a16="http://schemas.microsoft.com/office/drawing/2014/main" id="{3F99F989-1D57-DAA5-7DF9-EE6BFA14DC86}"/>
                </a:ext>
              </a:extLst>
            </p:cNvPr>
            <p:cNvSpPr txBox="1"/>
            <p:nvPr/>
          </p:nvSpPr>
          <p:spPr>
            <a:xfrm>
              <a:off x="2843171" y="4403467"/>
              <a:ext cx="611066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3000" dirty="0">
                  <a:solidFill>
                    <a:srgbClr val="ED7D31"/>
                  </a:solidFill>
                  <a:ea typeface="League Spartan" charset="0"/>
                  <a:cs typeface="Poppins" pitchFamily="2" charset="77"/>
                </a:rPr>
                <a:t>03</a:t>
              </a:r>
            </a:p>
          </p:txBody>
        </p:sp>
        <p:sp>
          <p:nvSpPr>
            <p:cNvPr id="63" name="TextBox 39">
              <a:extLst>
                <a:ext uri="{FF2B5EF4-FFF2-40B4-BE49-F238E27FC236}">
                  <a16:creationId xmlns:a16="http://schemas.microsoft.com/office/drawing/2014/main" id="{584EB290-CE7F-EA34-5315-B6DDC5506B9C}"/>
                </a:ext>
              </a:extLst>
            </p:cNvPr>
            <p:cNvSpPr txBox="1"/>
            <p:nvPr/>
          </p:nvSpPr>
          <p:spPr>
            <a:xfrm>
              <a:off x="2795883" y="4103385"/>
              <a:ext cx="705642" cy="11541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6900" dirty="0">
                  <a:solidFill>
                    <a:schemeClr val="accent2">
                      <a:lumMod val="60000"/>
                      <a:lumOff val="40000"/>
                      <a:alpha val="25000"/>
                    </a:schemeClr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</a:t>
              </a:r>
            </a:p>
          </p:txBody>
        </p:sp>
      </p:grpSp>
      <p:sp>
        <p:nvSpPr>
          <p:cNvPr id="64" name="Subtitle 2">
            <a:extLst>
              <a:ext uri="{FF2B5EF4-FFF2-40B4-BE49-F238E27FC236}">
                <a16:creationId xmlns:a16="http://schemas.microsoft.com/office/drawing/2014/main" id="{C2149DAF-BED3-33F2-5C9E-E467FBA3C5F6}"/>
              </a:ext>
            </a:extLst>
          </p:cNvPr>
          <p:cNvSpPr txBox="1">
            <a:spLocks/>
          </p:cNvSpPr>
          <p:nvPr/>
        </p:nvSpPr>
        <p:spPr>
          <a:xfrm>
            <a:off x="3873716" y="3688062"/>
            <a:ext cx="4641684" cy="749372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FFC000"/>
                </a:solidFill>
                <a:latin typeface="+mj-lt"/>
              </a:rPr>
              <a:t>DeCovarT: a network-centric approach to deconvolution</a:t>
            </a:r>
            <a:endParaRPr lang="en-GB" sz="2000" noProof="0" dirty="0">
              <a:solidFill>
                <a:srgbClr val="FFC000"/>
              </a:solidFill>
              <a:latin typeface="+mj-lt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B3D9A47-CACA-40A5-BCB2-88E77203764A}"/>
              </a:ext>
            </a:extLst>
          </p:cNvPr>
          <p:cNvGrpSpPr/>
          <p:nvPr/>
        </p:nvGrpSpPr>
        <p:grpSpPr>
          <a:xfrm>
            <a:off x="2565180" y="4708977"/>
            <a:ext cx="740908" cy="1154162"/>
            <a:chOff x="2565180" y="4708977"/>
            <a:chExt cx="740908" cy="1154162"/>
          </a:xfrm>
        </p:grpSpPr>
        <p:sp>
          <p:nvSpPr>
            <p:cNvPr id="66" name="TextBox 36">
              <a:extLst>
                <a:ext uri="{FF2B5EF4-FFF2-40B4-BE49-F238E27FC236}">
                  <a16:creationId xmlns:a16="http://schemas.microsoft.com/office/drawing/2014/main" id="{5D9A3899-DCD3-6251-0941-6107F6EA897E}"/>
                </a:ext>
              </a:extLst>
            </p:cNvPr>
            <p:cNvSpPr txBox="1"/>
            <p:nvPr/>
          </p:nvSpPr>
          <p:spPr>
            <a:xfrm>
              <a:off x="2677389" y="4945698"/>
              <a:ext cx="611066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3000" dirty="0">
                  <a:solidFill>
                    <a:srgbClr val="C00000"/>
                  </a:solidFill>
                  <a:ea typeface="League Spartan" charset="0"/>
                  <a:cs typeface="Poppins" pitchFamily="2" charset="77"/>
                </a:rPr>
                <a:t>04</a:t>
              </a:r>
            </a:p>
          </p:txBody>
        </p:sp>
        <p:sp>
          <p:nvSpPr>
            <p:cNvPr id="67" name="TextBox 39">
              <a:extLst>
                <a:ext uri="{FF2B5EF4-FFF2-40B4-BE49-F238E27FC236}">
                  <a16:creationId xmlns:a16="http://schemas.microsoft.com/office/drawing/2014/main" id="{441D771C-36BE-40D2-05B6-3B5E24DCC5CD}"/>
                </a:ext>
              </a:extLst>
            </p:cNvPr>
            <p:cNvSpPr txBox="1"/>
            <p:nvPr/>
          </p:nvSpPr>
          <p:spPr>
            <a:xfrm>
              <a:off x="2565180" y="4708977"/>
              <a:ext cx="740908" cy="11541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6900" dirty="0">
                  <a:solidFill>
                    <a:srgbClr val="FF0000">
                      <a:alpha val="25000"/>
                    </a:srgbClr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</a:t>
              </a:r>
            </a:p>
          </p:txBody>
        </p:sp>
      </p:grpSp>
      <p:sp>
        <p:nvSpPr>
          <p:cNvPr id="68" name="Subtitle 2">
            <a:extLst>
              <a:ext uri="{FF2B5EF4-FFF2-40B4-BE49-F238E27FC236}">
                <a16:creationId xmlns:a16="http://schemas.microsoft.com/office/drawing/2014/main" id="{FCE356C9-20A1-BA88-D696-27BED13457A3}"/>
              </a:ext>
            </a:extLst>
          </p:cNvPr>
          <p:cNvSpPr txBox="1">
            <a:spLocks/>
          </p:cNvSpPr>
          <p:nvPr/>
        </p:nvSpPr>
        <p:spPr>
          <a:xfrm>
            <a:off x="3873716" y="4811469"/>
            <a:ext cx="4641684" cy="810928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C00000"/>
                </a:solidFill>
                <a:latin typeface="+mj-lt"/>
              </a:rPr>
              <a:t>Towards the Third Generation</a:t>
            </a:r>
          </a:p>
          <a:p>
            <a:r>
              <a:rPr lang="en-GB" sz="2000" noProof="0" dirty="0">
                <a:solidFill>
                  <a:srgbClr val="C00000"/>
                </a:solidFill>
                <a:latin typeface="+mj-lt"/>
              </a:rPr>
              <a:t>Of Deconvolution Algorithms</a:t>
            </a:r>
          </a:p>
        </p:txBody>
      </p:sp>
      <p:grpSp>
        <p:nvGrpSpPr>
          <p:cNvPr id="69" name="Groupe 25">
            <a:extLst>
              <a:ext uri="{FF2B5EF4-FFF2-40B4-BE49-F238E27FC236}">
                <a16:creationId xmlns:a16="http://schemas.microsoft.com/office/drawing/2014/main" id="{30CF3AEA-379C-5AE2-F420-EA0125DC2578}"/>
              </a:ext>
            </a:extLst>
          </p:cNvPr>
          <p:cNvGrpSpPr/>
          <p:nvPr/>
        </p:nvGrpSpPr>
        <p:grpSpPr>
          <a:xfrm>
            <a:off x="2589225" y="2362266"/>
            <a:ext cx="692818" cy="1154162"/>
            <a:chOff x="2770443" y="3954580"/>
            <a:chExt cx="692818" cy="1154162"/>
          </a:xfrm>
        </p:grpSpPr>
        <p:sp>
          <p:nvSpPr>
            <p:cNvPr id="70" name="TextBox 36">
              <a:extLst>
                <a:ext uri="{FF2B5EF4-FFF2-40B4-BE49-F238E27FC236}">
                  <a16:creationId xmlns:a16="http://schemas.microsoft.com/office/drawing/2014/main" id="{F9AB1605-8044-2DE5-C008-275B81225679}"/>
                </a:ext>
              </a:extLst>
            </p:cNvPr>
            <p:cNvSpPr txBox="1"/>
            <p:nvPr/>
          </p:nvSpPr>
          <p:spPr>
            <a:xfrm>
              <a:off x="2811319" y="4254662"/>
              <a:ext cx="611066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3000" dirty="0">
                  <a:solidFill>
                    <a:srgbClr val="00B050"/>
                  </a:solidFill>
                  <a:ea typeface="League Spartan" charset="0"/>
                  <a:cs typeface="Poppins" pitchFamily="2" charset="77"/>
                </a:rPr>
                <a:t>02</a:t>
              </a:r>
            </a:p>
          </p:txBody>
        </p:sp>
        <p:sp>
          <p:nvSpPr>
            <p:cNvPr id="71" name="TextBox 39">
              <a:extLst>
                <a:ext uri="{FF2B5EF4-FFF2-40B4-BE49-F238E27FC236}">
                  <a16:creationId xmlns:a16="http://schemas.microsoft.com/office/drawing/2014/main" id="{5B545046-7E71-84EA-610B-0489A33302EF}"/>
                </a:ext>
              </a:extLst>
            </p:cNvPr>
            <p:cNvSpPr txBox="1"/>
            <p:nvPr/>
          </p:nvSpPr>
          <p:spPr>
            <a:xfrm>
              <a:off x="2770443" y="3954580"/>
              <a:ext cx="692818" cy="11541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6900" dirty="0">
                  <a:solidFill>
                    <a:srgbClr val="99C22C">
                      <a:alpha val="25000"/>
                    </a:srgbClr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</a:t>
              </a:r>
            </a:p>
          </p:txBody>
        </p:sp>
      </p:grpSp>
      <p:sp>
        <p:nvSpPr>
          <p:cNvPr id="72" name="Subtitle 2">
            <a:extLst>
              <a:ext uri="{FF2B5EF4-FFF2-40B4-BE49-F238E27FC236}">
                <a16:creationId xmlns:a16="http://schemas.microsoft.com/office/drawing/2014/main" id="{6D447A18-3930-9AFB-4731-3BB98DDB339F}"/>
              </a:ext>
            </a:extLst>
          </p:cNvPr>
          <p:cNvSpPr txBox="1">
            <a:spLocks/>
          </p:cNvSpPr>
          <p:nvPr/>
        </p:nvSpPr>
        <p:spPr>
          <a:xfrm>
            <a:off x="3873716" y="2564656"/>
            <a:ext cx="4641684" cy="749372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rgbClr val="00B050"/>
                </a:solidFill>
                <a:latin typeface="+mj-lt"/>
              </a:rPr>
              <a:t>Integrating Regulatory Pathways to Refine Cell-Type Characterization</a:t>
            </a:r>
            <a:endParaRPr lang="en-GB" sz="2000" b="1" noProof="0" dirty="0">
              <a:solidFill>
                <a:srgbClr val="00B050"/>
              </a:solidFill>
              <a:latin typeface="+mj-lt"/>
            </a:endParaRPr>
          </a:p>
        </p:txBody>
      </p:sp>
      <p:grpSp>
        <p:nvGrpSpPr>
          <p:cNvPr id="73" name="Groupe 24">
            <a:extLst>
              <a:ext uri="{FF2B5EF4-FFF2-40B4-BE49-F238E27FC236}">
                <a16:creationId xmlns:a16="http://schemas.microsoft.com/office/drawing/2014/main" id="{3A75660F-4ED9-5471-23AC-F024374231C6}"/>
              </a:ext>
            </a:extLst>
          </p:cNvPr>
          <p:cNvGrpSpPr/>
          <p:nvPr/>
        </p:nvGrpSpPr>
        <p:grpSpPr>
          <a:xfrm>
            <a:off x="2598042" y="1188911"/>
            <a:ext cx="675185" cy="1154162"/>
            <a:chOff x="2947013" y="961883"/>
            <a:chExt cx="675185" cy="1154162"/>
          </a:xfrm>
        </p:grpSpPr>
        <p:sp>
          <p:nvSpPr>
            <p:cNvPr id="74" name="TextBox 10">
              <a:extLst>
                <a:ext uri="{FF2B5EF4-FFF2-40B4-BE49-F238E27FC236}">
                  <a16:creationId xmlns:a16="http://schemas.microsoft.com/office/drawing/2014/main" id="{5AAA5677-67B1-716A-065B-E5735ACF5655}"/>
                </a:ext>
              </a:extLst>
            </p:cNvPr>
            <p:cNvSpPr txBox="1"/>
            <p:nvPr/>
          </p:nvSpPr>
          <p:spPr>
            <a:xfrm>
              <a:off x="2947013" y="961883"/>
              <a:ext cx="675185" cy="11541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6900" dirty="0">
                  <a:solidFill>
                    <a:schemeClr val="accent1">
                      <a:alpha val="25000"/>
                    </a:schemeClr>
                  </a:solidFill>
                  <a:ea typeface="League Spartan" charset="0"/>
                  <a:cs typeface="Poppins" pitchFamily="2" charset="77"/>
                </a:rPr>
                <a:t>1</a:t>
              </a:r>
            </a:p>
          </p:txBody>
        </p:sp>
        <p:sp>
          <p:nvSpPr>
            <p:cNvPr id="75" name="TextBox 13">
              <a:extLst>
                <a:ext uri="{FF2B5EF4-FFF2-40B4-BE49-F238E27FC236}">
                  <a16:creationId xmlns:a16="http://schemas.microsoft.com/office/drawing/2014/main" id="{3FA13452-42DC-EBFC-3870-9395B1410EF9}"/>
                </a:ext>
              </a:extLst>
            </p:cNvPr>
            <p:cNvSpPr txBox="1"/>
            <p:nvPr/>
          </p:nvSpPr>
          <p:spPr>
            <a:xfrm>
              <a:off x="3011131" y="1261965"/>
              <a:ext cx="611066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3000" dirty="0">
                  <a:solidFill>
                    <a:schemeClr val="accent1"/>
                  </a:solidFill>
                  <a:ea typeface="League Spartan" charset="0"/>
                  <a:cs typeface="Poppins" pitchFamily="2" charset="77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249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3F84351-C289-70F9-63FF-57F25CABB2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9909" y="6239157"/>
            <a:ext cx="4114800" cy="3651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Gaussian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mixture </a:t>
            </a:r>
            <a:r>
              <a:rPr kumimoji="0" lang="fr-F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280905" y="6239157"/>
            <a:ext cx="411955" cy="36512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890D0-58DA-4F53-B9C8-1F7EB626E16D}" type="slidenum">
              <a:rPr kumimoji="0" lang="fr-FR" sz="1600" b="1" i="0" u="none" strike="noStrike" kern="1200" cap="none" spc="0" normalizeH="0" baseline="0" noProof="0" smtClean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Century Gothic" pitchFamily="34"/>
              <a:ea typeface="+mn-ea"/>
              <a:cs typeface="+mn-cs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6B56227-545D-CBA8-45E1-C8F3A91A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18"/>
            <a:ext cx="10972800" cy="780304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Century Gothic" panose="020B0502020202020204" pitchFamily="34" charset="0"/>
              </a:rPr>
              <a:t>Limitations of bulk transcriptome approaches</a:t>
            </a:r>
          </a:p>
        </p:txBody>
      </p:sp>
      <p:sp>
        <p:nvSpPr>
          <p:cNvPr id="41" name="ZoneTexte 7">
            <a:extLst>
              <a:ext uri="{FF2B5EF4-FFF2-40B4-BE49-F238E27FC236}">
                <a16:creationId xmlns:a16="http://schemas.microsoft.com/office/drawing/2014/main" id="{8AB3E9E9-6C21-9B55-3CF9-B5455FCD3E8E}"/>
              </a:ext>
            </a:extLst>
          </p:cNvPr>
          <p:cNvSpPr txBox="1"/>
          <p:nvPr/>
        </p:nvSpPr>
        <p:spPr>
          <a:xfrm>
            <a:off x="7813020" y="5659507"/>
            <a:ext cx="4075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hlinkClick r:id="rId2"/>
              </a:rPr>
              <a:t>https://pubmed.ncbi.nlm.nih.gov/34112769/</a:t>
            </a:r>
            <a:endParaRPr lang="en-US" sz="1200" dirty="0"/>
          </a:p>
          <a:p>
            <a:pPr algn="r"/>
            <a:r>
              <a:rPr lang="en-US" sz="1200" dirty="0" err="1"/>
              <a:t>Soret</a:t>
            </a:r>
            <a:r>
              <a:rPr lang="en-US" sz="1200" dirty="0"/>
              <a:t> et al, 2021, </a:t>
            </a:r>
            <a:r>
              <a:rPr lang="en-US" sz="1200" i="1" dirty="0"/>
              <a:t>Nature Communications</a:t>
            </a:r>
            <a:endParaRPr lang="en-US" sz="1200" dirty="0"/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4568768B-204B-FE8A-EFDC-AD9A10A9E0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" t="27953" r="71573" b="27119"/>
          <a:stretch/>
        </p:blipFill>
        <p:spPr bwMode="auto">
          <a:xfrm>
            <a:off x="6900333" y="672332"/>
            <a:ext cx="4816633" cy="44295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7">
            <a:extLst>
              <a:ext uri="{FF2B5EF4-FFF2-40B4-BE49-F238E27FC236}">
                <a16:creationId xmlns:a16="http://schemas.microsoft.com/office/drawing/2014/main" id="{B71E3B1F-E8EF-389C-D0A8-7DA6E9048E5B}"/>
              </a:ext>
            </a:extLst>
          </p:cNvPr>
          <p:cNvGrpSpPr/>
          <p:nvPr/>
        </p:nvGrpSpPr>
        <p:grpSpPr>
          <a:xfrm>
            <a:off x="119909" y="373142"/>
            <a:ext cx="5741694" cy="5082347"/>
            <a:chOff x="354306" y="947057"/>
            <a:chExt cx="5741694" cy="5082347"/>
          </a:xfrm>
        </p:grpSpPr>
        <p:grpSp>
          <p:nvGrpSpPr>
            <p:cNvPr id="5" name="Group 14">
              <a:extLst>
                <a:ext uri="{FF2B5EF4-FFF2-40B4-BE49-F238E27FC236}">
                  <a16:creationId xmlns:a16="http://schemas.microsoft.com/office/drawing/2014/main" id="{2F4B47DA-CEE5-405A-8342-5208AC9E3D1E}"/>
                </a:ext>
              </a:extLst>
            </p:cNvPr>
            <p:cNvGrpSpPr/>
            <p:nvPr/>
          </p:nvGrpSpPr>
          <p:grpSpPr>
            <a:xfrm>
              <a:off x="354306" y="947057"/>
              <a:ext cx="5741694" cy="4957605"/>
              <a:chOff x="48339" y="1222975"/>
              <a:chExt cx="5191482" cy="4549175"/>
            </a:xfrm>
          </p:grpSpPr>
          <p:pic>
            <p:nvPicPr>
              <p:cNvPr id="7" name="Image 3">
                <a:extLst>
                  <a:ext uri="{FF2B5EF4-FFF2-40B4-BE49-F238E27FC236}">
                    <a16:creationId xmlns:a16="http://schemas.microsoft.com/office/drawing/2014/main" id="{4CBE7BC5-B20F-C417-F84A-7E2A6182F7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2143" b="11106"/>
              <a:stretch/>
            </p:blipFill>
            <p:spPr>
              <a:xfrm>
                <a:off x="585767" y="1707559"/>
                <a:ext cx="4654054" cy="4064591"/>
              </a:xfrm>
              <a:prstGeom prst="round2DiagRect">
                <a:avLst>
                  <a:gd name="adj1" fmla="val 16667"/>
                  <a:gd name="adj2" fmla="val 0"/>
                </a:avLst>
              </a:prstGeom>
              <a:ln w="88900" cap="sq">
                <a:solidFill>
                  <a:srgbClr val="FFFFFF"/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8" name="Right Brace 2">
                <a:extLst>
                  <a:ext uri="{FF2B5EF4-FFF2-40B4-BE49-F238E27FC236}">
                    <a16:creationId xmlns:a16="http://schemas.microsoft.com/office/drawing/2014/main" id="{3DECE888-F029-2F6D-4521-C657D65E7D28}"/>
                  </a:ext>
                </a:extLst>
              </p:cNvPr>
              <p:cNvSpPr/>
              <p:nvPr/>
            </p:nvSpPr>
            <p:spPr>
              <a:xfrm rot="16200000">
                <a:off x="2833997" y="-352979"/>
                <a:ext cx="369330" cy="4011224"/>
              </a:xfrm>
              <a:prstGeom prst="rightBrac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9639DA-7176-D3B8-EB97-AB059DC3AC8E}"/>
                  </a:ext>
                </a:extLst>
              </p:cNvPr>
              <p:cNvSpPr txBox="1"/>
              <p:nvPr/>
            </p:nvSpPr>
            <p:spPr>
              <a:xfrm>
                <a:off x="1621741" y="1222975"/>
                <a:ext cx="2745693" cy="310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Four clusters of patients</a:t>
                </a:r>
              </a:p>
            </p:txBody>
          </p:sp>
          <p:sp>
            <p:nvSpPr>
              <p:cNvPr id="10" name="TextBox 12">
                <a:extLst>
                  <a:ext uri="{FF2B5EF4-FFF2-40B4-BE49-F238E27FC236}">
                    <a16:creationId xmlns:a16="http://schemas.microsoft.com/office/drawing/2014/main" id="{5D83D462-984F-B88A-0BF4-F5D73D51D456}"/>
                  </a:ext>
                </a:extLst>
              </p:cNvPr>
              <p:cNvSpPr txBox="1"/>
              <p:nvPr/>
            </p:nvSpPr>
            <p:spPr>
              <a:xfrm rot="16200000">
                <a:off x="-1171452" y="3995806"/>
                <a:ext cx="2745693" cy="306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Three modules of genes</a:t>
                </a:r>
              </a:p>
            </p:txBody>
          </p:sp>
        </p:grp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EE2B59CC-4D83-D246-54F6-A8F7D2433CD8}"/>
                </a:ext>
              </a:extLst>
            </p:cNvPr>
            <p:cNvSpPr/>
            <p:nvPr/>
          </p:nvSpPr>
          <p:spPr>
            <a:xfrm rot="10800000">
              <a:off x="727820" y="2728582"/>
              <a:ext cx="583003" cy="3300822"/>
            </a:xfrm>
            <a:prstGeom prst="rightBrac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9836A90C-F254-9CE6-C3F5-5FB458FF3528}"/>
              </a:ext>
            </a:extLst>
          </p:cNvPr>
          <p:cNvSpPr txBox="1"/>
          <p:nvPr/>
        </p:nvSpPr>
        <p:spPr>
          <a:xfrm>
            <a:off x="-289950" y="5487545"/>
            <a:ext cx="6478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Heatmap showing the distribution of gene transcripts across the 4 clusters.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FCA35F-A323-F12B-4919-E07C96D70ED4}"/>
              </a:ext>
            </a:extLst>
          </p:cNvPr>
          <p:cNvSpPr txBox="1"/>
          <p:nvPr/>
        </p:nvSpPr>
        <p:spPr>
          <a:xfrm>
            <a:off x="7529976" y="5154083"/>
            <a:ext cx="441171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C1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GB" sz="2400" dirty="0">
                <a:solidFill>
                  <a:srgbClr val="A3A5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C2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GB" sz="2400" dirty="0">
                <a:solidFill>
                  <a:srgbClr val="00BF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C3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GB" sz="2400" dirty="0">
                <a:solidFill>
                  <a:srgbClr val="00B0F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C4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GB" sz="2400" dirty="0">
                <a:solidFill>
                  <a:srgbClr val="BEBEB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Healthy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6CD6F73-3767-F286-7EF3-500E6AA8F2E0}"/>
              </a:ext>
            </a:extLst>
          </p:cNvPr>
          <p:cNvSpPr txBox="1"/>
          <p:nvPr/>
        </p:nvSpPr>
        <p:spPr>
          <a:xfrm rot="16200000">
            <a:off x="4509094" y="2611104"/>
            <a:ext cx="4411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Log2 (IFN</a:t>
            </a:r>
            <a:r>
              <a:rPr lang="el-GR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3F1AF96A-4E5F-A6B9-C04F-497C21684CFF}"/>
              </a:ext>
            </a:extLst>
          </p:cNvPr>
          <p:cNvGrpSpPr/>
          <p:nvPr/>
        </p:nvGrpSpPr>
        <p:grpSpPr>
          <a:xfrm>
            <a:off x="0" y="6198828"/>
            <a:ext cx="12229123" cy="675545"/>
            <a:chOff x="131412" y="7537102"/>
            <a:chExt cx="12229123" cy="675545"/>
          </a:xfrm>
        </p:grpSpPr>
        <p:sp>
          <p:nvSpPr>
            <p:cNvPr id="15" name="Google Shape;9794;p128">
              <a:extLst>
                <a:ext uri="{FF2B5EF4-FFF2-40B4-BE49-F238E27FC236}">
                  <a16:creationId xmlns:a16="http://schemas.microsoft.com/office/drawing/2014/main" id="{C83998AE-E59E-0E50-19EB-AA976329A5A8}"/>
                </a:ext>
              </a:extLst>
            </p:cNvPr>
            <p:cNvSpPr txBox="1"/>
            <p:nvPr/>
          </p:nvSpPr>
          <p:spPr>
            <a:xfrm>
              <a:off x="131412" y="7613302"/>
              <a:ext cx="12211938" cy="599345"/>
            </a:xfrm>
            <a:prstGeom prst="rect">
              <a:avLst/>
            </a:prstGeom>
            <a:solidFill>
              <a:srgbClr val="00B0F6"/>
            </a:solidFill>
            <a:ln>
              <a:noFill/>
            </a:ln>
          </p:spPr>
          <p:txBody>
            <a:bodyPr spcFirstLastPara="1" wrap="square" lIns="18000" tIns="10800" rIns="18000" bIns="1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9795;p128">
              <a:extLst>
                <a:ext uri="{FF2B5EF4-FFF2-40B4-BE49-F238E27FC236}">
                  <a16:creationId xmlns:a16="http://schemas.microsoft.com/office/drawing/2014/main" id="{B2C3DA9C-B9B0-A027-E0A7-124AC7B0900D}"/>
                </a:ext>
              </a:extLst>
            </p:cNvPr>
            <p:cNvSpPr/>
            <p:nvPr/>
          </p:nvSpPr>
          <p:spPr>
            <a:xfrm>
              <a:off x="1258711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" name="Google Shape;9796;p128">
              <a:extLst>
                <a:ext uri="{FF2B5EF4-FFF2-40B4-BE49-F238E27FC236}">
                  <a16:creationId xmlns:a16="http://schemas.microsoft.com/office/drawing/2014/main" id="{33CE8FB8-537D-3337-381A-ECB1EA03DFAF}"/>
                </a:ext>
              </a:extLst>
            </p:cNvPr>
            <p:cNvSpPr txBox="1"/>
            <p:nvPr/>
          </p:nvSpPr>
          <p:spPr>
            <a:xfrm>
              <a:off x="160124" y="7735959"/>
              <a:ext cx="1095952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" tIns="54000" rIns="18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Introduction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18" name="Google Shape;9797;p128">
              <a:extLst>
                <a:ext uri="{FF2B5EF4-FFF2-40B4-BE49-F238E27FC236}">
                  <a16:creationId xmlns:a16="http://schemas.microsoft.com/office/drawing/2014/main" id="{8EFC0F29-1DE1-2E28-53A1-65D3414AAD32}"/>
                </a:ext>
              </a:extLst>
            </p:cNvPr>
            <p:cNvSpPr txBox="1"/>
            <p:nvPr/>
          </p:nvSpPr>
          <p:spPr>
            <a:xfrm>
              <a:off x="1969552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Mixture models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19" name="Google Shape;9798;p128">
              <a:extLst>
                <a:ext uri="{FF2B5EF4-FFF2-40B4-BE49-F238E27FC236}">
                  <a16:creationId xmlns:a16="http://schemas.microsoft.com/office/drawing/2014/main" id="{DC7C750E-DCD1-5EC2-C249-F8007170CB7E}"/>
                </a:ext>
              </a:extLst>
            </p:cNvPr>
            <p:cNvSpPr txBox="1"/>
            <p:nvPr/>
          </p:nvSpPr>
          <p:spPr>
            <a:xfrm>
              <a:off x="628516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Deconvolution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20" name="Google Shape;9799;p128">
              <a:extLst>
                <a:ext uri="{FF2B5EF4-FFF2-40B4-BE49-F238E27FC236}">
                  <a16:creationId xmlns:a16="http://schemas.microsoft.com/office/drawing/2014/main" id="{88308E64-60FD-FEA0-90DB-BB02D45F6935}"/>
                </a:ext>
              </a:extLst>
            </p:cNvPr>
            <p:cNvSpPr txBox="1"/>
            <p:nvPr/>
          </p:nvSpPr>
          <p:spPr>
            <a:xfrm>
              <a:off x="1050142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Perspectives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21" name="Google Shape;9800;p128">
              <a:extLst>
                <a:ext uri="{FF2B5EF4-FFF2-40B4-BE49-F238E27FC236}">
                  <a16:creationId xmlns:a16="http://schemas.microsoft.com/office/drawing/2014/main" id="{5505D89C-F887-D964-A37A-DEF355A1481B}"/>
                </a:ext>
              </a:extLst>
            </p:cNvPr>
            <p:cNvSpPr/>
            <p:nvPr/>
          </p:nvSpPr>
          <p:spPr>
            <a:xfrm>
              <a:off x="1442273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9801;p128">
              <a:extLst>
                <a:ext uri="{FF2B5EF4-FFF2-40B4-BE49-F238E27FC236}">
                  <a16:creationId xmlns:a16="http://schemas.microsoft.com/office/drawing/2014/main" id="{2ED38B63-3258-BD74-D79F-DA6CFA71851D}"/>
                </a:ext>
              </a:extLst>
            </p:cNvPr>
            <p:cNvSpPr/>
            <p:nvPr/>
          </p:nvSpPr>
          <p:spPr>
            <a:xfrm>
              <a:off x="1625835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9802;p128">
              <a:extLst>
                <a:ext uri="{FF2B5EF4-FFF2-40B4-BE49-F238E27FC236}">
                  <a16:creationId xmlns:a16="http://schemas.microsoft.com/office/drawing/2014/main" id="{772541D7-95C9-B6F8-5CBF-9C3ABE0F2F94}"/>
                </a:ext>
              </a:extLst>
            </p:cNvPr>
            <p:cNvSpPr/>
            <p:nvPr/>
          </p:nvSpPr>
          <p:spPr>
            <a:xfrm>
              <a:off x="1809397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9813;p128">
              <a:extLst>
                <a:ext uri="{FF2B5EF4-FFF2-40B4-BE49-F238E27FC236}">
                  <a16:creationId xmlns:a16="http://schemas.microsoft.com/office/drawing/2014/main" id="{5823B5F2-C410-BA22-EA76-C2E36F7C67F2}"/>
                </a:ext>
              </a:extLst>
            </p:cNvPr>
            <p:cNvSpPr/>
            <p:nvPr/>
          </p:nvSpPr>
          <p:spPr>
            <a:xfrm>
              <a:off x="8724374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5" name="Google Shape;9814;p128">
              <a:extLst>
                <a:ext uri="{FF2B5EF4-FFF2-40B4-BE49-F238E27FC236}">
                  <a16:creationId xmlns:a16="http://schemas.microsoft.com/office/drawing/2014/main" id="{44A65DED-1AA6-A649-6F7D-3D7444112334}"/>
                </a:ext>
              </a:extLst>
            </p:cNvPr>
            <p:cNvSpPr/>
            <p:nvPr/>
          </p:nvSpPr>
          <p:spPr>
            <a:xfrm>
              <a:off x="8907936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" name="Google Shape;9815;p128">
              <a:extLst>
                <a:ext uri="{FF2B5EF4-FFF2-40B4-BE49-F238E27FC236}">
                  <a16:creationId xmlns:a16="http://schemas.microsoft.com/office/drawing/2014/main" id="{404C8702-19B0-2E5F-D69F-29ED140BC5FE}"/>
                </a:ext>
              </a:extLst>
            </p:cNvPr>
            <p:cNvSpPr/>
            <p:nvPr/>
          </p:nvSpPr>
          <p:spPr>
            <a:xfrm>
              <a:off x="9091498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9816;p128">
              <a:extLst>
                <a:ext uri="{FF2B5EF4-FFF2-40B4-BE49-F238E27FC236}">
                  <a16:creationId xmlns:a16="http://schemas.microsoft.com/office/drawing/2014/main" id="{04FB7A8F-3B30-3EF6-DF11-C61640E336D6}"/>
                </a:ext>
              </a:extLst>
            </p:cNvPr>
            <p:cNvSpPr/>
            <p:nvPr/>
          </p:nvSpPr>
          <p:spPr>
            <a:xfrm>
              <a:off x="9275060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" name="Google Shape;9817;p128">
              <a:extLst>
                <a:ext uri="{FF2B5EF4-FFF2-40B4-BE49-F238E27FC236}">
                  <a16:creationId xmlns:a16="http://schemas.microsoft.com/office/drawing/2014/main" id="{86B83890-B671-8EA9-E034-5534BB65BDC7}"/>
                </a:ext>
              </a:extLst>
            </p:cNvPr>
            <p:cNvSpPr/>
            <p:nvPr/>
          </p:nvSpPr>
          <p:spPr>
            <a:xfrm>
              <a:off x="9458622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" name="Google Shape;9818;p128">
              <a:extLst>
                <a:ext uri="{FF2B5EF4-FFF2-40B4-BE49-F238E27FC236}">
                  <a16:creationId xmlns:a16="http://schemas.microsoft.com/office/drawing/2014/main" id="{557FA733-D8AA-702A-5949-109B6ADC3C44}"/>
                </a:ext>
              </a:extLst>
            </p:cNvPr>
            <p:cNvSpPr/>
            <p:nvPr/>
          </p:nvSpPr>
          <p:spPr>
            <a:xfrm>
              <a:off x="9642184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" name="Google Shape;9819;p128">
              <a:extLst>
                <a:ext uri="{FF2B5EF4-FFF2-40B4-BE49-F238E27FC236}">
                  <a16:creationId xmlns:a16="http://schemas.microsoft.com/office/drawing/2014/main" id="{80BB4411-433A-2C5C-82F4-FFDE54F42DBB}"/>
                </a:ext>
              </a:extLst>
            </p:cNvPr>
            <p:cNvSpPr/>
            <p:nvPr/>
          </p:nvSpPr>
          <p:spPr>
            <a:xfrm>
              <a:off x="9825746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" name="Google Shape;9820;p128">
              <a:extLst>
                <a:ext uri="{FF2B5EF4-FFF2-40B4-BE49-F238E27FC236}">
                  <a16:creationId xmlns:a16="http://schemas.microsoft.com/office/drawing/2014/main" id="{2788CCD9-A6CC-49A5-FD69-ACE5F5D43EFD}"/>
                </a:ext>
              </a:extLst>
            </p:cNvPr>
            <p:cNvSpPr/>
            <p:nvPr/>
          </p:nvSpPr>
          <p:spPr>
            <a:xfrm>
              <a:off x="10009308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9821;p128">
              <a:extLst>
                <a:ext uri="{FF2B5EF4-FFF2-40B4-BE49-F238E27FC236}">
                  <a16:creationId xmlns:a16="http://schemas.microsoft.com/office/drawing/2014/main" id="{BA8AD168-7A0F-E954-4910-10121BCFDEFA}"/>
                </a:ext>
              </a:extLst>
            </p:cNvPr>
            <p:cNvSpPr/>
            <p:nvPr/>
          </p:nvSpPr>
          <p:spPr>
            <a:xfrm>
              <a:off x="10192870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9822;p128">
              <a:extLst>
                <a:ext uri="{FF2B5EF4-FFF2-40B4-BE49-F238E27FC236}">
                  <a16:creationId xmlns:a16="http://schemas.microsoft.com/office/drawing/2014/main" id="{2090B689-5D46-B1BD-B8AD-6DFA593586D3}"/>
                </a:ext>
              </a:extLst>
            </p:cNvPr>
            <p:cNvSpPr/>
            <p:nvPr/>
          </p:nvSpPr>
          <p:spPr>
            <a:xfrm>
              <a:off x="10376432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9823;p128">
              <a:extLst>
                <a:ext uri="{FF2B5EF4-FFF2-40B4-BE49-F238E27FC236}">
                  <a16:creationId xmlns:a16="http://schemas.microsoft.com/office/drawing/2014/main" id="{128E9425-3640-4B86-85DD-5CA250037858}"/>
                </a:ext>
              </a:extLst>
            </p:cNvPr>
            <p:cNvSpPr/>
            <p:nvPr/>
          </p:nvSpPr>
          <p:spPr>
            <a:xfrm>
              <a:off x="11652463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9824;p128">
              <a:extLst>
                <a:ext uri="{FF2B5EF4-FFF2-40B4-BE49-F238E27FC236}">
                  <a16:creationId xmlns:a16="http://schemas.microsoft.com/office/drawing/2014/main" id="{20CEDCD3-F8F6-2791-A723-E81CDD187E48}"/>
                </a:ext>
              </a:extLst>
            </p:cNvPr>
            <p:cNvSpPr/>
            <p:nvPr/>
          </p:nvSpPr>
          <p:spPr>
            <a:xfrm>
              <a:off x="1183458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" name="Google Shape;9825;p128">
              <a:extLst>
                <a:ext uri="{FF2B5EF4-FFF2-40B4-BE49-F238E27FC236}">
                  <a16:creationId xmlns:a16="http://schemas.microsoft.com/office/drawing/2014/main" id="{55279EE3-0DCA-2AF3-6F56-0E26B04026FA}"/>
                </a:ext>
              </a:extLst>
            </p:cNvPr>
            <p:cNvSpPr/>
            <p:nvPr/>
          </p:nvSpPr>
          <p:spPr>
            <a:xfrm>
              <a:off x="1202302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9831;p128">
              <a:extLst>
                <a:ext uri="{FF2B5EF4-FFF2-40B4-BE49-F238E27FC236}">
                  <a16:creationId xmlns:a16="http://schemas.microsoft.com/office/drawing/2014/main" id="{C791A403-BEAC-CE4F-4C01-346CB6672AF4}"/>
                </a:ext>
              </a:extLst>
            </p:cNvPr>
            <p:cNvSpPr/>
            <p:nvPr/>
          </p:nvSpPr>
          <p:spPr>
            <a:xfrm>
              <a:off x="764084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9832;p128">
              <a:extLst>
                <a:ext uri="{FF2B5EF4-FFF2-40B4-BE49-F238E27FC236}">
                  <a16:creationId xmlns:a16="http://schemas.microsoft.com/office/drawing/2014/main" id="{06A209C3-E3A0-7ED7-FE16-1E06A6F38BE9}"/>
                </a:ext>
              </a:extLst>
            </p:cNvPr>
            <p:cNvSpPr/>
            <p:nvPr/>
          </p:nvSpPr>
          <p:spPr>
            <a:xfrm>
              <a:off x="7824411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9833;p128">
              <a:extLst>
                <a:ext uri="{FF2B5EF4-FFF2-40B4-BE49-F238E27FC236}">
                  <a16:creationId xmlns:a16="http://schemas.microsoft.com/office/drawing/2014/main" id="{B1016781-B773-8B3E-200D-3CAB938AAB07}"/>
                </a:ext>
              </a:extLst>
            </p:cNvPr>
            <p:cNvSpPr/>
            <p:nvPr/>
          </p:nvSpPr>
          <p:spPr>
            <a:xfrm>
              <a:off x="8007973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Google Shape;9834;p128">
              <a:extLst>
                <a:ext uri="{FF2B5EF4-FFF2-40B4-BE49-F238E27FC236}">
                  <a16:creationId xmlns:a16="http://schemas.microsoft.com/office/drawing/2014/main" id="{985B8E7E-58D8-3EE5-79F8-30B782BAA9DD}"/>
                </a:ext>
              </a:extLst>
            </p:cNvPr>
            <p:cNvSpPr/>
            <p:nvPr/>
          </p:nvSpPr>
          <p:spPr>
            <a:xfrm>
              <a:off x="8191535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" name="Google Shape;9835;p128">
              <a:extLst>
                <a:ext uri="{FF2B5EF4-FFF2-40B4-BE49-F238E27FC236}">
                  <a16:creationId xmlns:a16="http://schemas.microsoft.com/office/drawing/2014/main" id="{46CFA9EE-1FC8-9A34-34AF-94C39A5BE2DF}"/>
                </a:ext>
              </a:extLst>
            </p:cNvPr>
            <p:cNvSpPr/>
            <p:nvPr/>
          </p:nvSpPr>
          <p:spPr>
            <a:xfrm>
              <a:off x="8375097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" name="Google Shape;9836;p128">
              <a:extLst>
                <a:ext uri="{FF2B5EF4-FFF2-40B4-BE49-F238E27FC236}">
                  <a16:creationId xmlns:a16="http://schemas.microsoft.com/office/drawing/2014/main" id="{5E40BC1B-62EC-B19F-019E-CF2D3B659AC2}"/>
                </a:ext>
              </a:extLst>
            </p:cNvPr>
            <p:cNvSpPr/>
            <p:nvPr/>
          </p:nvSpPr>
          <p:spPr>
            <a:xfrm>
              <a:off x="855865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" name="Espace réservé du numéro de diapositive 2">
              <a:extLst>
                <a:ext uri="{FF2B5EF4-FFF2-40B4-BE49-F238E27FC236}">
                  <a16:creationId xmlns:a16="http://schemas.microsoft.com/office/drawing/2014/main" id="{52548615-C8BC-4CFD-7F5F-4FD365795D09}"/>
                </a:ext>
              </a:extLst>
            </p:cNvPr>
            <p:cNvSpPr txBox="1">
              <a:spLocks/>
            </p:cNvSpPr>
            <p:nvPr/>
          </p:nvSpPr>
          <p:spPr>
            <a:xfrm>
              <a:off x="6039996" y="7537102"/>
              <a:ext cx="411955" cy="3651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 compatLnSpc="1">
              <a:noAutofit/>
            </a:bodyPr>
            <a:lstStyle>
              <a:defPPr>
                <a:defRPr lang="en-US"/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12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fld id="{947890D0-58DA-4F53-B9C8-1F7EB626E16D}" type="slidenum">
                <a:rPr lang="fr-FR" sz="1600" smtClean="0">
                  <a:solidFill>
                    <a:schemeClr val="accent1">
                      <a:lumMod val="50000"/>
                    </a:schemeClr>
                  </a:solidFill>
                </a:rPr>
                <a:pPr algn="ctr">
                  <a:defRPr/>
                </a:pPr>
                <a:t>2</a:t>
              </a:fld>
              <a:endParaRPr lang="fr-FR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7" name="Google Shape;9806;p128">
              <a:extLst>
                <a:ext uri="{FF2B5EF4-FFF2-40B4-BE49-F238E27FC236}">
                  <a16:creationId xmlns:a16="http://schemas.microsoft.com/office/drawing/2014/main" id="{EB661AD6-321A-21BB-45BB-B3050F077A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452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9807;p128">
              <a:extLst>
                <a:ext uri="{FF2B5EF4-FFF2-40B4-BE49-F238E27FC236}">
                  <a16:creationId xmlns:a16="http://schemas.microsoft.com/office/drawing/2014/main" id="{72B38B7B-1844-D4AE-B53A-397016FA2C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388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9808;p128">
              <a:extLst>
                <a:ext uri="{FF2B5EF4-FFF2-40B4-BE49-F238E27FC236}">
                  <a16:creationId xmlns:a16="http://schemas.microsoft.com/office/drawing/2014/main" id="{01BB7D53-A63B-7662-5EAA-867E411FD6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23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50" name="Google Shape;9809;p128">
              <a:extLst>
                <a:ext uri="{FF2B5EF4-FFF2-40B4-BE49-F238E27FC236}">
                  <a16:creationId xmlns:a16="http://schemas.microsoft.com/office/drawing/2014/main" id="{4B972B7C-8877-3AA4-0B68-D3A7D969C6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259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9810;p128">
              <a:extLst>
                <a:ext uri="{FF2B5EF4-FFF2-40B4-BE49-F238E27FC236}">
                  <a16:creationId xmlns:a16="http://schemas.microsoft.com/office/drawing/2014/main" id="{6816DD3A-88AC-C113-8709-61D7CDF981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194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Google Shape;9811;p128">
              <a:extLst>
                <a:ext uri="{FF2B5EF4-FFF2-40B4-BE49-F238E27FC236}">
                  <a16:creationId xmlns:a16="http://schemas.microsoft.com/office/drawing/2014/main" id="{8CAD754C-64B1-B055-A71F-4F804393BF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300" y="7966322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Google Shape;9812;p128">
              <a:extLst>
                <a:ext uri="{FF2B5EF4-FFF2-40B4-BE49-F238E27FC236}">
                  <a16:creationId xmlns:a16="http://schemas.microsoft.com/office/drawing/2014/main" id="{2642124F-1E14-5262-8F88-90963C58E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065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9813;p128">
              <a:extLst>
                <a:ext uri="{FF2B5EF4-FFF2-40B4-BE49-F238E27FC236}">
                  <a16:creationId xmlns:a16="http://schemas.microsoft.com/office/drawing/2014/main" id="{08C07A7E-D8B2-BD43-5E06-4A69235A2D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614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9814;p128">
              <a:extLst>
                <a:ext uri="{FF2B5EF4-FFF2-40B4-BE49-F238E27FC236}">
                  <a16:creationId xmlns:a16="http://schemas.microsoft.com/office/drawing/2014/main" id="{E2A96539-28EB-8904-3A03-77900D8987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9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Google Shape;9815;p128">
              <a:extLst>
                <a:ext uri="{FF2B5EF4-FFF2-40B4-BE49-F238E27FC236}">
                  <a16:creationId xmlns:a16="http://schemas.microsoft.com/office/drawing/2014/main" id="{0E31E772-8734-C8CF-EE77-757FADA0F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3485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" name="Google Shape;9816;p128">
              <a:extLst>
                <a:ext uri="{FF2B5EF4-FFF2-40B4-BE49-F238E27FC236}">
                  <a16:creationId xmlns:a16="http://schemas.microsoft.com/office/drawing/2014/main" id="{C9A9C864-56AF-8A8B-8FB8-6F1F579AD7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4211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" name="Google Shape;9831;p128">
              <a:extLst>
                <a:ext uri="{FF2B5EF4-FFF2-40B4-BE49-F238E27FC236}">
                  <a16:creationId xmlns:a16="http://schemas.microsoft.com/office/drawing/2014/main" id="{61454E7E-C043-4F8E-439E-6DD70167F9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1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" name="Google Shape;9832;p128">
              <a:extLst>
                <a:ext uri="{FF2B5EF4-FFF2-40B4-BE49-F238E27FC236}">
                  <a16:creationId xmlns:a16="http://schemas.microsoft.com/office/drawing/2014/main" id="{AD3B8E30-4C02-10BD-1257-79BB2D1119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936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" name="Google Shape;9833;p128">
              <a:extLst>
                <a:ext uri="{FF2B5EF4-FFF2-40B4-BE49-F238E27FC236}">
                  <a16:creationId xmlns:a16="http://schemas.microsoft.com/office/drawing/2014/main" id="{2B6CF3B6-DCCF-7DA4-1546-8F6DFF0D86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872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" name="Google Shape;9834;p128">
              <a:extLst>
                <a:ext uri="{FF2B5EF4-FFF2-40B4-BE49-F238E27FC236}">
                  <a16:creationId xmlns:a16="http://schemas.microsoft.com/office/drawing/2014/main" id="{60A86C31-FE92-E996-BA1E-81FB095CBA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807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9835;p128">
              <a:extLst>
                <a:ext uri="{FF2B5EF4-FFF2-40B4-BE49-F238E27FC236}">
                  <a16:creationId xmlns:a16="http://schemas.microsoft.com/office/drawing/2014/main" id="{B3D60CD4-D0CC-CD08-C1D8-8B6D5E5FC5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743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9836;p128">
              <a:extLst>
                <a:ext uri="{FF2B5EF4-FFF2-40B4-BE49-F238E27FC236}">
                  <a16:creationId xmlns:a16="http://schemas.microsoft.com/office/drawing/2014/main" id="{EBDE5585-0830-E08D-AD87-E8B1607EFD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78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279021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3F84351-C289-70F9-63FF-57F25CABB2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Deconvolution</a:t>
            </a: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890D0-58DA-4F53-B9C8-1F7EB626E16D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Century Gothic" pitchFamily="34"/>
              <a:ea typeface="+mn-ea"/>
              <a:cs typeface="+mn-cs"/>
            </a:endParaRPr>
          </a:p>
        </p:txBody>
      </p:sp>
      <p:sp>
        <p:nvSpPr>
          <p:cNvPr id="5" name="Arrow: Right 428">
            <a:extLst>
              <a:ext uri="{FF2B5EF4-FFF2-40B4-BE49-F238E27FC236}">
                <a16:creationId xmlns:a16="http://schemas.microsoft.com/office/drawing/2014/main" id="{0601EF4B-0659-C519-A831-C698BA54A592}"/>
              </a:ext>
            </a:extLst>
          </p:cNvPr>
          <p:cNvSpPr/>
          <p:nvPr/>
        </p:nvSpPr>
        <p:spPr>
          <a:xfrm>
            <a:off x="8314931" y="4584710"/>
            <a:ext cx="736439" cy="580314"/>
          </a:xfrm>
          <a:custGeom>
            <a:avLst>
              <a:gd name="f0" fmla="val 15597"/>
              <a:gd name="f1" fmla="val 7136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333F5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0000"/>
              </a:solidFill>
              <a:uFillTx/>
              <a:latin typeface="Century Gothic" pitchFamily="34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F1C7C74E-429B-60F9-37C5-DFAFAA427963}"/>
              </a:ext>
            </a:extLst>
          </p:cNvPr>
          <p:cNvSpPr txBox="1"/>
          <p:nvPr/>
        </p:nvSpPr>
        <p:spPr>
          <a:xfrm>
            <a:off x="-3130637" y="157889"/>
            <a:ext cx="10468718" cy="7803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600" b="1" i="0" u="none" strike="noStrike" kern="1200" cap="none" spc="0" baseline="0" dirty="0">
                <a:solidFill>
                  <a:srgbClr val="242269"/>
                </a:solidFill>
                <a:uFillTx/>
                <a:latin typeface="Century Gothic" pitchFamily="34"/>
              </a:rPr>
              <a:t>Deconvolution framework</a:t>
            </a:r>
          </a:p>
        </p:txBody>
      </p:sp>
      <p:sp>
        <p:nvSpPr>
          <p:cNvPr id="70" name="Arrow: Right 548">
            <a:extLst>
              <a:ext uri="{FF2B5EF4-FFF2-40B4-BE49-F238E27FC236}">
                <a16:creationId xmlns:a16="http://schemas.microsoft.com/office/drawing/2014/main" id="{BD40FA8E-BB9A-609F-D715-B05046FCDF88}"/>
              </a:ext>
            </a:extLst>
          </p:cNvPr>
          <p:cNvSpPr/>
          <p:nvPr/>
        </p:nvSpPr>
        <p:spPr>
          <a:xfrm>
            <a:off x="4870259" y="4542634"/>
            <a:ext cx="736439" cy="580314"/>
          </a:xfrm>
          <a:custGeom>
            <a:avLst>
              <a:gd name="f0" fmla="val 15597"/>
              <a:gd name="f1" fmla="val 7136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333F5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0000"/>
              </a:solidFill>
              <a:uFillTx/>
              <a:latin typeface="Century Gothic" pitchFamily="34"/>
            </a:endParaRPr>
          </a:p>
        </p:txBody>
      </p:sp>
      <p:sp>
        <p:nvSpPr>
          <p:cNvPr id="71" name="Arrow: Right 549">
            <a:extLst>
              <a:ext uri="{FF2B5EF4-FFF2-40B4-BE49-F238E27FC236}">
                <a16:creationId xmlns:a16="http://schemas.microsoft.com/office/drawing/2014/main" id="{19DB1951-131F-D04B-B98B-99081F576C92}"/>
              </a:ext>
            </a:extLst>
          </p:cNvPr>
          <p:cNvSpPr/>
          <p:nvPr/>
        </p:nvSpPr>
        <p:spPr>
          <a:xfrm rot="5400013">
            <a:off x="6672965" y="3007465"/>
            <a:ext cx="736439" cy="580314"/>
          </a:xfrm>
          <a:custGeom>
            <a:avLst>
              <a:gd name="f0" fmla="val 15597"/>
              <a:gd name="f1" fmla="val 7136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333F5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0000"/>
              </a:solidFill>
              <a:uFillTx/>
              <a:latin typeface="Century Gothic" pitchFamily="34"/>
            </a:endParaRPr>
          </a:p>
        </p:txBody>
      </p:sp>
      <p:grpSp>
        <p:nvGrpSpPr>
          <p:cNvPr id="77" name="Group 427">
            <a:extLst>
              <a:ext uri="{FF2B5EF4-FFF2-40B4-BE49-F238E27FC236}">
                <a16:creationId xmlns:a16="http://schemas.microsoft.com/office/drawing/2014/main" id="{E5E4C892-AE3B-A2AA-6B1B-B37CCF19372E}"/>
              </a:ext>
            </a:extLst>
          </p:cNvPr>
          <p:cNvGrpSpPr/>
          <p:nvPr/>
        </p:nvGrpSpPr>
        <p:grpSpPr>
          <a:xfrm>
            <a:off x="9455675" y="3297622"/>
            <a:ext cx="2785188" cy="2468797"/>
            <a:chOff x="9339416" y="3411123"/>
            <a:chExt cx="2785188" cy="2468797"/>
          </a:xfrm>
        </p:grpSpPr>
        <p:grpSp>
          <p:nvGrpSpPr>
            <p:cNvPr id="79" name="Group 429">
              <a:extLst>
                <a:ext uri="{FF2B5EF4-FFF2-40B4-BE49-F238E27FC236}">
                  <a16:creationId xmlns:a16="http://schemas.microsoft.com/office/drawing/2014/main" id="{FBE54E86-4F72-F3F3-F613-917E10575030}"/>
                </a:ext>
              </a:extLst>
            </p:cNvPr>
            <p:cNvGrpSpPr/>
            <p:nvPr/>
          </p:nvGrpSpPr>
          <p:grpSpPr>
            <a:xfrm>
              <a:off x="9383709" y="3529026"/>
              <a:ext cx="2740895" cy="2188516"/>
              <a:chOff x="9383709" y="3529026"/>
              <a:chExt cx="2740895" cy="2188516"/>
            </a:xfrm>
          </p:grpSpPr>
          <p:sp>
            <p:nvSpPr>
              <p:cNvPr id="81" name="Rectangle 431">
                <a:extLst>
                  <a:ext uri="{FF2B5EF4-FFF2-40B4-BE49-F238E27FC236}">
                    <a16:creationId xmlns:a16="http://schemas.microsoft.com/office/drawing/2014/main" id="{FF7B1CB9-60F6-A18C-8763-1D8FF3719768}"/>
                  </a:ext>
                </a:extLst>
              </p:cNvPr>
              <p:cNvSpPr/>
              <p:nvPr/>
            </p:nvSpPr>
            <p:spPr>
              <a:xfrm rot="5400013">
                <a:off x="9935116" y="3881331"/>
                <a:ext cx="183501" cy="780303"/>
              </a:xfrm>
              <a:prstGeom prst="rect">
                <a:avLst/>
              </a:prstGeom>
              <a:solidFill>
                <a:srgbClr val="ABDFE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82" name="Rectangle 432">
                <a:extLst>
                  <a:ext uri="{FF2B5EF4-FFF2-40B4-BE49-F238E27FC236}">
                    <a16:creationId xmlns:a16="http://schemas.microsoft.com/office/drawing/2014/main" id="{7D5F6782-6A13-FBA9-F561-D5B57F1F9090}"/>
                  </a:ext>
                </a:extLst>
              </p:cNvPr>
              <p:cNvSpPr/>
              <p:nvPr/>
            </p:nvSpPr>
            <p:spPr>
              <a:xfrm rot="5400013">
                <a:off x="10868087" y="3881331"/>
                <a:ext cx="183501" cy="780303"/>
              </a:xfrm>
              <a:prstGeom prst="rect">
                <a:avLst/>
              </a:prstGeom>
              <a:solidFill>
                <a:srgbClr val="EFD1A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83" name="TextBox 433">
                <a:extLst>
                  <a:ext uri="{FF2B5EF4-FFF2-40B4-BE49-F238E27FC236}">
                    <a16:creationId xmlns:a16="http://schemas.microsoft.com/office/drawing/2014/main" id="{803BD891-ECF4-AA31-FCD7-CEEBA3A6458E}"/>
                  </a:ext>
                </a:extLst>
              </p:cNvPr>
              <p:cNvSpPr txBox="1"/>
              <p:nvPr/>
            </p:nvSpPr>
            <p:spPr>
              <a:xfrm>
                <a:off x="9383709" y="3529026"/>
                <a:ext cx="2513831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800" b="0" i="0" u="none" strike="noStrike" kern="1200" cap="none" spc="0" baseline="0" dirty="0" err="1">
                    <a:solidFill>
                      <a:srgbClr val="FF0000"/>
                    </a:solidFill>
                    <a:uFillTx/>
                    <a:latin typeface="Century Gothic" pitchFamily="34"/>
                  </a:rPr>
                  <a:t>Cell</a:t>
                </a:r>
                <a:r>
                  <a:rPr lang="fr-FR" sz="1800" b="0" i="0" u="none" strike="noStrike" kern="1200" cap="none" spc="0" baseline="0" dirty="0">
                    <a:solidFill>
                      <a:srgbClr val="FF0000"/>
                    </a:solidFill>
                    <a:uFillTx/>
                    <a:latin typeface="Century Gothic" pitchFamily="34"/>
                  </a:rPr>
                  <a:t> type proportions</a:t>
                </a:r>
                <a:endParaRPr lang="en-US" sz="1800" b="0" i="0" u="none" strike="noStrike" kern="1200" cap="none" spc="0" baseline="0" dirty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grpSp>
            <p:nvGrpSpPr>
              <p:cNvPr id="84" name="Group 434">
                <a:extLst>
                  <a:ext uri="{FF2B5EF4-FFF2-40B4-BE49-F238E27FC236}">
                    <a16:creationId xmlns:a16="http://schemas.microsoft.com/office/drawing/2014/main" id="{DC3F628B-DDE1-1E3F-7328-E2475D97F827}"/>
                  </a:ext>
                </a:extLst>
              </p:cNvPr>
              <p:cNvGrpSpPr/>
              <p:nvPr/>
            </p:nvGrpSpPr>
            <p:grpSpPr>
              <a:xfrm>
                <a:off x="9463079" y="4991481"/>
                <a:ext cx="690061" cy="726061"/>
                <a:chOff x="9463079" y="4991481"/>
                <a:chExt cx="690061" cy="726061"/>
              </a:xfrm>
            </p:grpSpPr>
            <p:sp>
              <p:nvSpPr>
                <p:cNvPr id="99" name="Oval 449">
                  <a:extLst>
                    <a:ext uri="{FF2B5EF4-FFF2-40B4-BE49-F238E27FC236}">
                      <a16:creationId xmlns:a16="http://schemas.microsoft.com/office/drawing/2014/main" id="{30225123-9B2D-DC5A-8962-12B8C8EBCE10}"/>
                    </a:ext>
                  </a:extLst>
                </p:cNvPr>
                <p:cNvSpPr/>
                <p:nvPr/>
              </p:nvSpPr>
              <p:spPr>
                <a:xfrm>
                  <a:off x="9463079" y="4991481"/>
                  <a:ext cx="690061" cy="72606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21961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00" name="Oval 450">
                  <a:extLst>
                    <a:ext uri="{FF2B5EF4-FFF2-40B4-BE49-F238E27FC236}">
                      <a16:creationId xmlns:a16="http://schemas.microsoft.com/office/drawing/2014/main" id="{506F2AFC-37CA-A45B-EA0E-0166695C6CAF}"/>
                    </a:ext>
                  </a:extLst>
                </p:cNvPr>
                <p:cNvSpPr/>
                <p:nvPr/>
              </p:nvSpPr>
              <p:spPr>
                <a:xfrm>
                  <a:off x="9689631" y="5203438"/>
                  <a:ext cx="263027" cy="276743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45882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sp>
            <p:nvSpPr>
              <p:cNvPr id="85" name="TextBox 435">
                <a:extLst>
                  <a:ext uri="{FF2B5EF4-FFF2-40B4-BE49-F238E27FC236}">
                    <a16:creationId xmlns:a16="http://schemas.microsoft.com/office/drawing/2014/main" id="{2943FD00-EFCF-9F2F-2D8B-28EE7BF9BEEC}"/>
                  </a:ext>
                </a:extLst>
              </p:cNvPr>
              <p:cNvSpPr txBox="1"/>
              <p:nvPr/>
            </p:nvSpPr>
            <p:spPr>
              <a:xfrm>
                <a:off x="9399126" y="4636181"/>
                <a:ext cx="612666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rPr>
                  <a:t>T cells</a:t>
                </a:r>
                <a:endParaRPr lang="en-US" sz="12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grpSp>
            <p:nvGrpSpPr>
              <p:cNvPr id="86" name="Group 436">
                <a:extLst>
                  <a:ext uri="{FF2B5EF4-FFF2-40B4-BE49-F238E27FC236}">
                    <a16:creationId xmlns:a16="http://schemas.microsoft.com/office/drawing/2014/main" id="{42F77FFB-0877-4C94-FDF5-CC658532DE2B}"/>
                  </a:ext>
                </a:extLst>
              </p:cNvPr>
              <p:cNvGrpSpPr/>
              <p:nvPr/>
            </p:nvGrpSpPr>
            <p:grpSpPr>
              <a:xfrm>
                <a:off x="10355406" y="4951796"/>
                <a:ext cx="667128" cy="755540"/>
                <a:chOff x="10355406" y="4951796"/>
                <a:chExt cx="667128" cy="755540"/>
              </a:xfrm>
            </p:grpSpPr>
            <p:sp>
              <p:nvSpPr>
                <p:cNvPr id="93" name="Oval 443">
                  <a:extLst>
                    <a:ext uri="{FF2B5EF4-FFF2-40B4-BE49-F238E27FC236}">
                      <a16:creationId xmlns:a16="http://schemas.microsoft.com/office/drawing/2014/main" id="{E154D8E2-8F67-39CC-7435-80F461005FF1}"/>
                    </a:ext>
                  </a:extLst>
                </p:cNvPr>
                <p:cNvSpPr/>
                <p:nvPr/>
              </p:nvSpPr>
              <p:spPr>
                <a:xfrm>
                  <a:off x="10355406" y="5084941"/>
                  <a:ext cx="591534" cy="622395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21961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94" name="Oval 444">
                  <a:extLst>
                    <a:ext uri="{FF2B5EF4-FFF2-40B4-BE49-F238E27FC236}">
                      <a16:creationId xmlns:a16="http://schemas.microsoft.com/office/drawing/2014/main" id="{92DD9A61-9506-C561-5929-AAAAD147220D}"/>
                    </a:ext>
                  </a:extLst>
                </p:cNvPr>
                <p:cNvSpPr/>
                <p:nvPr/>
              </p:nvSpPr>
              <p:spPr>
                <a:xfrm>
                  <a:off x="10567857" y="5257324"/>
                  <a:ext cx="225472" cy="23723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45882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cxnSp>
              <p:nvCxnSpPr>
                <p:cNvPr id="95" name="Straight Connector 445">
                  <a:extLst>
                    <a:ext uri="{FF2B5EF4-FFF2-40B4-BE49-F238E27FC236}">
                      <a16:creationId xmlns:a16="http://schemas.microsoft.com/office/drawing/2014/main" id="{8062CA4F-F695-25B2-5282-92A46DF3EE73}"/>
                    </a:ext>
                  </a:extLst>
                </p:cNvPr>
                <p:cNvCxnSpPr/>
                <p:nvPr/>
              </p:nvCxnSpPr>
              <p:spPr>
                <a:xfrm flipV="1">
                  <a:off x="10793330" y="5042440"/>
                  <a:ext cx="109993" cy="135487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96" name="Straight Connector 446">
                  <a:extLst>
                    <a:ext uri="{FF2B5EF4-FFF2-40B4-BE49-F238E27FC236}">
                      <a16:creationId xmlns:a16="http://schemas.microsoft.com/office/drawing/2014/main" id="{409848B7-8305-D09A-8392-39C49B320651}"/>
                    </a:ext>
                  </a:extLst>
                </p:cNvPr>
                <p:cNvCxnSpPr/>
                <p:nvPr/>
              </p:nvCxnSpPr>
              <p:spPr>
                <a:xfrm flipV="1">
                  <a:off x="10903323" y="4951796"/>
                  <a:ext cx="0" cy="96798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97" name="Straight Connector 447">
                  <a:extLst>
                    <a:ext uri="{FF2B5EF4-FFF2-40B4-BE49-F238E27FC236}">
                      <a16:creationId xmlns:a16="http://schemas.microsoft.com/office/drawing/2014/main" id="{73D8CECA-FA6B-D768-0784-5F0C46F9AE7B}"/>
                    </a:ext>
                  </a:extLst>
                </p:cNvPr>
                <p:cNvCxnSpPr/>
                <p:nvPr/>
              </p:nvCxnSpPr>
              <p:spPr>
                <a:xfrm flipV="1">
                  <a:off x="10814581" y="5055205"/>
                  <a:ext cx="110002" cy="135487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98" name="Straight Connector 448">
                  <a:extLst>
                    <a:ext uri="{FF2B5EF4-FFF2-40B4-BE49-F238E27FC236}">
                      <a16:creationId xmlns:a16="http://schemas.microsoft.com/office/drawing/2014/main" id="{D3F934B4-3C85-2ED0-F54D-0A927A9287FC}"/>
                    </a:ext>
                  </a:extLst>
                </p:cNvPr>
                <p:cNvCxnSpPr/>
                <p:nvPr/>
              </p:nvCxnSpPr>
              <p:spPr>
                <a:xfrm flipV="1">
                  <a:off x="10925434" y="5041846"/>
                  <a:ext cx="97100" cy="13953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</p:grpSp>
          <p:sp>
            <p:nvSpPr>
              <p:cNvPr id="87" name="TextBox 437">
                <a:extLst>
                  <a:ext uri="{FF2B5EF4-FFF2-40B4-BE49-F238E27FC236}">
                    <a16:creationId xmlns:a16="http://schemas.microsoft.com/office/drawing/2014/main" id="{42A26B66-5D41-F7A5-C342-D363954A0F4D}"/>
                  </a:ext>
                </a:extLst>
              </p:cNvPr>
              <p:cNvSpPr txBox="1"/>
              <p:nvPr/>
            </p:nvSpPr>
            <p:spPr>
              <a:xfrm>
                <a:off x="10133554" y="4636181"/>
                <a:ext cx="635105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rPr>
                  <a:t>B cells</a:t>
                </a:r>
                <a:endParaRPr lang="en-US" sz="12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88" name="Rectangle 438">
                <a:extLst>
                  <a:ext uri="{FF2B5EF4-FFF2-40B4-BE49-F238E27FC236}">
                    <a16:creationId xmlns:a16="http://schemas.microsoft.com/office/drawing/2014/main" id="{6948751B-D645-0E41-DED4-7990D9EDD564}"/>
                  </a:ext>
                </a:extLst>
              </p:cNvPr>
              <p:cNvSpPr/>
              <p:nvPr/>
            </p:nvSpPr>
            <p:spPr>
              <a:xfrm>
                <a:off x="11502658" y="4177143"/>
                <a:ext cx="183501" cy="188677"/>
              </a:xfrm>
              <a:prstGeom prst="rect">
                <a:avLst/>
              </a:prstGeom>
              <a:solidFill>
                <a:srgbClr val="F6E6F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grpSp>
            <p:nvGrpSpPr>
              <p:cNvPr id="89" name="Group 439">
                <a:extLst>
                  <a:ext uri="{FF2B5EF4-FFF2-40B4-BE49-F238E27FC236}">
                    <a16:creationId xmlns:a16="http://schemas.microsoft.com/office/drawing/2014/main" id="{0CA8226B-CD31-EFEB-EDE3-E810B4C6E39A}"/>
                  </a:ext>
                </a:extLst>
              </p:cNvPr>
              <p:cNvGrpSpPr/>
              <p:nvPr/>
            </p:nvGrpSpPr>
            <p:grpSpPr>
              <a:xfrm>
                <a:off x="11109767" y="4924537"/>
                <a:ext cx="612968" cy="780303"/>
                <a:chOff x="11109767" y="4924537"/>
                <a:chExt cx="612968" cy="780303"/>
              </a:xfrm>
            </p:grpSpPr>
            <p:sp>
              <p:nvSpPr>
                <p:cNvPr id="91" name="Freeform: Shape 441">
                  <a:extLst>
                    <a:ext uri="{FF2B5EF4-FFF2-40B4-BE49-F238E27FC236}">
                      <a16:creationId xmlns:a16="http://schemas.microsoft.com/office/drawing/2014/main" id="{17E5224A-FBE1-D169-C4A1-3DE4C6CA96BC}"/>
                    </a:ext>
                  </a:extLst>
                </p:cNvPr>
                <p:cNvSpPr/>
                <p:nvPr/>
              </p:nvSpPr>
              <p:spPr>
                <a:xfrm>
                  <a:off x="11109767" y="4924537"/>
                  <a:ext cx="612968" cy="780303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0"/>
                    <a:gd name="f6" fmla="val 951362"/>
                    <a:gd name="f7" fmla="val 1211084"/>
                    <a:gd name="f8" fmla="val 310756"/>
                    <a:gd name="f9" fmla="val 18468"/>
                    <a:gd name="f10" fmla="val 242176"/>
                    <a:gd name="f11" fmla="val 66728"/>
                    <a:gd name="f12" fmla="val 35166"/>
                    <a:gd name="f13" fmla="val 264848"/>
                    <a:gd name="f14" fmla="val 5956"/>
                    <a:gd name="f15" fmla="val 376608"/>
                    <a:gd name="f16" fmla="val -23254"/>
                    <a:gd name="f17" fmla="val 488368"/>
                    <a:gd name="f18" fmla="val 60566"/>
                    <a:gd name="f19" fmla="val 586158"/>
                    <a:gd name="f20" fmla="val 135496"/>
                    <a:gd name="f21" fmla="val 689028"/>
                    <a:gd name="f22" fmla="val 210426"/>
                    <a:gd name="f23" fmla="val 791898"/>
                    <a:gd name="f24" fmla="val 459346"/>
                    <a:gd name="f25" fmla="val 923978"/>
                    <a:gd name="f26" fmla="val 455536"/>
                    <a:gd name="f27" fmla="val 993828"/>
                    <a:gd name="f28" fmla="val 451726"/>
                    <a:gd name="f29" fmla="val 1063678"/>
                    <a:gd name="f30" fmla="val 97396"/>
                    <a:gd name="f31" fmla="val 1073838"/>
                    <a:gd name="f32" fmla="val 112636"/>
                    <a:gd name="f33" fmla="val 1108128"/>
                    <a:gd name="f34" fmla="val 127876"/>
                    <a:gd name="f35" fmla="val 1142418"/>
                    <a:gd name="f36" fmla="val 458076"/>
                    <a:gd name="f37" fmla="val 1245288"/>
                    <a:gd name="f38" fmla="val 546976"/>
                    <a:gd name="f39" fmla="val 1199568"/>
                    <a:gd name="f40" fmla="val 635876"/>
                    <a:gd name="f41" fmla="val 1153848"/>
                    <a:gd name="f42" fmla="val 578726"/>
                    <a:gd name="f43" fmla="val 892228"/>
                    <a:gd name="f44" fmla="val 646036"/>
                    <a:gd name="f45" fmla="val 833808"/>
                    <a:gd name="f46" fmla="val 713346"/>
                    <a:gd name="f47" fmla="val 775388"/>
                    <a:gd name="f48" fmla="val 939406"/>
                    <a:gd name="f49" fmla="val 926518"/>
                    <a:gd name="f50" fmla="val 950836"/>
                    <a:gd name="f51" fmla="val 849048"/>
                    <a:gd name="f52" fmla="val 962266"/>
                    <a:gd name="f53" fmla="val 771578"/>
                    <a:gd name="f54" fmla="val 784466"/>
                    <a:gd name="f55" fmla="val 489638"/>
                    <a:gd name="f56" fmla="val 714616"/>
                    <a:gd name="f57" fmla="val 368988"/>
                    <a:gd name="f58" fmla="val 644766"/>
                    <a:gd name="f59" fmla="val 248338"/>
                    <a:gd name="f60" fmla="val 610476"/>
                    <a:gd name="f61" fmla="val 122608"/>
                    <a:gd name="f62" fmla="val 531736"/>
                    <a:gd name="f63" fmla="val 125148"/>
                    <a:gd name="f64" fmla="val 452996"/>
                    <a:gd name="f65" fmla="val 127688"/>
                    <a:gd name="f66" fmla="val 261226"/>
                    <a:gd name="f67" fmla="val 390578"/>
                    <a:gd name="f68" fmla="val 384228"/>
                    <a:gd name="f69" fmla="val 223126"/>
                    <a:gd name="f70" fmla="val 377878"/>
                    <a:gd name="f71" fmla="val 409816"/>
                    <a:gd name="f72" fmla="val 149278"/>
                    <a:gd name="f73" fmla="val 417436"/>
                    <a:gd name="f74" fmla="val 87048"/>
                    <a:gd name="f75" fmla="val 425056"/>
                    <a:gd name="f76" fmla="val 24818"/>
                    <a:gd name="f77" fmla="val 379336"/>
                    <a:gd name="f78" fmla="val -29792"/>
                    <a:gd name="f79" fmla="+- 0 0 -90"/>
                    <a:gd name="f80" fmla="*/ f3 1 951362"/>
                    <a:gd name="f81" fmla="*/ f4 1 1211084"/>
                    <a:gd name="f82" fmla="val f5"/>
                    <a:gd name="f83" fmla="val f6"/>
                    <a:gd name="f84" fmla="val f7"/>
                    <a:gd name="f85" fmla="*/ f79 f0 1"/>
                    <a:gd name="f86" fmla="+- f84 0 f82"/>
                    <a:gd name="f87" fmla="+- f83 0 f82"/>
                    <a:gd name="f88" fmla="*/ f85 1 f2"/>
                    <a:gd name="f89" fmla="*/ f87 1 951362"/>
                    <a:gd name="f90" fmla="*/ f86 1 1211084"/>
                    <a:gd name="f91" fmla="*/ 310756 f87 1"/>
                    <a:gd name="f92" fmla="*/ 18468 f86 1"/>
                    <a:gd name="f93" fmla="*/ 5956 f87 1"/>
                    <a:gd name="f94" fmla="*/ 376608 f86 1"/>
                    <a:gd name="f95" fmla="*/ 135496 f87 1"/>
                    <a:gd name="f96" fmla="*/ 689028 f86 1"/>
                    <a:gd name="f97" fmla="*/ 455536 f87 1"/>
                    <a:gd name="f98" fmla="*/ 993828 f86 1"/>
                    <a:gd name="f99" fmla="*/ 112636 f87 1"/>
                    <a:gd name="f100" fmla="*/ 1108128 f86 1"/>
                    <a:gd name="f101" fmla="*/ 546976 f87 1"/>
                    <a:gd name="f102" fmla="*/ 1199568 f86 1"/>
                    <a:gd name="f103" fmla="*/ 646036 f87 1"/>
                    <a:gd name="f104" fmla="*/ 833808 f86 1"/>
                    <a:gd name="f105" fmla="*/ 950836 f87 1"/>
                    <a:gd name="f106" fmla="*/ 849048 f86 1"/>
                    <a:gd name="f107" fmla="*/ 714616 f87 1"/>
                    <a:gd name="f108" fmla="*/ 368988 f86 1"/>
                    <a:gd name="f109" fmla="*/ 531736 f87 1"/>
                    <a:gd name="f110" fmla="*/ 125148 f86 1"/>
                    <a:gd name="f111" fmla="*/ 242176 f87 1"/>
                    <a:gd name="f112" fmla="*/ 384228 f86 1"/>
                    <a:gd name="f113" fmla="*/ 417436 f87 1"/>
                    <a:gd name="f114" fmla="*/ 87048 f86 1"/>
                    <a:gd name="f115" fmla="+- f88 0 f1"/>
                    <a:gd name="f116" fmla="*/ f91 1 951362"/>
                    <a:gd name="f117" fmla="*/ f92 1 1211084"/>
                    <a:gd name="f118" fmla="*/ f93 1 951362"/>
                    <a:gd name="f119" fmla="*/ f94 1 1211084"/>
                    <a:gd name="f120" fmla="*/ f95 1 951362"/>
                    <a:gd name="f121" fmla="*/ f96 1 1211084"/>
                    <a:gd name="f122" fmla="*/ f97 1 951362"/>
                    <a:gd name="f123" fmla="*/ f98 1 1211084"/>
                    <a:gd name="f124" fmla="*/ f99 1 951362"/>
                    <a:gd name="f125" fmla="*/ f100 1 1211084"/>
                    <a:gd name="f126" fmla="*/ f101 1 951362"/>
                    <a:gd name="f127" fmla="*/ f102 1 1211084"/>
                    <a:gd name="f128" fmla="*/ f103 1 951362"/>
                    <a:gd name="f129" fmla="*/ f104 1 1211084"/>
                    <a:gd name="f130" fmla="*/ f105 1 951362"/>
                    <a:gd name="f131" fmla="*/ f106 1 1211084"/>
                    <a:gd name="f132" fmla="*/ f107 1 951362"/>
                    <a:gd name="f133" fmla="*/ f108 1 1211084"/>
                    <a:gd name="f134" fmla="*/ f109 1 951362"/>
                    <a:gd name="f135" fmla="*/ f110 1 1211084"/>
                    <a:gd name="f136" fmla="*/ f111 1 951362"/>
                    <a:gd name="f137" fmla="*/ f112 1 1211084"/>
                    <a:gd name="f138" fmla="*/ f113 1 951362"/>
                    <a:gd name="f139" fmla="*/ f114 1 1211084"/>
                    <a:gd name="f140" fmla="*/ f82 1 f89"/>
                    <a:gd name="f141" fmla="*/ f83 1 f89"/>
                    <a:gd name="f142" fmla="*/ f82 1 f90"/>
                    <a:gd name="f143" fmla="*/ f84 1 f90"/>
                    <a:gd name="f144" fmla="*/ f116 1 f89"/>
                    <a:gd name="f145" fmla="*/ f117 1 f90"/>
                    <a:gd name="f146" fmla="*/ f118 1 f89"/>
                    <a:gd name="f147" fmla="*/ f119 1 f90"/>
                    <a:gd name="f148" fmla="*/ f120 1 f89"/>
                    <a:gd name="f149" fmla="*/ f121 1 f90"/>
                    <a:gd name="f150" fmla="*/ f122 1 f89"/>
                    <a:gd name="f151" fmla="*/ f123 1 f90"/>
                    <a:gd name="f152" fmla="*/ f124 1 f89"/>
                    <a:gd name="f153" fmla="*/ f125 1 f90"/>
                    <a:gd name="f154" fmla="*/ f126 1 f89"/>
                    <a:gd name="f155" fmla="*/ f127 1 f90"/>
                    <a:gd name="f156" fmla="*/ f128 1 f89"/>
                    <a:gd name="f157" fmla="*/ f129 1 f90"/>
                    <a:gd name="f158" fmla="*/ f130 1 f89"/>
                    <a:gd name="f159" fmla="*/ f131 1 f90"/>
                    <a:gd name="f160" fmla="*/ f132 1 f89"/>
                    <a:gd name="f161" fmla="*/ f133 1 f90"/>
                    <a:gd name="f162" fmla="*/ f134 1 f89"/>
                    <a:gd name="f163" fmla="*/ f135 1 f90"/>
                    <a:gd name="f164" fmla="*/ f136 1 f89"/>
                    <a:gd name="f165" fmla="*/ f137 1 f90"/>
                    <a:gd name="f166" fmla="*/ f138 1 f89"/>
                    <a:gd name="f167" fmla="*/ f139 1 f90"/>
                    <a:gd name="f168" fmla="*/ f140 f80 1"/>
                    <a:gd name="f169" fmla="*/ f141 f80 1"/>
                    <a:gd name="f170" fmla="*/ f143 f81 1"/>
                    <a:gd name="f171" fmla="*/ f142 f81 1"/>
                    <a:gd name="f172" fmla="*/ f144 f80 1"/>
                    <a:gd name="f173" fmla="*/ f145 f81 1"/>
                    <a:gd name="f174" fmla="*/ f146 f80 1"/>
                    <a:gd name="f175" fmla="*/ f147 f81 1"/>
                    <a:gd name="f176" fmla="*/ f148 f80 1"/>
                    <a:gd name="f177" fmla="*/ f149 f81 1"/>
                    <a:gd name="f178" fmla="*/ f150 f80 1"/>
                    <a:gd name="f179" fmla="*/ f151 f81 1"/>
                    <a:gd name="f180" fmla="*/ f152 f80 1"/>
                    <a:gd name="f181" fmla="*/ f153 f81 1"/>
                    <a:gd name="f182" fmla="*/ f154 f80 1"/>
                    <a:gd name="f183" fmla="*/ f155 f81 1"/>
                    <a:gd name="f184" fmla="*/ f156 f80 1"/>
                    <a:gd name="f185" fmla="*/ f157 f81 1"/>
                    <a:gd name="f186" fmla="*/ f158 f80 1"/>
                    <a:gd name="f187" fmla="*/ f159 f81 1"/>
                    <a:gd name="f188" fmla="*/ f160 f80 1"/>
                    <a:gd name="f189" fmla="*/ f161 f81 1"/>
                    <a:gd name="f190" fmla="*/ f162 f80 1"/>
                    <a:gd name="f191" fmla="*/ f163 f81 1"/>
                    <a:gd name="f192" fmla="*/ f164 f80 1"/>
                    <a:gd name="f193" fmla="*/ f165 f81 1"/>
                    <a:gd name="f194" fmla="*/ f166 f80 1"/>
                    <a:gd name="f195" fmla="*/ f167 f8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115">
                      <a:pos x="f172" y="f173"/>
                    </a:cxn>
                    <a:cxn ang="f115">
                      <a:pos x="f174" y="f175"/>
                    </a:cxn>
                    <a:cxn ang="f115">
                      <a:pos x="f176" y="f177"/>
                    </a:cxn>
                    <a:cxn ang="f115">
                      <a:pos x="f178" y="f179"/>
                    </a:cxn>
                    <a:cxn ang="f115">
                      <a:pos x="f180" y="f181"/>
                    </a:cxn>
                    <a:cxn ang="f115">
                      <a:pos x="f182" y="f183"/>
                    </a:cxn>
                    <a:cxn ang="f115">
                      <a:pos x="f184" y="f185"/>
                    </a:cxn>
                    <a:cxn ang="f115">
                      <a:pos x="f186" y="f187"/>
                    </a:cxn>
                    <a:cxn ang="f115">
                      <a:pos x="f188" y="f189"/>
                    </a:cxn>
                    <a:cxn ang="f115">
                      <a:pos x="f190" y="f191"/>
                    </a:cxn>
                    <a:cxn ang="f115">
                      <a:pos x="f192" y="f193"/>
                    </a:cxn>
                    <a:cxn ang="f115">
                      <a:pos x="f194" y="f195"/>
                    </a:cxn>
                    <a:cxn ang="f115">
                      <a:pos x="f172" y="f173"/>
                    </a:cxn>
                  </a:cxnLst>
                  <a:rect l="f168" t="f171" r="f169" b="f170"/>
                  <a:pathLst>
                    <a:path w="951362" h="1211084">
                      <a:moveTo>
                        <a:pt x="f8" y="f9"/>
                      </a:moveTo>
                      <a:cubicBezTo>
                        <a:pt x="f10" y="f11"/>
                        <a:pt x="f12" y="f13"/>
                        <a:pt x="f14" y="f15"/>
                      </a:cubicBezTo>
                      <a:cubicBezTo>
                        <a:pt x="f16" y="f17"/>
                        <a:pt x="f18" y="f19"/>
                        <a:pt x="f20" y="f21"/>
                      </a:cubicBezTo>
                      <a:cubicBezTo>
                        <a:pt x="f22" y="f23"/>
                        <a:pt x="f24" y="f25"/>
                        <a:pt x="f26" y="f27"/>
                      </a:cubicBezTo>
                      <a:cubicBezTo>
                        <a:pt x="f28" y="f29"/>
                        <a:pt x="f30" y="f31"/>
                        <a:pt x="f32" y="f33"/>
                      </a:cubicBezTo>
                      <a:cubicBezTo>
                        <a:pt x="f34" y="f35"/>
                        <a:pt x="f36" y="f37"/>
                        <a:pt x="f38" y="f39"/>
                      </a:cubicBezTo>
                      <a:cubicBezTo>
                        <a:pt x="f40" y="f41"/>
                        <a:pt x="f42" y="f43"/>
                        <a:pt x="f44" y="f45"/>
                      </a:cubicBezTo>
                      <a:cubicBezTo>
                        <a:pt x="f46" y="f47"/>
                        <a:pt x="f48" y="f49"/>
                        <a:pt x="f50" y="f51"/>
                      </a:cubicBezTo>
                      <a:cubicBezTo>
                        <a:pt x="f52" y="f53"/>
                        <a:pt x="f54" y="f55"/>
                        <a:pt x="f56" y="f57"/>
                      </a:cubicBezTo>
                      <a:cubicBezTo>
                        <a:pt x="f58" y="f59"/>
                        <a:pt x="f60" y="f61"/>
                        <a:pt x="f62" y="f63"/>
                      </a:cubicBezTo>
                      <a:cubicBezTo>
                        <a:pt x="f64" y="f65"/>
                        <a:pt x="f66" y="f67"/>
                        <a:pt x="f10" y="f68"/>
                      </a:cubicBezTo>
                      <a:cubicBezTo>
                        <a:pt x="f69" y="f70"/>
                        <a:pt x="f71" y="f72"/>
                        <a:pt x="f73" y="f74"/>
                      </a:cubicBezTo>
                      <a:cubicBezTo>
                        <a:pt x="f75" y="f76"/>
                        <a:pt x="f77" y="f78"/>
                        <a:pt x="f8" y="f9"/>
                      </a:cubicBezTo>
                      <a:close/>
                    </a:path>
                  </a:pathLst>
                </a:custGeom>
                <a:solidFill>
                  <a:srgbClr val="EFD2EC">
                    <a:alpha val="18824"/>
                  </a:srgbClr>
                </a:solidFill>
                <a:ln w="12701" cap="flat">
                  <a:solidFill>
                    <a:srgbClr val="FFF2CC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92" name="Oval 442">
                  <a:extLst>
                    <a:ext uri="{FF2B5EF4-FFF2-40B4-BE49-F238E27FC236}">
                      <a16:creationId xmlns:a16="http://schemas.microsoft.com/office/drawing/2014/main" id="{CA5F4307-7305-709B-E914-A5EACCF2435C}"/>
                    </a:ext>
                  </a:extLst>
                </p:cNvPr>
                <p:cNvSpPr/>
                <p:nvPr/>
              </p:nvSpPr>
              <p:spPr>
                <a:xfrm>
                  <a:off x="11250896" y="5196077"/>
                  <a:ext cx="169465" cy="178308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FD2EC">
                    <a:alpha val="45882"/>
                  </a:srgbClr>
                </a:solidFill>
                <a:ln w="12701" cap="flat">
                  <a:solidFill>
                    <a:srgbClr val="EFD2EC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sp>
            <p:nvSpPr>
              <p:cNvPr id="90" name="TextBox 440">
                <a:extLst>
                  <a:ext uri="{FF2B5EF4-FFF2-40B4-BE49-F238E27FC236}">
                    <a16:creationId xmlns:a16="http://schemas.microsoft.com/office/drawing/2014/main" id="{081E1E49-ABFA-171D-3B96-6876DCB9EDD6}"/>
                  </a:ext>
                </a:extLst>
              </p:cNvPr>
              <p:cNvSpPr txBox="1"/>
              <p:nvPr/>
            </p:nvSpPr>
            <p:spPr>
              <a:xfrm>
                <a:off x="10878753" y="4636181"/>
                <a:ext cx="1245851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rPr>
                  <a:t>Macrophages</a:t>
                </a:r>
                <a:endParaRPr lang="en-US" sz="12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</p:grpSp>
        <p:sp>
          <p:nvSpPr>
            <p:cNvPr id="80" name="Rectangle: Rounded Corners 430">
              <a:extLst>
                <a:ext uri="{FF2B5EF4-FFF2-40B4-BE49-F238E27FC236}">
                  <a16:creationId xmlns:a16="http://schemas.microsoft.com/office/drawing/2014/main" id="{DAD72432-2C3D-FAB4-0CEF-A03FC054D587}"/>
                </a:ext>
              </a:extLst>
            </p:cNvPr>
            <p:cNvSpPr/>
            <p:nvPr/>
          </p:nvSpPr>
          <p:spPr>
            <a:xfrm>
              <a:off x="9339416" y="3411123"/>
              <a:ext cx="2700735" cy="2468797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noFill/>
            <a:ln w="76196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0000"/>
                </a:solidFill>
                <a:uFillTx/>
                <a:latin typeface="Century Gothic" pitchFamily="34"/>
              </a:endParaRPr>
            </a:p>
          </p:txBody>
        </p:sp>
      </p:grpSp>
      <p:grpSp>
        <p:nvGrpSpPr>
          <p:cNvPr id="104" name="Group 129">
            <a:extLst>
              <a:ext uri="{FF2B5EF4-FFF2-40B4-BE49-F238E27FC236}">
                <a16:creationId xmlns:a16="http://schemas.microsoft.com/office/drawing/2014/main" id="{0EAC3108-A267-DD19-8455-089B9A6C6720}"/>
              </a:ext>
            </a:extLst>
          </p:cNvPr>
          <p:cNvGrpSpPr/>
          <p:nvPr/>
        </p:nvGrpSpPr>
        <p:grpSpPr>
          <a:xfrm>
            <a:off x="39622" y="848691"/>
            <a:ext cx="4147023" cy="4939177"/>
            <a:chOff x="39622" y="848691"/>
            <a:chExt cx="4147023" cy="4939177"/>
          </a:xfrm>
        </p:grpSpPr>
        <p:sp>
          <p:nvSpPr>
            <p:cNvPr id="105" name="Rectangle: Rounded Corners 505">
              <a:extLst>
                <a:ext uri="{FF2B5EF4-FFF2-40B4-BE49-F238E27FC236}">
                  <a16:creationId xmlns:a16="http://schemas.microsoft.com/office/drawing/2014/main" id="{8780C81E-5DDE-DFF2-27E0-B5AB4484E0E6}"/>
                </a:ext>
              </a:extLst>
            </p:cNvPr>
            <p:cNvSpPr/>
            <p:nvPr/>
          </p:nvSpPr>
          <p:spPr>
            <a:xfrm>
              <a:off x="39622" y="848691"/>
              <a:ext cx="4147023" cy="4939177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noFill/>
            <a:ln w="76196" cap="flat">
              <a:solidFill>
                <a:srgbClr val="0000F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06" name="TextBox 506">
              <a:extLst>
                <a:ext uri="{FF2B5EF4-FFF2-40B4-BE49-F238E27FC236}">
                  <a16:creationId xmlns:a16="http://schemas.microsoft.com/office/drawing/2014/main" id="{273E3F8D-FEDA-8D01-1204-2E23715C4D63}"/>
                </a:ext>
              </a:extLst>
            </p:cNvPr>
            <p:cNvSpPr txBox="1"/>
            <p:nvPr/>
          </p:nvSpPr>
          <p:spPr>
            <a:xfrm>
              <a:off x="1942496" y="2633343"/>
              <a:ext cx="126875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rPr>
                <a:t>T cell pathway</a:t>
              </a:r>
            </a:p>
          </p:txBody>
        </p:sp>
        <p:sp>
          <p:nvSpPr>
            <p:cNvPr id="107" name="TextBox 507">
              <a:extLst>
                <a:ext uri="{FF2B5EF4-FFF2-40B4-BE49-F238E27FC236}">
                  <a16:creationId xmlns:a16="http://schemas.microsoft.com/office/drawing/2014/main" id="{A22F0FC1-1BB9-CB41-885E-4CAA32C6218B}"/>
                </a:ext>
              </a:extLst>
            </p:cNvPr>
            <p:cNvSpPr txBox="1"/>
            <p:nvPr/>
          </p:nvSpPr>
          <p:spPr>
            <a:xfrm>
              <a:off x="1744839" y="4079915"/>
              <a:ext cx="1497009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rPr>
                <a:t>B cell pathway</a:t>
              </a:r>
            </a:p>
          </p:txBody>
        </p:sp>
        <p:sp>
          <p:nvSpPr>
            <p:cNvPr id="108" name="TextBox 508">
              <a:extLst>
                <a:ext uri="{FF2B5EF4-FFF2-40B4-BE49-F238E27FC236}">
                  <a16:creationId xmlns:a16="http://schemas.microsoft.com/office/drawing/2014/main" id="{6B901854-DF00-F51C-B4E9-CA3164774969}"/>
                </a:ext>
              </a:extLst>
            </p:cNvPr>
            <p:cNvSpPr txBox="1"/>
            <p:nvPr/>
          </p:nvSpPr>
          <p:spPr>
            <a:xfrm>
              <a:off x="300334" y="938421"/>
              <a:ext cx="3316144" cy="42958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0" i="0" u="none" strike="noStrike" kern="1200" cap="none" spc="0" baseline="0">
                  <a:solidFill>
                    <a:srgbClr val="0000FF"/>
                  </a:solidFill>
                  <a:uFillTx/>
                  <a:latin typeface="Century Gothic" pitchFamily="34"/>
                </a:rPr>
                <a:t>Purified cellular profiles</a:t>
              </a:r>
            </a:p>
          </p:txBody>
        </p:sp>
        <p:sp>
          <p:nvSpPr>
            <p:cNvPr id="109" name="TextBox 509">
              <a:extLst>
                <a:ext uri="{FF2B5EF4-FFF2-40B4-BE49-F238E27FC236}">
                  <a16:creationId xmlns:a16="http://schemas.microsoft.com/office/drawing/2014/main" id="{3D0F5A98-BEA4-8413-3999-B69D20EFE47A}"/>
                </a:ext>
              </a:extLst>
            </p:cNvPr>
            <p:cNvSpPr txBox="1"/>
            <p:nvPr/>
          </p:nvSpPr>
          <p:spPr>
            <a:xfrm>
              <a:off x="962424" y="1337145"/>
              <a:ext cx="720000" cy="720000"/>
            </a:xfrm>
            <a:prstGeom prst="ellipse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rPr>
                <a:t>CD3</a:t>
              </a:r>
              <a:endParaRPr lang="en-GB" sz="1200" b="0" i="0" u="none" strike="noStrike" kern="1200" cap="none" spc="0" baseline="-25000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10" name="TextBox 511">
              <a:extLst>
                <a:ext uri="{FF2B5EF4-FFF2-40B4-BE49-F238E27FC236}">
                  <a16:creationId xmlns:a16="http://schemas.microsoft.com/office/drawing/2014/main" id="{19E11CDD-F0CD-05D8-73F8-01EDB89510CE}"/>
                </a:ext>
              </a:extLst>
            </p:cNvPr>
            <p:cNvSpPr txBox="1"/>
            <p:nvPr/>
          </p:nvSpPr>
          <p:spPr>
            <a:xfrm>
              <a:off x="2131064" y="1744711"/>
              <a:ext cx="720000" cy="720000"/>
            </a:xfrm>
            <a:prstGeom prst="ellipse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rPr>
                <a:t>MHC-II</a:t>
              </a:r>
              <a:endParaRPr lang="en-GB" sz="1200" b="0" i="0" u="none" strike="noStrike" kern="1200" cap="none" spc="0" baseline="-25000">
                <a:solidFill>
                  <a:srgbClr val="47BFD9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0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11" name="TextBox 512">
              <a:extLst>
                <a:ext uri="{FF2B5EF4-FFF2-40B4-BE49-F238E27FC236}">
                  <a16:creationId xmlns:a16="http://schemas.microsoft.com/office/drawing/2014/main" id="{2B435890-1098-72E3-BAEF-11136EEE42B3}"/>
                </a:ext>
              </a:extLst>
            </p:cNvPr>
            <p:cNvSpPr txBox="1"/>
            <p:nvPr/>
          </p:nvSpPr>
          <p:spPr>
            <a:xfrm>
              <a:off x="3188933" y="1357253"/>
              <a:ext cx="720000" cy="720000"/>
            </a:xfrm>
            <a:prstGeom prst="ellipse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rPr>
                <a:t>CD19</a:t>
              </a:r>
              <a:endParaRPr lang="en-GB" sz="1200" b="0" i="0" u="none" strike="noStrike" kern="1200" cap="none" spc="0" baseline="-25000">
                <a:solidFill>
                  <a:srgbClr val="47BFD9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0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12" name="TextBox 513">
              <a:extLst>
                <a:ext uri="{FF2B5EF4-FFF2-40B4-BE49-F238E27FC236}">
                  <a16:creationId xmlns:a16="http://schemas.microsoft.com/office/drawing/2014/main" id="{A2EC46DB-34D8-A1DC-6DF5-F90F39D0033D}"/>
                </a:ext>
              </a:extLst>
            </p:cNvPr>
            <p:cNvSpPr txBox="1"/>
            <p:nvPr/>
          </p:nvSpPr>
          <p:spPr>
            <a:xfrm>
              <a:off x="916740" y="2766434"/>
              <a:ext cx="720000" cy="720000"/>
            </a:xfrm>
            <a:prstGeom prst="ellipse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rPr>
                <a:t>CD3</a:t>
              </a:r>
              <a:endParaRPr lang="en-GB" sz="1200" b="0" i="0" u="none" strike="noStrike" kern="1200" cap="none" spc="0" baseline="-25000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13" name="TextBox 515">
              <a:extLst>
                <a:ext uri="{FF2B5EF4-FFF2-40B4-BE49-F238E27FC236}">
                  <a16:creationId xmlns:a16="http://schemas.microsoft.com/office/drawing/2014/main" id="{FFEEDAD0-8E8A-751C-3B6F-32DA12B7AF19}"/>
                </a:ext>
              </a:extLst>
            </p:cNvPr>
            <p:cNvSpPr txBox="1"/>
            <p:nvPr/>
          </p:nvSpPr>
          <p:spPr>
            <a:xfrm>
              <a:off x="2057482" y="3284936"/>
              <a:ext cx="720000" cy="720000"/>
            </a:xfrm>
            <a:prstGeom prst="ellipse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rPr>
                <a:t>MHC-II</a:t>
              </a:r>
              <a:endParaRPr lang="en-GB" sz="1200" b="0" i="0" u="none" strike="noStrike" kern="1200" cap="none" spc="0" baseline="-25000">
                <a:solidFill>
                  <a:srgbClr val="47BFD9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0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14" name="TextBox 516">
              <a:extLst>
                <a:ext uri="{FF2B5EF4-FFF2-40B4-BE49-F238E27FC236}">
                  <a16:creationId xmlns:a16="http://schemas.microsoft.com/office/drawing/2014/main" id="{1A2BF6A3-C8CB-F7FF-146F-4AA553CB4489}"/>
                </a:ext>
              </a:extLst>
            </p:cNvPr>
            <p:cNvSpPr txBox="1"/>
            <p:nvPr/>
          </p:nvSpPr>
          <p:spPr>
            <a:xfrm>
              <a:off x="3141878" y="2792019"/>
              <a:ext cx="720000" cy="720000"/>
            </a:xfrm>
            <a:prstGeom prst="ellipse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rPr>
                <a:t>CD19</a:t>
              </a:r>
              <a:endParaRPr lang="en-GB" sz="1200" b="0" i="0" u="none" strike="noStrike" kern="1200" cap="none" spc="0" baseline="-25000">
                <a:solidFill>
                  <a:srgbClr val="47BFD9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0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15" name="TextBox 517">
              <a:extLst>
                <a:ext uri="{FF2B5EF4-FFF2-40B4-BE49-F238E27FC236}">
                  <a16:creationId xmlns:a16="http://schemas.microsoft.com/office/drawing/2014/main" id="{E4B117BD-E82F-C9F6-C34B-97DF0F06177D}"/>
                </a:ext>
              </a:extLst>
            </p:cNvPr>
            <p:cNvSpPr txBox="1"/>
            <p:nvPr/>
          </p:nvSpPr>
          <p:spPr>
            <a:xfrm>
              <a:off x="919392" y="4188710"/>
              <a:ext cx="720000" cy="720000"/>
            </a:xfrm>
            <a:prstGeom prst="ellipse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rPr>
                <a:t>CD3</a:t>
              </a:r>
              <a:endParaRPr lang="en-GB" sz="1200" b="0" i="0" u="none" strike="noStrike" kern="1200" cap="none" spc="0" baseline="-25000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16" name="TextBox 519">
              <a:extLst>
                <a:ext uri="{FF2B5EF4-FFF2-40B4-BE49-F238E27FC236}">
                  <a16:creationId xmlns:a16="http://schemas.microsoft.com/office/drawing/2014/main" id="{99C1207F-790D-64A9-7C0C-FF0E37439BFC}"/>
                </a:ext>
              </a:extLst>
            </p:cNvPr>
            <p:cNvSpPr txBox="1"/>
            <p:nvPr/>
          </p:nvSpPr>
          <p:spPr>
            <a:xfrm>
              <a:off x="2060134" y="4707212"/>
              <a:ext cx="720000" cy="720000"/>
            </a:xfrm>
            <a:prstGeom prst="ellipse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" dirty="0">
                  <a:solidFill>
                    <a:srgbClr val="47BFD9"/>
                  </a:solidFill>
                  <a:uFillTx/>
                  <a:latin typeface="Century Gothic" pitchFamily="34"/>
                </a:rPr>
                <a:t>MHC-II</a:t>
              </a:r>
              <a:endParaRPr lang="en-GB" sz="1200" b="0" i="0" u="none" strike="noStrike" kern="1200" cap="none" spc="0" baseline="-25000" dirty="0">
                <a:solidFill>
                  <a:srgbClr val="47BFD9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0" dirty="0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17" name="TextBox 520">
              <a:extLst>
                <a:ext uri="{FF2B5EF4-FFF2-40B4-BE49-F238E27FC236}">
                  <a16:creationId xmlns:a16="http://schemas.microsoft.com/office/drawing/2014/main" id="{8B9E501E-F19A-6A54-337A-79EDFC796F78}"/>
                </a:ext>
              </a:extLst>
            </p:cNvPr>
            <p:cNvSpPr txBox="1"/>
            <p:nvPr/>
          </p:nvSpPr>
          <p:spPr>
            <a:xfrm>
              <a:off x="3144530" y="4214295"/>
              <a:ext cx="720000" cy="720000"/>
            </a:xfrm>
            <a:prstGeom prst="ellipse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200" b="0" i="0" u="none" strike="noStrike" kern="1200" cap="none" spc="0" baseline="0">
                <a:solidFill>
                  <a:srgbClr val="47BFD9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rPr>
                <a:t>CD19</a:t>
              </a:r>
              <a:endParaRPr lang="en-GB" sz="1200" b="0" i="0" u="none" strike="noStrike" kern="1200" cap="none" spc="0" baseline="-25000">
                <a:solidFill>
                  <a:srgbClr val="47BFD9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0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18" name="TextBox 521">
              <a:extLst>
                <a:ext uri="{FF2B5EF4-FFF2-40B4-BE49-F238E27FC236}">
                  <a16:creationId xmlns:a16="http://schemas.microsoft.com/office/drawing/2014/main" id="{FF6213B2-BFB5-7B3A-75BF-E2EA2EFBAFD8}"/>
                </a:ext>
              </a:extLst>
            </p:cNvPr>
            <p:cNvSpPr txBox="1"/>
            <p:nvPr/>
          </p:nvSpPr>
          <p:spPr>
            <a:xfrm>
              <a:off x="1445895" y="5429195"/>
              <a:ext cx="2055690" cy="28639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rPr>
                <a:t>Macrophage pathway</a:t>
              </a:r>
            </a:p>
          </p:txBody>
        </p:sp>
        <p:grpSp>
          <p:nvGrpSpPr>
            <p:cNvPr id="119" name="Group 522">
              <a:extLst>
                <a:ext uri="{FF2B5EF4-FFF2-40B4-BE49-F238E27FC236}">
                  <a16:creationId xmlns:a16="http://schemas.microsoft.com/office/drawing/2014/main" id="{66B70134-409C-B54F-40DC-0E285CA4E969}"/>
                </a:ext>
              </a:extLst>
            </p:cNvPr>
            <p:cNvGrpSpPr/>
            <p:nvPr/>
          </p:nvGrpSpPr>
          <p:grpSpPr>
            <a:xfrm>
              <a:off x="220041" y="1614821"/>
              <a:ext cx="642109" cy="675604"/>
              <a:chOff x="220041" y="1614821"/>
              <a:chExt cx="642109" cy="675604"/>
            </a:xfrm>
          </p:grpSpPr>
          <p:sp>
            <p:nvSpPr>
              <p:cNvPr id="138" name="Oval 523">
                <a:extLst>
                  <a:ext uri="{FF2B5EF4-FFF2-40B4-BE49-F238E27FC236}">
                    <a16:creationId xmlns:a16="http://schemas.microsoft.com/office/drawing/2014/main" id="{CC28C344-E54E-D2AB-0A95-04A837AC2854}"/>
                  </a:ext>
                </a:extLst>
              </p:cNvPr>
              <p:cNvSpPr/>
              <p:nvPr/>
            </p:nvSpPr>
            <p:spPr>
              <a:xfrm>
                <a:off x="220041" y="1614821"/>
                <a:ext cx="642109" cy="67560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6DC7DD">
                  <a:alpha val="21961"/>
                </a:srgbClr>
              </a:solidFill>
              <a:ln w="12701" cap="flat">
                <a:solidFill>
                  <a:srgbClr val="2F528F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39" name="Oval 524">
                <a:extLst>
                  <a:ext uri="{FF2B5EF4-FFF2-40B4-BE49-F238E27FC236}">
                    <a16:creationId xmlns:a16="http://schemas.microsoft.com/office/drawing/2014/main" id="{ADAA686C-4799-ED68-740B-4D2274503094}"/>
                  </a:ext>
                </a:extLst>
              </p:cNvPr>
              <p:cNvSpPr/>
              <p:nvPr/>
            </p:nvSpPr>
            <p:spPr>
              <a:xfrm>
                <a:off x="312679" y="1823871"/>
                <a:ext cx="244748" cy="257513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6DC7DD">
                  <a:alpha val="45882"/>
                </a:srgbClr>
              </a:solidFill>
              <a:ln w="12701" cap="flat">
                <a:solidFill>
                  <a:srgbClr val="2F528F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</p:grpSp>
        <p:grpSp>
          <p:nvGrpSpPr>
            <p:cNvPr id="120" name="Group 525">
              <a:extLst>
                <a:ext uri="{FF2B5EF4-FFF2-40B4-BE49-F238E27FC236}">
                  <a16:creationId xmlns:a16="http://schemas.microsoft.com/office/drawing/2014/main" id="{1169E57E-CE5B-F8E9-21FD-66C9C3E72D25}"/>
                </a:ext>
              </a:extLst>
            </p:cNvPr>
            <p:cNvGrpSpPr/>
            <p:nvPr/>
          </p:nvGrpSpPr>
          <p:grpSpPr>
            <a:xfrm>
              <a:off x="306305" y="4332180"/>
              <a:ext cx="570366" cy="726079"/>
              <a:chOff x="306305" y="4332180"/>
              <a:chExt cx="570366" cy="726079"/>
            </a:xfrm>
          </p:grpSpPr>
          <p:sp>
            <p:nvSpPr>
              <p:cNvPr id="136" name="Freeform: Shape 526">
                <a:extLst>
                  <a:ext uri="{FF2B5EF4-FFF2-40B4-BE49-F238E27FC236}">
                    <a16:creationId xmlns:a16="http://schemas.microsoft.com/office/drawing/2014/main" id="{60F3D6F2-695A-E8C6-D406-A915C00DBC70}"/>
                  </a:ext>
                </a:extLst>
              </p:cNvPr>
              <p:cNvSpPr/>
              <p:nvPr/>
            </p:nvSpPr>
            <p:spPr>
              <a:xfrm>
                <a:off x="306305" y="4332180"/>
                <a:ext cx="570366" cy="72607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951362"/>
                  <a:gd name="f7" fmla="val 1211084"/>
                  <a:gd name="f8" fmla="val 310756"/>
                  <a:gd name="f9" fmla="val 18468"/>
                  <a:gd name="f10" fmla="val 242176"/>
                  <a:gd name="f11" fmla="val 66728"/>
                  <a:gd name="f12" fmla="val 35166"/>
                  <a:gd name="f13" fmla="val 264848"/>
                  <a:gd name="f14" fmla="val 5956"/>
                  <a:gd name="f15" fmla="val 376608"/>
                  <a:gd name="f16" fmla="val -23254"/>
                  <a:gd name="f17" fmla="val 488368"/>
                  <a:gd name="f18" fmla="val 60566"/>
                  <a:gd name="f19" fmla="val 586158"/>
                  <a:gd name="f20" fmla="val 135496"/>
                  <a:gd name="f21" fmla="val 689028"/>
                  <a:gd name="f22" fmla="val 210426"/>
                  <a:gd name="f23" fmla="val 791898"/>
                  <a:gd name="f24" fmla="val 459346"/>
                  <a:gd name="f25" fmla="val 923978"/>
                  <a:gd name="f26" fmla="val 455536"/>
                  <a:gd name="f27" fmla="val 993828"/>
                  <a:gd name="f28" fmla="val 451726"/>
                  <a:gd name="f29" fmla="val 1063678"/>
                  <a:gd name="f30" fmla="val 97396"/>
                  <a:gd name="f31" fmla="val 1073838"/>
                  <a:gd name="f32" fmla="val 112636"/>
                  <a:gd name="f33" fmla="val 1108128"/>
                  <a:gd name="f34" fmla="val 127876"/>
                  <a:gd name="f35" fmla="val 1142418"/>
                  <a:gd name="f36" fmla="val 458076"/>
                  <a:gd name="f37" fmla="val 1245288"/>
                  <a:gd name="f38" fmla="val 546976"/>
                  <a:gd name="f39" fmla="val 1199568"/>
                  <a:gd name="f40" fmla="val 635876"/>
                  <a:gd name="f41" fmla="val 1153848"/>
                  <a:gd name="f42" fmla="val 578726"/>
                  <a:gd name="f43" fmla="val 892228"/>
                  <a:gd name="f44" fmla="val 646036"/>
                  <a:gd name="f45" fmla="val 833808"/>
                  <a:gd name="f46" fmla="val 713346"/>
                  <a:gd name="f47" fmla="val 775388"/>
                  <a:gd name="f48" fmla="val 939406"/>
                  <a:gd name="f49" fmla="val 926518"/>
                  <a:gd name="f50" fmla="val 950836"/>
                  <a:gd name="f51" fmla="val 849048"/>
                  <a:gd name="f52" fmla="val 962266"/>
                  <a:gd name="f53" fmla="val 771578"/>
                  <a:gd name="f54" fmla="val 784466"/>
                  <a:gd name="f55" fmla="val 489638"/>
                  <a:gd name="f56" fmla="val 714616"/>
                  <a:gd name="f57" fmla="val 368988"/>
                  <a:gd name="f58" fmla="val 644766"/>
                  <a:gd name="f59" fmla="val 248338"/>
                  <a:gd name="f60" fmla="val 610476"/>
                  <a:gd name="f61" fmla="val 122608"/>
                  <a:gd name="f62" fmla="val 531736"/>
                  <a:gd name="f63" fmla="val 125148"/>
                  <a:gd name="f64" fmla="val 452996"/>
                  <a:gd name="f65" fmla="val 127688"/>
                  <a:gd name="f66" fmla="val 261226"/>
                  <a:gd name="f67" fmla="val 390578"/>
                  <a:gd name="f68" fmla="val 384228"/>
                  <a:gd name="f69" fmla="val 223126"/>
                  <a:gd name="f70" fmla="val 377878"/>
                  <a:gd name="f71" fmla="val 409816"/>
                  <a:gd name="f72" fmla="val 149278"/>
                  <a:gd name="f73" fmla="val 417436"/>
                  <a:gd name="f74" fmla="val 87048"/>
                  <a:gd name="f75" fmla="val 425056"/>
                  <a:gd name="f76" fmla="val 24818"/>
                  <a:gd name="f77" fmla="val 379336"/>
                  <a:gd name="f78" fmla="val -29792"/>
                  <a:gd name="f79" fmla="+- 0 0 -90"/>
                  <a:gd name="f80" fmla="*/ f3 1 951362"/>
                  <a:gd name="f81" fmla="*/ f4 1 1211084"/>
                  <a:gd name="f82" fmla="val f5"/>
                  <a:gd name="f83" fmla="val f6"/>
                  <a:gd name="f84" fmla="val f7"/>
                  <a:gd name="f85" fmla="*/ f79 f0 1"/>
                  <a:gd name="f86" fmla="+- f84 0 f82"/>
                  <a:gd name="f87" fmla="+- f83 0 f82"/>
                  <a:gd name="f88" fmla="*/ f85 1 f2"/>
                  <a:gd name="f89" fmla="*/ f87 1 951362"/>
                  <a:gd name="f90" fmla="*/ f86 1 1211084"/>
                  <a:gd name="f91" fmla="*/ 310756 f87 1"/>
                  <a:gd name="f92" fmla="*/ 18468 f86 1"/>
                  <a:gd name="f93" fmla="*/ 5956 f87 1"/>
                  <a:gd name="f94" fmla="*/ 376608 f86 1"/>
                  <a:gd name="f95" fmla="*/ 135496 f87 1"/>
                  <a:gd name="f96" fmla="*/ 689028 f86 1"/>
                  <a:gd name="f97" fmla="*/ 455536 f87 1"/>
                  <a:gd name="f98" fmla="*/ 993828 f86 1"/>
                  <a:gd name="f99" fmla="*/ 112636 f87 1"/>
                  <a:gd name="f100" fmla="*/ 1108128 f86 1"/>
                  <a:gd name="f101" fmla="*/ 546976 f87 1"/>
                  <a:gd name="f102" fmla="*/ 1199568 f86 1"/>
                  <a:gd name="f103" fmla="*/ 646036 f87 1"/>
                  <a:gd name="f104" fmla="*/ 833808 f86 1"/>
                  <a:gd name="f105" fmla="*/ 950836 f87 1"/>
                  <a:gd name="f106" fmla="*/ 849048 f86 1"/>
                  <a:gd name="f107" fmla="*/ 714616 f87 1"/>
                  <a:gd name="f108" fmla="*/ 368988 f86 1"/>
                  <a:gd name="f109" fmla="*/ 531736 f87 1"/>
                  <a:gd name="f110" fmla="*/ 125148 f86 1"/>
                  <a:gd name="f111" fmla="*/ 242176 f87 1"/>
                  <a:gd name="f112" fmla="*/ 384228 f86 1"/>
                  <a:gd name="f113" fmla="*/ 417436 f87 1"/>
                  <a:gd name="f114" fmla="*/ 87048 f86 1"/>
                  <a:gd name="f115" fmla="+- f88 0 f1"/>
                  <a:gd name="f116" fmla="*/ f91 1 951362"/>
                  <a:gd name="f117" fmla="*/ f92 1 1211084"/>
                  <a:gd name="f118" fmla="*/ f93 1 951362"/>
                  <a:gd name="f119" fmla="*/ f94 1 1211084"/>
                  <a:gd name="f120" fmla="*/ f95 1 951362"/>
                  <a:gd name="f121" fmla="*/ f96 1 1211084"/>
                  <a:gd name="f122" fmla="*/ f97 1 951362"/>
                  <a:gd name="f123" fmla="*/ f98 1 1211084"/>
                  <a:gd name="f124" fmla="*/ f99 1 951362"/>
                  <a:gd name="f125" fmla="*/ f100 1 1211084"/>
                  <a:gd name="f126" fmla="*/ f101 1 951362"/>
                  <a:gd name="f127" fmla="*/ f102 1 1211084"/>
                  <a:gd name="f128" fmla="*/ f103 1 951362"/>
                  <a:gd name="f129" fmla="*/ f104 1 1211084"/>
                  <a:gd name="f130" fmla="*/ f105 1 951362"/>
                  <a:gd name="f131" fmla="*/ f106 1 1211084"/>
                  <a:gd name="f132" fmla="*/ f107 1 951362"/>
                  <a:gd name="f133" fmla="*/ f108 1 1211084"/>
                  <a:gd name="f134" fmla="*/ f109 1 951362"/>
                  <a:gd name="f135" fmla="*/ f110 1 1211084"/>
                  <a:gd name="f136" fmla="*/ f111 1 951362"/>
                  <a:gd name="f137" fmla="*/ f112 1 1211084"/>
                  <a:gd name="f138" fmla="*/ f113 1 951362"/>
                  <a:gd name="f139" fmla="*/ f114 1 1211084"/>
                  <a:gd name="f140" fmla="*/ f82 1 f89"/>
                  <a:gd name="f141" fmla="*/ f83 1 f89"/>
                  <a:gd name="f142" fmla="*/ f82 1 f90"/>
                  <a:gd name="f143" fmla="*/ f84 1 f90"/>
                  <a:gd name="f144" fmla="*/ f116 1 f89"/>
                  <a:gd name="f145" fmla="*/ f117 1 f90"/>
                  <a:gd name="f146" fmla="*/ f118 1 f89"/>
                  <a:gd name="f147" fmla="*/ f119 1 f90"/>
                  <a:gd name="f148" fmla="*/ f120 1 f89"/>
                  <a:gd name="f149" fmla="*/ f121 1 f90"/>
                  <a:gd name="f150" fmla="*/ f122 1 f89"/>
                  <a:gd name="f151" fmla="*/ f123 1 f90"/>
                  <a:gd name="f152" fmla="*/ f124 1 f89"/>
                  <a:gd name="f153" fmla="*/ f125 1 f90"/>
                  <a:gd name="f154" fmla="*/ f126 1 f89"/>
                  <a:gd name="f155" fmla="*/ f127 1 f90"/>
                  <a:gd name="f156" fmla="*/ f128 1 f89"/>
                  <a:gd name="f157" fmla="*/ f129 1 f90"/>
                  <a:gd name="f158" fmla="*/ f130 1 f89"/>
                  <a:gd name="f159" fmla="*/ f131 1 f90"/>
                  <a:gd name="f160" fmla="*/ f132 1 f89"/>
                  <a:gd name="f161" fmla="*/ f133 1 f90"/>
                  <a:gd name="f162" fmla="*/ f134 1 f89"/>
                  <a:gd name="f163" fmla="*/ f135 1 f90"/>
                  <a:gd name="f164" fmla="*/ f136 1 f89"/>
                  <a:gd name="f165" fmla="*/ f137 1 f90"/>
                  <a:gd name="f166" fmla="*/ f138 1 f89"/>
                  <a:gd name="f167" fmla="*/ f139 1 f90"/>
                  <a:gd name="f168" fmla="*/ f140 f80 1"/>
                  <a:gd name="f169" fmla="*/ f141 f80 1"/>
                  <a:gd name="f170" fmla="*/ f143 f81 1"/>
                  <a:gd name="f171" fmla="*/ f142 f81 1"/>
                  <a:gd name="f172" fmla="*/ f144 f80 1"/>
                  <a:gd name="f173" fmla="*/ f145 f81 1"/>
                  <a:gd name="f174" fmla="*/ f146 f80 1"/>
                  <a:gd name="f175" fmla="*/ f147 f81 1"/>
                  <a:gd name="f176" fmla="*/ f148 f80 1"/>
                  <a:gd name="f177" fmla="*/ f149 f81 1"/>
                  <a:gd name="f178" fmla="*/ f150 f80 1"/>
                  <a:gd name="f179" fmla="*/ f151 f81 1"/>
                  <a:gd name="f180" fmla="*/ f152 f80 1"/>
                  <a:gd name="f181" fmla="*/ f153 f81 1"/>
                  <a:gd name="f182" fmla="*/ f154 f80 1"/>
                  <a:gd name="f183" fmla="*/ f155 f81 1"/>
                  <a:gd name="f184" fmla="*/ f156 f80 1"/>
                  <a:gd name="f185" fmla="*/ f157 f81 1"/>
                  <a:gd name="f186" fmla="*/ f158 f80 1"/>
                  <a:gd name="f187" fmla="*/ f159 f81 1"/>
                  <a:gd name="f188" fmla="*/ f160 f80 1"/>
                  <a:gd name="f189" fmla="*/ f161 f81 1"/>
                  <a:gd name="f190" fmla="*/ f162 f80 1"/>
                  <a:gd name="f191" fmla="*/ f163 f81 1"/>
                  <a:gd name="f192" fmla="*/ f164 f80 1"/>
                  <a:gd name="f193" fmla="*/ f165 f81 1"/>
                  <a:gd name="f194" fmla="*/ f166 f80 1"/>
                  <a:gd name="f195" fmla="*/ f167 f8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15">
                    <a:pos x="f172" y="f173"/>
                  </a:cxn>
                  <a:cxn ang="f115">
                    <a:pos x="f174" y="f175"/>
                  </a:cxn>
                  <a:cxn ang="f115">
                    <a:pos x="f176" y="f177"/>
                  </a:cxn>
                  <a:cxn ang="f115">
                    <a:pos x="f178" y="f179"/>
                  </a:cxn>
                  <a:cxn ang="f115">
                    <a:pos x="f180" y="f181"/>
                  </a:cxn>
                  <a:cxn ang="f115">
                    <a:pos x="f182" y="f183"/>
                  </a:cxn>
                  <a:cxn ang="f115">
                    <a:pos x="f184" y="f185"/>
                  </a:cxn>
                  <a:cxn ang="f115">
                    <a:pos x="f186" y="f187"/>
                  </a:cxn>
                  <a:cxn ang="f115">
                    <a:pos x="f188" y="f189"/>
                  </a:cxn>
                  <a:cxn ang="f115">
                    <a:pos x="f190" y="f191"/>
                  </a:cxn>
                  <a:cxn ang="f115">
                    <a:pos x="f192" y="f193"/>
                  </a:cxn>
                  <a:cxn ang="f115">
                    <a:pos x="f194" y="f195"/>
                  </a:cxn>
                  <a:cxn ang="f115">
                    <a:pos x="f172" y="f173"/>
                  </a:cxn>
                </a:cxnLst>
                <a:rect l="f168" t="f171" r="f169" b="f170"/>
                <a:pathLst>
                  <a:path w="951362" h="1211084">
                    <a:moveTo>
                      <a:pt x="f8" y="f9"/>
                    </a:moveTo>
                    <a:cubicBezTo>
                      <a:pt x="f10" y="f11"/>
                      <a:pt x="f12" y="f13"/>
                      <a:pt x="f14" y="f15"/>
                    </a:cubicBezTo>
                    <a:cubicBezTo>
                      <a:pt x="f16" y="f17"/>
                      <a:pt x="f18" y="f19"/>
                      <a:pt x="f20" y="f21"/>
                    </a:cubicBezTo>
                    <a:cubicBezTo>
                      <a:pt x="f22" y="f23"/>
                      <a:pt x="f24" y="f25"/>
                      <a:pt x="f26" y="f27"/>
                    </a:cubicBezTo>
                    <a:cubicBezTo>
                      <a:pt x="f28" y="f29"/>
                      <a:pt x="f30" y="f31"/>
                      <a:pt x="f32" y="f33"/>
                    </a:cubicBezTo>
                    <a:cubicBezTo>
                      <a:pt x="f34" y="f35"/>
                      <a:pt x="f36" y="f37"/>
                      <a:pt x="f38" y="f39"/>
                    </a:cubicBezTo>
                    <a:cubicBezTo>
                      <a:pt x="f40" y="f41"/>
                      <a:pt x="f42" y="f43"/>
                      <a:pt x="f44" y="f45"/>
                    </a:cubicBezTo>
                    <a:cubicBezTo>
                      <a:pt x="f46" y="f47"/>
                      <a:pt x="f48" y="f49"/>
                      <a:pt x="f50" y="f51"/>
                    </a:cubicBezTo>
                    <a:cubicBezTo>
                      <a:pt x="f52" y="f53"/>
                      <a:pt x="f54" y="f55"/>
                      <a:pt x="f56" y="f57"/>
                    </a:cubicBezTo>
                    <a:cubicBezTo>
                      <a:pt x="f58" y="f59"/>
                      <a:pt x="f60" y="f61"/>
                      <a:pt x="f62" y="f63"/>
                    </a:cubicBezTo>
                    <a:cubicBezTo>
                      <a:pt x="f64" y="f65"/>
                      <a:pt x="f66" y="f67"/>
                      <a:pt x="f10" y="f68"/>
                    </a:cubicBezTo>
                    <a:cubicBezTo>
                      <a:pt x="f69" y="f70"/>
                      <a:pt x="f71" y="f72"/>
                      <a:pt x="f73" y="f74"/>
                    </a:cubicBezTo>
                    <a:cubicBezTo>
                      <a:pt x="f75" y="f76"/>
                      <a:pt x="f77" y="f78"/>
                      <a:pt x="f8" y="f9"/>
                    </a:cubicBezTo>
                    <a:close/>
                  </a:path>
                </a:pathLst>
              </a:custGeom>
              <a:solidFill>
                <a:srgbClr val="EFD2EC">
                  <a:alpha val="18824"/>
                </a:srgbClr>
              </a:solidFill>
              <a:ln w="12701" cap="flat">
                <a:solidFill>
                  <a:srgbClr val="FFF2CC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37" name="Oval 527">
                <a:extLst>
                  <a:ext uri="{FF2B5EF4-FFF2-40B4-BE49-F238E27FC236}">
                    <a16:creationId xmlns:a16="http://schemas.microsoft.com/office/drawing/2014/main" id="{B34893F3-6492-ACD3-701A-3E157F3B458C}"/>
                  </a:ext>
                </a:extLst>
              </p:cNvPr>
              <p:cNvSpPr/>
              <p:nvPr/>
            </p:nvSpPr>
            <p:spPr>
              <a:xfrm>
                <a:off x="437631" y="4584847"/>
                <a:ext cx="157688" cy="165917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EFD2EC">
                  <a:alpha val="45882"/>
                </a:srgbClr>
              </a:solidFill>
              <a:ln w="12701" cap="flat">
                <a:solidFill>
                  <a:srgbClr val="EFD2EC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47BFD9"/>
                  </a:solidFill>
                  <a:uFillTx/>
                  <a:latin typeface="Century Gothic" pitchFamily="34"/>
                </a:endParaRPr>
              </a:p>
            </p:txBody>
          </p:sp>
        </p:grpSp>
        <p:sp>
          <p:nvSpPr>
            <p:cNvPr id="121" name="Oval 528">
              <a:extLst>
                <a:ext uri="{FF2B5EF4-FFF2-40B4-BE49-F238E27FC236}">
                  <a16:creationId xmlns:a16="http://schemas.microsoft.com/office/drawing/2014/main" id="{1F8A5E68-7690-C5DA-95B0-DD319057569E}"/>
                </a:ext>
              </a:extLst>
            </p:cNvPr>
            <p:cNvSpPr/>
            <p:nvPr/>
          </p:nvSpPr>
          <p:spPr>
            <a:xfrm>
              <a:off x="300334" y="3141082"/>
              <a:ext cx="550432" cy="57914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2AE68">
                <a:alpha val="21961"/>
              </a:srgbClr>
            </a:solidFill>
            <a:ln w="12701" cap="flat">
              <a:solidFill>
                <a:srgbClr val="E2AE68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22" name="Oval 529">
              <a:extLst>
                <a:ext uri="{FF2B5EF4-FFF2-40B4-BE49-F238E27FC236}">
                  <a16:creationId xmlns:a16="http://schemas.microsoft.com/office/drawing/2014/main" id="{C9E38C26-1ACB-9B52-5955-C8C24C1B8ECC}"/>
                </a:ext>
              </a:extLst>
            </p:cNvPr>
            <p:cNvSpPr/>
            <p:nvPr/>
          </p:nvSpPr>
          <p:spPr>
            <a:xfrm>
              <a:off x="498018" y="3301486"/>
              <a:ext cx="209799" cy="22074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2AE68">
                <a:alpha val="45882"/>
              </a:srgbClr>
            </a:solidFill>
            <a:ln w="12701" cap="flat">
              <a:solidFill>
                <a:srgbClr val="E2AE68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  <p:cxnSp>
          <p:nvCxnSpPr>
            <p:cNvPr id="123" name="Straight Connector 530">
              <a:extLst>
                <a:ext uri="{FF2B5EF4-FFF2-40B4-BE49-F238E27FC236}">
                  <a16:creationId xmlns:a16="http://schemas.microsoft.com/office/drawing/2014/main" id="{7F0CCF02-5557-6D02-55EB-DBCBFC482731}"/>
                </a:ext>
              </a:extLst>
            </p:cNvPr>
            <p:cNvCxnSpPr/>
            <p:nvPr/>
          </p:nvCxnSpPr>
          <p:spPr>
            <a:xfrm flipV="1">
              <a:off x="707827" y="3101544"/>
              <a:ext cx="102349" cy="126068"/>
            </a:xfrm>
            <a:prstGeom prst="straightConnector1">
              <a:avLst/>
            </a:prstGeom>
            <a:noFill/>
            <a:ln w="19046" cap="flat">
              <a:solidFill>
                <a:srgbClr val="E2AE68"/>
              </a:solidFill>
              <a:prstDash val="solid"/>
              <a:miter/>
            </a:ln>
          </p:spPr>
        </p:cxnSp>
        <p:cxnSp>
          <p:nvCxnSpPr>
            <p:cNvPr id="124" name="Straight Connector 531">
              <a:extLst>
                <a:ext uri="{FF2B5EF4-FFF2-40B4-BE49-F238E27FC236}">
                  <a16:creationId xmlns:a16="http://schemas.microsoft.com/office/drawing/2014/main" id="{7A11B6EA-48BE-4B1D-C6A0-110652A376BB}"/>
                </a:ext>
              </a:extLst>
            </p:cNvPr>
            <p:cNvCxnSpPr/>
            <p:nvPr/>
          </p:nvCxnSpPr>
          <p:spPr>
            <a:xfrm flipV="1">
              <a:off x="810176" y="3017199"/>
              <a:ext cx="0" cy="90069"/>
            </a:xfrm>
            <a:prstGeom prst="straightConnector1">
              <a:avLst/>
            </a:prstGeom>
            <a:noFill/>
            <a:ln w="19046" cap="flat">
              <a:solidFill>
                <a:srgbClr val="E2AE68"/>
              </a:solidFill>
              <a:prstDash val="solid"/>
              <a:miter/>
            </a:ln>
          </p:spPr>
        </p:cxnSp>
        <p:cxnSp>
          <p:nvCxnSpPr>
            <p:cNvPr id="125" name="Straight Connector 532">
              <a:extLst>
                <a:ext uri="{FF2B5EF4-FFF2-40B4-BE49-F238E27FC236}">
                  <a16:creationId xmlns:a16="http://schemas.microsoft.com/office/drawing/2014/main" id="{8AD07F62-DFE0-9811-6F11-B416B24FA8FA}"/>
                </a:ext>
              </a:extLst>
            </p:cNvPr>
            <p:cNvCxnSpPr/>
            <p:nvPr/>
          </p:nvCxnSpPr>
          <p:spPr>
            <a:xfrm flipV="1">
              <a:off x="727606" y="3113422"/>
              <a:ext cx="102349" cy="126068"/>
            </a:xfrm>
            <a:prstGeom prst="straightConnector1">
              <a:avLst/>
            </a:prstGeom>
            <a:noFill/>
            <a:ln w="19046" cap="flat">
              <a:solidFill>
                <a:srgbClr val="E2AE68"/>
              </a:solidFill>
              <a:prstDash val="solid"/>
              <a:miter/>
            </a:ln>
          </p:spPr>
        </p:cxnSp>
        <p:cxnSp>
          <p:nvCxnSpPr>
            <p:cNvPr id="126" name="Straight Connector 533">
              <a:extLst>
                <a:ext uri="{FF2B5EF4-FFF2-40B4-BE49-F238E27FC236}">
                  <a16:creationId xmlns:a16="http://schemas.microsoft.com/office/drawing/2014/main" id="{AD1E9CD1-3BC6-01FD-362A-FE7A083D4753}"/>
                </a:ext>
              </a:extLst>
            </p:cNvPr>
            <p:cNvCxnSpPr/>
            <p:nvPr/>
          </p:nvCxnSpPr>
          <p:spPr>
            <a:xfrm flipV="1">
              <a:off x="830750" y="3100986"/>
              <a:ext cx="90352" cy="12984"/>
            </a:xfrm>
            <a:prstGeom prst="straightConnector1">
              <a:avLst/>
            </a:prstGeom>
            <a:noFill/>
            <a:ln w="19046" cap="flat">
              <a:solidFill>
                <a:srgbClr val="E2AE68"/>
              </a:solidFill>
              <a:prstDash val="solid"/>
              <a:miter/>
            </a:ln>
          </p:spPr>
        </p:cxnSp>
        <p:sp>
          <p:nvSpPr>
            <p:cNvPr id="127" name="Rectangle 431">
              <a:extLst>
                <a:ext uri="{FF2B5EF4-FFF2-40B4-BE49-F238E27FC236}">
                  <a16:creationId xmlns:a16="http://schemas.microsoft.com/office/drawing/2014/main" id="{31C2F895-75F7-D2CE-CB02-D0766AD91D7A}"/>
                </a:ext>
              </a:extLst>
            </p:cNvPr>
            <p:cNvSpPr/>
            <p:nvPr/>
          </p:nvSpPr>
          <p:spPr>
            <a:xfrm>
              <a:off x="1754829" y="1356072"/>
              <a:ext cx="183501" cy="780303"/>
            </a:xfrm>
            <a:prstGeom prst="rect">
              <a:avLst/>
            </a:prstGeom>
            <a:solidFill>
              <a:srgbClr val="ABDFEC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000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28" name="Rectangle 431">
              <a:extLst>
                <a:ext uri="{FF2B5EF4-FFF2-40B4-BE49-F238E27FC236}">
                  <a16:creationId xmlns:a16="http://schemas.microsoft.com/office/drawing/2014/main" id="{D1CA17B7-5127-C642-1816-F177B13209A4}"/>
                </a:ext>
              </a:extLst>
            </p:cNvPr>
            <p:cNvSpPr/>
            <p:nvPr/>
          </p:nvSpPr>
          <p:spPr>
            <a:xfrm>
              <a:off x="2968671" y="2072301"/>
              <a:ext cx="150253" cy="254539"/>
            </a:xfrm>
            <a:prstGeom prst="rect">
              <a:avLst/>
            </a:prstGeom>
            <a:solidFill>
              <a:srgbClr val="ABDFEC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000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29" name="Rectangle 431">
              <a:extLst>
                <a:ext uri="{FF2B5EF4-FFF2-40B4-BE49-F238E27FC236}">
                  <a16:creationId xmlns:a16="http://schemas.microsoft.com/office/drawing/2014/main" id="{E09FC162-F3F0-DF0E-D234-5178535905A9}"/>
                </a:ext>
              </a:extLst>
            </p:cNvPr>
            <p:cNvSpPr/>
            <p:nvPr/>
          </p:nvSpPr>
          <p:spPr>
            <a:xfrm>
              <a:off x="3951414" y="1823872"/>
              <a:ext cx="150253" cy="278776"/>
            </a:xfrm>
            <a:prstGeom prst="rect">
              <a:avLst/>
            </a:prstGeom>
            <a:solidFill>
              <a:srgbClr val="ABDFEC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000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30" name="Rectangle 432">
              <a:extLst>
                <a:ext uri="{FF2B5EF4-FFF2-40B4-BE49-F238E27FC236}">
                  <a16:creationId xmlns:a16="http://schemas.microsoft.com/office/drawing/2014/main" id="{066F9D91-E803-388E-0D81-742CDC42D79A}"/>
                </a:ext>
              </a:extLst>
            </p:cNvPr>
            <p:cNvSpPr/>
            <p:nvPr/>
          </p:nvSpPr>
          <p:spPr>
            <a:xfrm>
              <a:off x="3928433" y="2741928"/>
              <a:ext cx="183501" cy="780303"/>
            </a:xfrm>
            <a:prstGeom prst="rect">
              <a:avLst/>
            </a:prstGeom>
            <a:solidFill>
              <a:srgbClr val="EFD1A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000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31" name="Rectangle 432">
              <a:extLst>
                <a:ext uri="{FF2B5EF4-FFF2-40B4-BE49-F238E27FC236}">
                  <a16:creationId xmlns:a16="http://schemas.microsoft.com/office/drawing/2014/main" id="{BB7EAEB6-5CD7-1DD2-7A41-C7CA52FF1E92}"/>
                </a:ext>
              </a:extLst>
            </p:cNvPr>
            <p:cNvSpPr/>
            <p:nvPr/>
          </p:nvSpPr>
          <p:spPr>
            <a:xfrm>
              <a:off x="1731752" y="3047764"/>
              <a:ext cx="183501" cy="249858"/>
            </a:xfrm>
            <a:prstGeom prst="rect">
              <a:avLst/>
            </a:prstGeom>
            <a:solidFill>
              <a:srgbClr val="EFD1A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000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32" name="Rectangle 432">
              <a:extLst>
                <a:ext uri="{FF2B5EF4-FFF2-40B4-BE49-F238E27FC236}">
                  <a16:creationId xmlns:a16="http://schemas.microsoft.com/office/drawing/2014/main" id="{6A3A0BB2-C0E7-145A-264D-13E7CBDD5A28}"/>
                </a:ext>
              </a:extLst>
            </p:cNvPr>
            <p:cNvSpPr/>
            <p:nvPr/>
          </p:nvSpPr>
          <p:spPr>
            <a:xfrm>
              <a:off x="2958377" y="3612618"/>
              <a:ext cx="183501" cy="324212"/>
            </a:xfrm>
            <a:prstGeom prst="rect">
              <a:avLst/>
            </a:prstGeom>
            <a:solidFill>
              <a:srgbClr val="EFD1A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000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33" name="Rectangle 438">
              <a:extLst>
                <a:ext uri="{FF2B5EF4-FFF2-40B4-BE49-F238E27FC236}">
                  <a16:creationId xmlns:a16="http://schemas.microsoft.com/office/drawing/2014/main" id="{02F2A85F-A1E1-287E-B092-F3B960ECE867}"/>
                </a:ext>
              </a:extLst>
            </p:cNvPr>
            <p:cNvSpPr/>
            <p:nvPr/>
          </p:nvSpPr>
          <p:spPr>
            <a:xfrm>
              <a:off x="2970856" y="4848909"/>
              <a:ext cx="183501" cy="345980"/>
            </a:xfrm>
            <a:prstGeom prst="rect">
              <a:avLst/>
            </a:prstGeom>
            <a:solidFill>
              <a:srgbClr val="F6E6F4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000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34" name="Rectangle 438">
              <a:extLst>
                <a:ext uri="{FF2B5EF4-FFF2-40B4-BE49-F238E27FC236}">
                  <a16:creationId xmlns:a16="http://schemas.microsoft.com/office/drawing/2014/main" id="{AC29C05C-1CE1-7B1D-292D-EA8A83E41933}"/>
                </a:ext>
              </a:extLst>
            </p:cNvPr>
            <p:cNvSpPr/>
            <p:nvPr/>
          </p:nvSpPr>
          <p:spPr>
            <a:xfrm>
              <a:off x="3894541" y="4695219"/>
              <a:ext cx="183501" cy="103835"/>
            </a:xfrm>
            <a:prstGeom prst="rect">
              <a:avLst/>
            </a:prstGeom>
            <a:solidFill>
              <a:srgbClr val="F6E6F4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000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35" name="Rectangle 438">
              <a:extLst>
                <a:ext uri="{FF2B5EF4-FFF2-40B4-BE49-F238E27FC236}">
                  <a16:creationId xmlns:a16="http://schemas.microsoft.com/office/drawing/2014/main" id="{E8FE2577-8D71-40C4-8D81-0640018BE54F}"/>
                </a:ext>
              </a:extLst>
            </p:cNvPr>
            <p:cNvSpPr/>
            <p:nvPr/>
          </p:nvSpPr>
          <p:spPr>
            <a:xfrm>
              <a:off x="1685911" y="4695219"/>
              <a:ext cx="183501" cy="103835"/>
            </a:xfrm>
            <a:prstGeom prst="rect">
              <a:avLst/>
            </a:prstGeom>
            <a:solidFill>
              <a:srgbClr val="F6E6F4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0000"/>
                </a:solidFill>
                <a:uFillTx/>
                <a:latin typeface="Century Gothic" pitchFamily="34"/>
              </a:endParaRPr>
            </a:p>
          </p:txBody>
        </p:sp>
      </p:grpSp>
      <p:sp>
        <p:nvSpPr>
          <p:cNvPr id="140" name="ZoneTexte 139">
            <a:extLst>
              <a:ext uri="{FF2B5EF4-FFF2-40B4-BE49-F238E27FC236}">
                <a16:creationId xmlns:a16="http://schemas.microsoft.com/office/drawing/2014/main" id="{8BE1EA79-2731-9C2B-A05E-7A551C6B7534}"/>
              </a:ext>
            </a:extLst>
          </p:cNvPr>
          <p:cNvSpPr txBox="1"/>
          <p:nvPr/>
        </p:nvSpPr>
        <p:spPr>
          <a:xfrm>
            <a:off x="5396940" y="5456668"/>
            <a:ext cx="282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Deconvolution algorithm</a:t>
            </a:r>
          </a:p>
        </p:txBody>
      </p:sp>
      <p:grpSp>
        <p:nvGrpSpPr>
          <p:cNvPr id="75" name="Group 414">
            <a:extLst>
              <a:ext uri="{FF2B5EF4-FFF2-40B4-BE49-F238E27FC236}">
                <a16:creationId xmlns:a16="http://schemas.microsoft.com/office/drawing/2014/main" id="{20422321-6B64-6CA2-0AEA-4CEC6C76CA1E}"/>
              </a:ext>
            </a:extLst>
          </p:cNvPr>
          <p:cNvGrpSpPr/>
          <p:nvPr/>
        </p:nvGrpSpPr>
        <p:grpSpPr>
          <a:xfrm>
            <a:off x="4471041" y="88755"/>
            <a:ext cx="4172809" cy="2566550"/>
            <a:chOff x="6123727" y="670529"/>
            <a:chExt cx="3380481" cy="2079217"/>
          </a:xfrm>
        </p:grpSpPr>
        <p:grpSp>
          <p:nvGrpSpPr>
            <p:cNvPr id="191" name="Group 415">
              <a:extLst>
                <a:ext uri="{FF2B5EF4-FFF2-40B4-BE49-F238E27FC236}">
                  <a16:creationId xmlns:a16="http://schemas.microsoft.com/office/drawing/2014/main" id="{12623387-1A6E-4C3E-35D9-7F635F5F0ED1}"/>
                </a:ext>
              </a:extLst>
            </p:cNvPr>
            <p:cNvGrpSpPr/>
            <p:nvPr/>
          </p:nvGrpSpPr>
          <p:grpSpPr>
            <a:xfrm>
              <a:off x="6123727" y="775146"/>
              <a:ext cx="3380481" cy="1974600"/>
              <a:chOff x="6123727" y="775146"/>
              <a:chExt cx="3380481" cy="1974600"/>
            </a:xfrm>
          </p:grpSpPr>
          <p:sp>
            <p:nvSpPr>
              <p:cNvPr id="193" name="TextBox 417">
                <a:extLst>
                  <a:ext uri="{FF2B5EF4-FFF2-40B4-BE49-F238E27FC236}">
                    <a16:creationId xmlns:a16="http://schemas.microsoft.com/office/drawing/2014/main" id="{CDCA80DC-7639-33E0-5E2B-D1F6A703570B}"/>
                  </a:ext>
                </a:extLst>
              </p:cNvPr>
              <p:cNvSpPr txBox="1"/>
              <p:nvPr/>
            </p:nvSpPr>
            <p:spPr>
              <a:xfrm>
                <a:off x="6123727" y="775146"/>
                <a:ext cx="3380481" cy="4427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800" b="0" i="0" u="none" strike="noStrike" kern="1200" cap="none" spc="0" baseline="0">
                    <a:solidFill>
                      <a:srgbClr val="007F7F"/>
                    </a:solidFill>
                    <a:uFillTx/>
                    <a:latin typeface="Century Gothic" pitchFamily="34"/>
                  </a:rPr>
                  <a:t>Bulk profile</a:t>
                </a:r>
                <a:endParaRPr lang="en-US" sz="1800" b="0" i="0" u="none" strike="noStrike" kern="1200" cap="none" spc="0" baseline="0">
                  <a:solidFill>
                    <a:srgbClr val="007F7F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94" name="Rectangle 418">
                <a:extLst>
                  <a:ext uri="{FF2B5EF4-FFF2-40B4-BE49-F238E27FC236}">
                    <a16:creationId xmlns:a16="http://schemas.microsoft.com/office/drawing/2014/main" id="{C8FC367C-2692-BF27-1863-46C365553049}"/>
                  </a:ext>
                </a:extLst>
              </p:cNvPr>
              <p:cNvSpPr/>
              <p:nvPr/>
            </p:nvSpPr>
            <p:spPr>
              <a:xfrm>
                <a:off x="7146090" y="1260116"/>
                <a:ext cx="183501" cy="780303"/>
              </a:xfrm>
              <a:prstGeom prst="rect">
                <a:avLst/>
              </a:prstGeom>
              <a:solidFill>
                <a:srgbClr val="4472C4"/>
              </a:solidFill>
              <a:ln cap="flat">
                <a:solidFill>
                  <a:srgbClr val="007F7F"/>
                </a:solidFill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7F7F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95" name="Rectangle 419">
                <a:extLst>
                  <a:ext uri="{FF2B5EF4-FFF2-40B4-BE49-F238E27FC236}">
                    <a16:creationId xmlns:a16="http://schemas.microsoft.com/office/drawing/2014/main" id="{62AA550E-EDC3-34B9-D7A2-F6B48AD268DB}"/>
                  </a:ext>
                </a:extLst>
              </p:cNvPr>
              <p:cNvSpPr/>
              <p:nvPr/>
            </p:nvSpPr>
            <p:spPr>
              <a:xfrm>
                <a:off x="8309088" y="1252453"/>
                <a:ext cx="183501" cy="780303"/>
              </a:xfrm>
              <a:prstGeom prst="rect">
                <a:avLst/>
              </a:prstGeom>
              <a:solidFill>
                <a:srgbClr val="4472C4"/>
              </a:solidFill>
              <a:ln cap="flat">
                <a:solidFill>
                  <a:srgbClr val="007F7F"/>
                </a:solidFill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7F7F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96" name="Rectangle 420">
                <a:extLst>
                  <a:ext uri="{FF2B5EF4-FFF2-40B4-BE49-F238E27FC236}">
                    <a16:creationId xmlns:a16="http://schemas.microsoft.com/office/drawing/2014/main" id="{80157F09-3862-2CFE-67AD-6CEE414E19EA}"/>
                  </a:ext>
                </a:extLst>
              </p:cNvPr>
              <p:cNvSpPr/>
              <p:nvPr/>
            </p:nvSpPr>
            <p:spPr>
              <a:xfrm>
                <a:off x="7730950" y="1765377"/>
                <a:ext cx="183501" cy="276999"/>
              </a:xfrm>
              <a:prstGeom prst="rect">
                <a:avLst/>
              </a:prstGeom>
              <a:solidFill>
                <a:srgbClr val="4472C4"/>
              </a:solidFill>
              <a:ln cap="flat">
                <a:solidFill>
                  <a:srgbClr val="007F7F"/>
                </a:solidFill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7F7F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97" name="TextBox 421">
                <a:extLst>
                  <a:ext uri="{FF2B5EF4-FFF2-40B4-BE49-F238E27FC236}">
                    <a16:creationId xmlns:a16="http://schemas.microsoft.com/office/drawing/2014/main" id="{1EDB154F-953B-546A-CE6E-00665CF6C6B6}"/>
                  </a:ext>
                </a:extLst>
              </p:cNvPr>
              <p:cNvSpPr txBox="1"/>
              <p:nvPr/>
            </p:nvSpPr>
            <p:spPr>
              <a:xfrm rot="16200004">
                <a:off x="6922466" y="2189573"/>
                <a:ext cx="609530" cy="33205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 dirty="0">
                    <a:solidFill>
                      <a:srgbClr val="007F7F"/>
                    </a:solidFill>
                    <a:uFillTx/>
                    <a:latin typeface="Century Gothic" pitchFamily="34"/>
                  </a:rPr>
                  <a:t>CD3</a:t>
                </a:r>
                <a:endParaRPr lang="en-US" sz="1200" b="0" i="0" u="none" strike="noStrike" kern="1200" cap="none" spc="0" baseline="0" dirty="0">
                  <a:solidFill>
                    <a:srgbClr val="007F7F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98" name="TextBox 422">
                <a:extLst>
                  <a:ext uri="{FF2B5EF4-FFF2-40B4-BE49-F238E27FC236}">
                    <a16:creationId xmlns:a16="http://schemas.microsoft.com/office/drawing/2014/main" id="{75198DCE-DDC7-D93A-E7ED-8658D7ADD7DA}"/>
                  </a:ext>
                </a:extLst>
              </p:cNvPr>
              <p:cNvSpPr txBox="1"/>
              <p:nvPr/>
            </p:nvSpPr>
            <p:spPr>
              <a:xfrm rot="16200004">
                <a:off x="7533940" y="2281856"/>
                <a:ext cx="549579" cy="22440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 dirty="0">
                    <a:solidFill>
                      <a:srgbClr val="007F7F"/>
                    </a:solidFill>
                    <a:uFillTx/>
                    <a:latin typeface="Century Gothic" pitchFamily="34"/>
                  </a:rPr>
                  <a:t>MHC-II</a:t>
                </a:r>
                <a:endParaRPr lang="en-US" sz="1200" b="0" i="0" u="none" strike="noStrike" kern="1200" cap="none" spc="0" baseline="0" dirty="0">
                  <a:solidFill>
                    <a:srgbClr val="007F7F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99" name="TextBox 423">
                <a:extLst>
                  <a:ext uri="{FF2B5EF4-FFF2-40B4-BE49-F238E27FC236}">
                    <a16:creationId xmlns:a16="http://schemas.microsoft.com/office/drawing/2014/main" id="{A7301FDB-E4B9-CF4B-17AB-2C5B76CA3552}"/>
                  </a:ext>
                </a:extLst>
              </p:cNvPr>
              <p:cNvSpPr txBox="1"/>
              <p:nvPr/>
            </p:nvSpPr>
            <p:spPr>
              <a:xfrm rot="16200004">
                <a:off x="8034541" y="2228033"/>
                <a:ext cx="711374" cy="33205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007F7F"/>
                    </a:solidFill>
                    <a:uFillTx/>
                    <a:latin typeface="Century Gothic" pitchFamily="34"/>
                  </a:rPr>
                  <a:t>CD19</a:t>
                </a:r>
                <a:endParaRPr lang="en-US" sz="1200" b="0" i="0" u="none" strike="noStrike" kern="1200" cap="none" spc="0" baseline="0">
                  <a:solidFill>
                    <a:srgbClr val="007F7F"/>
                  </a:solidFill>
                  <a:uFillTx/>
                  <a:latin typeface="Century Gothic" pitchFamily="34"/>
                </a:endParaRPr>
              </a:p>
            </p:txBody>
          </p:sp>
        </p:grpSp>
        <p:sp>
          <p:nvSpPr>
            <p:cNvPr id="192" name="Rectangle: Rounded Corners 416">
              <a:extLst>
                <a:ext uri="{FF2B5EF4-FFF2-40B4-BE49-F238E27FC236}">
                  <a16:creationId xmlns:a16="http://schemas.microsoft.com/office/drawing/2014/main" id="{940539A9-1DF7-A058-38CF-8C0C31D97D6E}"/>
                </a:ext>
              </a:extLst>
            </p:cNvPr>
            <p:cNvSpPr/>
            <p:nvPr/>
          </p:nvSpPr>
          <p:spPr>
            <a:xfrm>
              <a:off x="6820244" y="670529"/>
              <a:ext cx="2059163" cy="2069396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noFill/>
            <a:ln w="76196" cap="flat">
              <a:solidFill>
                <a:srgbClr val="007F7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7F7F"/>
                </a:solidFill>
                <a:uFillTx/>
                <a:latin typeface="Century Gothic" pitchFamily="34"/>
              </a:endParaRPr>
            </a:p>
          </p:txBody>
        </p:sp>
      </p:grpSp>
      <p:grpSp>
        <p:nvGrpSpPr>
          <p:cNvPr id="76" name="Group 451">
            <a:extLst>
              <a:ext uri="{FF2B5EF4-FFF2-40B4-BE49-F238E27FC236}">
                <a16:creationId xmlns:a16="http://schemas.microsoft.com/office/drawing/2014/main" id="{B8A8AF47-8427-B236-F78A-71223DB882C9}"/>
              </a:ext>
            </a:extLst>
          </p:cNvPr>
          <p:cNvGrpSpPr/>
          <p:nvPr/>
        </p:nvGrpSpPr>
        <p:grpSpPr>
          <a:xfrm>
            <a:off x="8953630" y="441446"/>
            <a:ext cx="2846484" cy="1952505"/>
            <a:chOff x="8887236" y="68506"/>
            <a:chExt cx="2305997" cy="1581765"/>
          </a:xfrm>
        </p:grpSpPr>
        <p:sp>
          <p:nvSpPr>
            <p:cNvPr id="101" name="Rectangle: Rounded Corners 452">
              <a:extLst>
                <a:ext uri="{FF2B5EF4-FFF2-40B4-BE49-F238E27FC236}">
                  <a16:creationId xmlns:a16="http://schemas.microsoft.com/office/drawing/2014/main" id="{84B0FE4E-B77A-F2F5-DF1B-57C2020A6320}"/>
                </a:ext>
              </a:extLst>
            </p:cNvPr>
            <p:cNvSpPr/>
            <p:nvPr/>
          </p:nvSpPr>
          <p:spPr>
            <a:xfrm>
              <a:off x="8887236" y="68506"/>
              <a:ext cx="2305997" cy="1581765"/>
            </a:xfrm>
            <a:custGeom>
              <a:avLst>
                <a:gd name="f0" fmla="val 6669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1F1F2"/>
            </a:solidFill>
            <a:ln w="57150" cap="flat">
              <a:solidFill>
                <a:srgbClr val="007F7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17F434"/>
                </a:solidFill>
                <a:uFillTx/>
                <a:latin typeface="Century Gothic" pitchFamily="34"/>
              </a:endParaRPr>
            </a:p>
          </p:txBody>
        </p:sp>
        <p:grpSp>
          <p:nvGrpSpPr>
            <p:cNvPr id="102" name="Group 453">
              <a:extLst>
                <a:ext uri="{FF2B5EF4-FFF2-40B4-BE49-F238E27FC236}">
                  <a16:creationId xmlns:a16="http://schemas.microsoft.com/office/drawing/2014/main" id="{9B77D4B1-E98A-C663-79C2-424C1413A206}"/>
                </a:ext>
              </a:extLst>
            </p:cNvPr>
            <p:cNvGrpSpPr/>
            <p:nvPr/>
          </p:nvGrpSpPr>
          <p:grpSpPr>
            <a:xfrm>
              <a:off x="9057150" y="89839"/>
              <a:ext cx="2077809" cy="1386239"/>
              <a:chOff x="9057150" y="89839"/>
              <a:chExt cx="2077809" cy="1386239"/>
            </a:xfrm>
          </p:grpSpPr>
          <p:grpSp>
            <p:nvGrpSpPr>
              <p:cNvPr id="103" name="Group 454">
                <a:extLst>
                  <a:ext uri="{FF2B5EF4-FFF2-40B4-BE49-F238E27FC236}">
                    <a16:creationId xmlns:a16="http://schemas.microsoft.com/office/drawing/2014/main" id="{5C30A700-3C98-5EE1-7C18-6642AB59837C}"/>
                  </a:ext>
                </a:extLst>
              </p:cNvPr>
              <p:cNvGrpSpPr/>
              <p:nvPr/>
            </p:nvGrpSpPr>
            <p:grpSpPr>
              <a:xfrm>
                <a:off x="9303443" y="478734"/>
                <a:ext cx="505297" cy="531650"/>
                <a:chOff x="9303443" y="478734"/>
                <a:chExt cx="505297" cy="531650"/>
              </a:xfrm>
            </p:grpSpPr>
            <p:sp>
              <p:nvSpPr>
                <p:cNvPr id="189" name="Oval 502">
                  <a:extLst>
                    <a:ext uri="{FF2B5EF4-FFF2-40B4-BE49-F238E27FC236}">
                      <a16:creationId xmlns:a16="http://schemas.microsoft.com/office/drawing/2014/main" id="{DF4DE226-95E9-D891-6E81-6BCD13577694}"/>
                    </a:ext>
                  </a:extLst>
                </p:cNvPr>
                <p:cNvSpPr/>
                <p:nvPr/>
              </p:nvSpPr>
              <p:spPr>
                <a:xfrm>
                  <a:off x="9303443" y="478734"/>
                  <a:ext cx="505297" cy="531650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21961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90" name="Oval 503">
                  <a:extLst>
                    <a:ext uri="{FF2B5EF4-FFF2-40B4-BE49-F238E27FC236}">
                      <a16:creationId xmlns:a16="http://schemas.microsoft.com/office/drawing/2014/main" id="{C1B88083-E8D1-374A-B4E4-811CA727A4E6}"/>
                    </a:ext>
                  </a:extLst>
                </p:cNvPr>
                <p:cNvSpPr/>
                <p:nvPr/>
              </p:nvSpPr>
              <p:spPr>
                <a:xfrm>
                  <a:off x="9376349" y="643234"/>
                  <a:ext cx="192600" cy="202649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45882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grpSp>
            <p:nvGrpSpPr>
              <p:cNvPr id="142" name="Group 455">
                <a:extLst>
                  <a:ext uri="{FF2B5EF4-FFF2-40B4-BE49-F238E27FC236}">
                    <a16:creationId xmlns:a16="http://schemas.microsoft.com/office/drawing/2014/main" id="{8B9C6B64-DA51-CDF1-69A9-ED8BDD016B01}"/>
                  </a:ext>
                </a:extLst>
              </p:cNvPr>
              <p:cNvGrpSpPr/>
              <p:nvPr/>
            </p:nvGrpSpPr>
            <p:grpSpPr>
              <a:xfrm>
                <a:off x="9728082" y="302757"/>
                <a:ext cx="499381" cy="635709"/>
                <a:chOff x="9728082" y="302757"/>
                <a:chExt cx="499381" cy="635709"/>
              </a:xfrm>
            </p:grpSpPr>
            <p:sp>
              <p:nvSpPr>
                <p:cNvPr id="187" name="Freeform: Shape 500">
                  <a:extLst>
                    <a:ext uri="{FF2B5EF4-FFF2-40B4-BE49-F238E27FC236}">
                      <a16:creationId xmlns:a16="http://schemas.microsoft.com/office/drawing/2014/main" id="{B37D2051-1A2D-73DA-3625-E8F9963F0AD9}"/>
                    </a:ext>
                  </a:extLst>
                </p:cNvPr>
                <p:cNvSpPr/>
                <p:nvPr/>
              </p:nvSpPr>
              <p:spPr>
                <a:xfrm>
                  <a:off x="9728082" y="302757"/>
                  <a:ext cx="499381" cy="635709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0"/>
                    <a:gd name="f6" fmla="val 951362"/>
                    <a:gd name="f7" fmla="val 1211084"/>
                    <a:gd name="f8" fmla="val 310756"/>
                    <a:gd name="f9" fmla="val 18468"/>
                    <a:gd name="f10" fmla="val 242176"/>
                    <a:gd name="f11" fmla="val 66728"/>
                    <a:gd name="f12" fmla="val 35166"/>
                    <a:gd name="f13" fmla="val 264848"/>
                    <a:gd name="f14" fmla="val 5956"/>
                    <a:gd name="f15" fmla="val 376608"/>
                    <a:gd name="f16" fmla="val -23254"/>
                    <a:gd name="f17" fmla="val 488368"/>
                    <a:gd name="f18" fmla="val 60566"/>
                    <a:gd name="f19" fmla="val 586158"/>
                    <a:gd name="f20" fmla="val 135496"/>
                    <a:gd name="f21" fmla="val 689028"/>
                    <a:gd name="f22" fmla="val 210426"/>
                    <a:gd name="f23" fmla="val 791898"/>
                    <a:gd name="f24" fmla="val 459346"/>
                    <a:gd name="f25" fmla="val 923978"/>
                    <a:gd name="f26" fmla="val 455536"/>
                    <a:gd name="f27" fmla="val 993828"/>
                    <a:gd name="f28" fmla="val 451726"/>
                    <a:gd name="f29" fmla="val 1063678"/>
                    <a:gd name="f30" fmla="val 97396"/>
                    <a:gd name="f31" fmla="val 1073838"/>
                    <a:gd name="f32" fmla="val 112636"/>
                    <a:gd name="f33" fmla="val 1108128"/>
                    <a:gd name="f34" fmla="val 127876"/>
                    <a:gd name="f35" fmla="val 1142418"/>
                    <a:gd name="f36" fmla="val 458076"/>
                    <a:gd name="f37" fmla="val 1245288"/>
                    <a:gd name="f38" fmla="val 546976"/>
                    <a:gd name="f39" fmla="val 1199568"/>
                    <a:gd name="f40" fmla="val 635876"/>
                    <a:gd name="f41" fmla="val 1153848"/>
                    <a:gd name="f42" fmla="val 578726"/>
                    <a:gd name="f43" fmla="val 892228"/>
                    <a:gd name="f44" fmla="val 646036"/>
                    <a:gd name="f45" fmla="val 833808"/>
                    <a:gd name="f46" fmla="val 713346"/>
                    <a:gd name="f47" fmla="val 775388"/>
                    <a:gd name="f48" fmla="val 939406"/>
                    <a:gd name="f49" fmla="val 926518"/>
                    <a:gd name="f50" fmla="val 950836"/>
                    <a:gd name="f51" fmla="val 849048"/>
                    <a:gd name="f52" fmla="val 962266"/>
                    <a:gd name="f53" fmla="val 771578"/>
                    <a:gd name="f54" fmla="val 784466"/>
                    <a:gd name="f55" fmla="val 489638"/>
                    <a:gd name="f56" fmla="val 714616"/>
                    <a:gd name="f57" fmla="val 368988"/>
                    <a:gd name="f58" fmla="val 644766"/>
                    <a:gd name="f59" fmla="val 248338"/>
                    <a:gd name="f60" fmla="val 610476"/>
                    <a:gd name="f61" fmla="val 122608"/>
                    <a:gd name="f62" fmla="val 531736"/>
                    <a:gd name="f63" fmla="val 125148"/>
                    <a:gd name="f64" fmla="val 452996"/>
                    <a:gd name="f65" fmla="val 127688"/>
                    <a:gd name="f66" fmla="val 261226"/>
                    <a:gd name="f67" fmla="val 390578"/>
                    <a:gd name="f68" fmla="val 384228"/>
                    <a:gd name="f69" fmla="val 223126"/>
                    <a:gd name="f70" fmla="val 377878"/>
                    <a:gd name="f71" fmla="val 409816"/>
                    <a:gd name="f72" fmla="val 149278"/>
                    <a:gd name="f73" fmla="val 417436"/>
                    <a:gd name="f74" fmla="val 87048"/>
                    <a:gd name="f75" fmla="val 425056"/>
                    <a:gd name="f76" fmla="val 24818"/>
                    <a:gd name="f77" fmla="val 379336"/>
                    <a:gd name="f78" fmla="val -29792"/>
                    <a:gd name="f79" fmla="+- 0 0 -90"/>
                    <a:gd name="f80" fmla="*/ f3 1 951362"/>
                    <a:gd name="f81" fmla="*/ f4 1 1211084"/>
                    <a:gd name="f82" fmla="val f5"/>
                    <a:gd name="f83" fmla="val f6"/>
                    <a:gd name="f84" fmla="val f7"/>
                    <a:gd name="f85" fmla="*/ f79 f0 1"/>
                    <a:gd name="f86" fmla="+- f84 0 f82"/>
                    <a:gd name="f87" fmla="+- f83 0 f82"/>
                    <a:gd name="f88" fmla="*/ f85 1 f2"/>
                    <a:gd name="f89" fmla="*/ f87 1 951362"/>
                    <a:gd name="f90" fmla="*/ f86 1 1211084"/>
                    <a:gd name="f91" fmla="*/ 310756 f87 1"/>
                    <a:gd name="f92" fmla="*/ 18468 f86 1"/>
                    <a:gd name="f93" fmla="*/ 5956 f87 1"/>
                    <a:gd name="f94" fmla="*/ 376608 f86 1"/>
                    <a:gd name="f95" fmla="*/ 135496 f87 1"/>
                    <a:gd name="f96" fmla="*/ 689028 f86 1"/>
                    <a:gd name="f97" fmla="*/ 455536 f87 1"/>
                    <a:gd name="f98" fmla="*/ 993828 f86 1"/>
                    <a:gd name="f99" fmla="*/ 112636 f87 1"/>
                    <a:gd name="f100" fmla="*/ 1108128 f86 1"/>
                    <a:gd name="f101" fmla="*/ 546976 f87 1"/>
                    <a:gd name="f102" fmla="*/ 1199568 f86 1"/>
                    <a:gd name="f103" fmla="*/ 646036 f87 1"/>
                    <a:gd name="f104" fmla="*/ 833808 f86 1"/>
                    <a:gd name="f105" fmla="*/ 950836 f87 1"/>
                    <a:gd name="f106" fmla="*/ 849048 f86 1"/>
                    <a:gd name="f107" fmla="*/ 714616 f87 1"/>
                    <a:gd name="f108" fmla="*/ 368988 f86 1"/>
                    <a:gd name="f109" fmla="*/ 531736 f87 1"/>
                    <a:gd name="f110" fmla="*/ 125148 f86 1"/>
                    <a:gd name="f111" fmla="*/ 242176 f87 1"/>
                    <a:gd name="f112" fmla="*/ 384228 f86 1"/>
                    <a:gd name="f113" fmla="*/ 417436 f87 1"/>
                    <a:gd name="f114" fmla="*/ 87048 f86 1"/>
                    <a:gd name="f115" fmla="+- f88 0 f1"/>
                    <a:gd name="f116" fmla="*/ f91 1 951362"/>
                    <a:gd name="f117" fmla="*/ f92 1 1211084"/>
                    <a:gd name="f118" fmla="*/ f93 1 951362"/>
                    <a:gd name="f119" fmla="*/ f94 1 1211084"/>
                    <a:gd name="f120" fmla="*/ f95 1 951362"/>
                    <a:gd name="f121" fmla="*/ f96 1 1211084"/>
                    <a:gd name="f122" fmla="*/ f97 1 951362"/>
                    <a:gd name="f123" fmla="*/ f98 1 1211084"/>
                    <a:gd name="f124" fmla="*/ f99 1 951362"/>
                    <a:gd name="f125" fmla="*/ f100 1 1211084"/>
                    <a:gd name="f126" fmla="*/ f101 1 951362"/>
                    <a:gd name="f127" fmla="*/ f102 1 1211084"/>
                    <a:gd name="f128" fmla="*/ f103 1 951362"/>
                    <a:gd name="f129" fmla="*/ f104 1 1211084"/>
                    <a:gd name="f130" fmla="*/ f105 1 951362"/>
                    <a:gd name="f131" fmla="*/ f106 1 1211084"/>
                    <a:gd name="f132" fmla="*/ f107 1 951362"/>
                    <a:gd name="f133" fmla="*/ f108 1 1211084"/>
                    <a:gd name="f134" fmla="*/ f109 1 951362"/>
                    <a:gd name="f135" fmla="*/ f110 1 1211084"/>
                    <a:gd name="f136" fmla="*/ f111 1 951362"/>
                    <a:gd name="f137" fmla="*/ f112 1 1211084"/>
                    <a:gd name="f138" fmla="*/ f113 1 951362"/>
                    <a:gd name="f139" fmla="*/ f114 1 1211084"/>
                    <a:gd name="f140" fmla="*/ f82 1 f89"/>
                    <a:gd name="f141" fmla="*/ f83 1 f89"/>
                    <a:gd name="f142" fmla="*/ f82 1 f90"/>
                    <a:gd name="f143" fmla="*/ f84 1 f90"/>
                    <a:gd name="f144" fmla="*/ f116 1 f89"/>
                    <a:gd name="f145" fmla="*/ f117 1 f90"/>
                    <a:gd name="f146" fmla="*/ f118 1 f89"/>
                    <a:gd name="f147" fmla="*/ f119 1 f90"/>
                    <a:gd name="f148" fmla="*/ f120 1 f89"/>
                    <a:gd name="f149" fmla="*/ f121 1 f90"/>
                    <a:gd name="f150" fmla="*/ f122 1 f89"/>
                    <a:gd name="f151" fmla="*/ f123 1 f90"/>
                    <a:gd name="f152" fmla="*/ f124 1 f89"/>
                    <a:gd name="f153" fmla="*/ f125 1 f90"/>
                    <a:gd name="f154" fmla="*/ f126 1 f89"/>
                    <a:gd name="f155" fmla="*/ f127 1 f90"/>
                    <a:gd name="f156" fmla="*/ f128 1 f89"/>
                    <a:gd name="f157" fmla="*/ f129 1 f90"/>
                    <a:gd name="f158" fmla="*/ f130 1 f89"/>
                    <a:gd name="f159" fmla="*/ f131 1 f90"/>
                    <a:gd name="f160" fmla="*/ f132 1 f89"/>
                    <a:gd name="f161" fmla="*/ f133 1 f90"/>
                    <a:gd name="f162" fmla="*/ f134 1 f89"/>
                    <a:gd name="f163" fmla="*/ f135 1 f90"/>
                    <a:gd name="f164" fmla="*/ f136 1 f89"/>
                    <a:gd name="f165" fmla="*/ f137 1 f90"/>
                    <a:gd name="f166" fmla="*/ f138 1 f89"/>
                    <a:gd name="f167" fmla="*/ f139 1 f90"/>
                    <a:gd name="f168" fmla="*/ f140 f80 1"/>
                    <a:gd name="f169" fmla="*/ f141 f80 1"/>
                    <a:gd name="f170" fmla="*/ f143 f81 1"/>
                    <a:gd name="f171" fmla="*/ f142 f81 1"/>
                    <a:gd name="f172" fmla="*/ f144 f80 1"/>
                    <a:gd name="f173" fmla="*/ f145 f81 1"/>
                    <a:gd name="f174" fmla="*/ f146 f80 1"/>
                    <a:gd name="f175" fmla="*/ f147 f81 1"/>
                    <a:gd name="f176" fmla="*/ f148 f80 1"/>
                    <a:gd name="f177" fmla="*/ f149 f81 1"/>
                    <a:gd name="f178" fmla="*/ f150 f80 1"/>
                    <a:gd name="f179" fmla="*/ f151 f81 1"/>
                    <a:gd name="f180" fmla="*/ f152 f80 1"/>
                    <a:gd name="f181" fmla="*/ f153 f81 1"/>
                    <a:gd name="f182" fmla="*/ f154 f80 1"/>
                    <a:gd name="f183" fmla="*/ f155 f81 1"/>
                    <a:gd name="f184" fmla="*/ f156 f80 1"/>
                    <a:gd name="f185" fmla="*/ f157 f81 1"/>
                    <a:gd name="f186" fmla="*/ f158 f80 1"/>
                    <a:gd name="f187" fmla="*/ f159 f81 1"/>
                    <a:gd name="f188" fmla="*/ f160 f80 1"/>
                    <a:gd name="f189" fmla="*/ f161 f81 1"/>
                    <a:gd name="f190" fmla="*/ f162 f80 1"/>
                    <a:gd name="f191" fmla="*/ f163 f81 1"/>
                    <a:gd name="f192" fmla="*/ f164 f80 1"/>
                    <a:gd name="f193" fmla="*/ f165 f81 1"/>
                    <a:gd name="f194" fmla="*/ f166 f80 1"/>
                    <a:gd name="f195" fmla="*/ f167 f8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115">
                      <a:pos x="f172" y="f173"/>
                    </a:cxn>
                    <a:cxn ang="f115">
                      <a:pos x="f174" y="f175"/>
                    </a:cxn>
                    <a:cxn ang="f115">
                      <a:pos x="f176" y="f177"/>
                    </a:cxn>
                    <a:cxn ang="f115">
                      <a:pos x="f178" y="f179"/>
                    </a:cxn>
                    <a:cxn ang="f115">
                      <a:pos x="f180" y="f181"/>
                    </a:cxn>
                    <a:cxn ang="f115">
                      <a:pos x="f182" y="f183"/>
                    </a:cxn>
                    <a:cxn ang="f115">
                      <a:pos x="f184" y="f185"/>
                    </a:cxn>
                    <a:cxn ang="f115">
                      <a:pos x="f186" y="f187"/>
                    </a:cxn>
                    <a:cxn ang="f115">
                      <a:pos x="f188" y="f189"/>
                    </a:cxn>
                    <a:cxn ang="f115">
                      <a:pos x="f190" y="f191"/>
                    </a:cxn>
                    <a:cxn ang="f115">
                      <a:pos x="f192" y="f193"/>
                    </a:cxn>
                    <a:cxn ang="f115">
                      <a:pos x="f194" y="f195"/>
                    </a:cxn>
                    <a:cxn ang="f115">
                      <a:pos x="f172" y="f173"/>
                    </a:cxn>
                  </a:cxnLst>
                  <a:rect l="f168" t="f171" r="f169" b="f170"/>
                  <a:pathLst>
                    <a:path w="951362" h="1211084">
                      <a:moveTo>
                        <a:pt x="f8" y="f9"/>
                      </a:moveTo>
                      <a:cubicBezTo>
                        <a:pt x="f10" y="f11"/>
                        <a:pt x="f12" y="f13"/>
                        <a:pt x="f14" y="f15"/>
                      </a:cubicBezTo>
                      <a:cubicBezTo>
                        <a:pt x="f16" y="f17"/>
                        <a:pt x="f18" y="f19"/>
                        <a:pt x="f20" y="f21"/>
                      </a:cubicBezTo>
                      <a:cubicBezTo>
                        <a:pt x="f22" y="f23"/>
                        <a:pt x="f24" y="f25"/>
                        <a:pt x="f26" y="f27"/>
                      </a:cubicBezTo>
                      <a:cubicBezTo>
                        <a:pt x="f28" y="f29"/>
                        <a:pt x="f30" y="f31"/>
                        <a:pt x="f32" y="f33"/>
                      </a:cubicBezTo>
                      <a:cubicBezTo>
                        <a:pt x="f34" y="f35"/>
                        <a:pt x="f36" y="f37"/>
                        <a:pt x="f38" y="f39"/>
                      </a:cubicBezTo>
                      <a:cubicBezTo>
                        <a:pt x="f40" y="f41"/>
                        <a:pt x="f42" y="f43"/>
                        <a:pt x="f44" y="f45"/>
                      </a:cubicBezTo>
                      <a:cubicBezTo>
                        <a:pt x="f46" y="f47"/>
                        <a:pt x="f48" y="f49"/>
                        <a:pt x="f50" y="f51"/>
                      </a:cubicBezTo>
                      <a:cubicBezTo>
                        <a:pt x="f52" y="f53"/>
                        <a:pt x="f54" y="f55"/>
                        <a:pt x="f56" y="f57"/>
                      </a:cubicBezTo>
                      <a:cubicBezTo>
                        <a:pt x="f58" y="f59"/>
                        <a:pt x="f60" y="f61"/>
                        <a:pt x="f62" y="f63"/>
                      </a:cubicBezTo>
                      <a:cubicBezTo>
                        <a:pt x="f64" y="f65"/>
                        <a:pt x="f66" y="f67"/>
                        <a:pt x="f10" y="f68"/>
                      </a:cubicBezTo>
                      <a:cubicBezTo>
                        <a:pt x="f69" y="f70"/>
                        <a:pt x="f71" y="f72"/>
                        <a:pt x="f73" y="f74"/>
                      </a:cubicBezTo>
                      <a:cubicBezTo>
                        <a:pt x="f75" y="f76"/>
                        <a:pt x="f77" y="f78"/>
                        <a:pt x="f8" y="f9"/>
                      </a:cubicBezTo>
                      <a:close/>
                    </a:path>
                  </a:pathLst>
                </a:custGeom>
                <a:solidFill>
                  <a:srgbClr val="EFD2EC">
                    <a:alpha val="18824"/>
                  </a:srgbClr>
                </a:solidFill>
                <a:ln w="12701" cap="flat">
                  <a:solidFill>
                    <a:srgbClr val="FFF2CC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88" name="Oval 501">
                  <a:extLst>
                    <a:ext uri="{FF2B5EF4-FFF2-40B4-BE49-F238E27FC236}">
                      <a16:creationId xmlns:a16="http://schemas.microsoft.com/office/drawing/2014/main" id="{B45BE93E-777B-EF61-3426-6B1DB41E68EC}"/>
                    </a:ext>
                  </a:extLst>
                </p:cNvPr>
                <p:cNvSpPr/>
                <p:nvPr/>
              </p:nvSpPr>
              <p:spPr>
                <a:xfrm>
                  <a:off x="9843058" y="523978"/>
                  <a:ext cx="138065" cy="14526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FD2EC">
                    <a:alpha val="45882"/>
                  </a:srgbClr>
                </a:solidFill>
                <a:ln w="12701" cap="flat">
                  <a:solidFill>
                    <a:srgbClr val="EFD2EC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grpSp>
            <p:nvGrpSpPr>
              <p:cNvPr id="143" name="Group 456">
                <a:extLst>
                  <a:ext uri="{FF2B5EF4-FFF2-40B4-BE49-F238E27FC236}">
                    <a16:creationId xmlns:a16="http://schemas.microsoft.com/office/drawing/2014/main" id="{60F9E388-C02A-DEB2-A7BB-BA6F4E16223C}"/>
                  </a:ext>
                </a:extLst>
              </p:cNvPr>
              <p:cNvGrpSpPr/>
              <p:nvPr/>
            </p:nvGrpSpPr>
            <p:grpSpPr>
              <a:xfrm>
                <a:off x="10538048" y="304422"/>
                <a:ext cx="596911" cy="716943"/>
                <a:chOff x="10538048" y="304422"/>
                <a:chExt cx="596911" cy="716943"/>
              </a:xfrm>
            </p:grpSpPr>
            <p:sp>
              <p:nvSpPr>
                <p:cNvPr id="181" name="Oval 494">
                  <a:extLst>
                    <a:ext uri="{FF2B5EF4-FFF2-40B4-BE49-F238E27FC236}">
                      <a16:creationId xmlns:a16="http://schemas.microsoft.com/office/drawing/2014/main" id="{D3DE6020-8900-3D37-DAF9-2529A58F88A8}"/>
                    </a:ext>
                  </a:extLst>
                </p:cNvPr>
                <p:cNvSpPr/>
                <p:nvPr/>
              </p:nvSpPr>
              <p:spPr>
                <a:xfrm>
                  <a:off x="10538048" y="430764"/>
                  <a:ext cx="561322" cy="59060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21961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82" name="Oval 495">
                  <a:extLst>
                    <a:ext uri="{FF2B5EF4-FFF2-40B4-BE49-F238E27FC236}">
                      <a16:creationId xmlns:a16="http://schemas.microsoft.com/office/drawing/2014/main" id="{B032EFDF-B39B-0000-4F24-46AD05434CE1}"/>
                    </a:ext>
                  </a:extLst>
                </p:cNvPr>
                <p:cNvSpPr/>
                <p:nvPr/>
              </p:nvSpPr>
              <p:spPr>
                <a:xfrm>
                  <a:off x="10703500" y="594341"/>
                  <a:ext cx="213951" cy="225116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45882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cxnSp>
              <p:nvCxnSpPr>
                <p:cNvPr id="183" name="Straight Connector 496">
                  <a:extLst>
                    <a:ext uri="{FF2B5EF4-FFF2-40B4-BE49-F238E27FC236}">
                      <a16:creationId xmlns:a16="http://schemas.microsoft.com/office/drawing/2014/main" id="{2C0A968F-8C29-9C97-A964-933E7FACC749}"/>
                    </a:ext>
                  </a:extLst>
                </p:cNvPr>
                <p:cNvCxnSpPr/>
                <p:nvPr/>
              </p:nvCxnSpPr>
              <p:spPr>
                <a:xfrm flipV="1">
                  <a:off x="10917451" y="390439"/>
                  <a:ext cx="104379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84" name="Straight Connector 497">
                  <a:extLst>
                    <a:ext uri="{FF2B5EF4-FFF2-40B4-BE49-F238E27FC236}">
                      <a16:creationId xmlns:a16="http://schemas.microsoft.com/office/drawing/2014/main" id="{32824BF6-D7AF-7DC1-016C-0E5BF843F1BA}"/>
                    </a:ext>
                  </a:extLst>
                </p:cNvPr>
                <p:cNvCxnSpPr/>
                <p:nvPr/>
              </p:nvCxnSpPr>
              <p:spPr>
                <a:xfrm flipV="1">
                  <a:off x="11021830" y="304422"/>
                  <a:ext cx="0" cy="91851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85" name="Straight Connector 498">
                  <a:extLst>
                    <a:ext uri="{FF2B5EF4-FFF2-40B4-BE49-F238E27FC236}">
                      <a16:creationId xmlns:a16="http://schemas.microsoft.com/office/drawing/2014/main" id="{76B0AC88-706E-1054-66F3-110882B7FE8C}"/>
                    </a:ext>
                  </a:extLst>
                </p:cNvPr>
                <p:cNvCxnSpPr/>
                <p:nvPr/>
              </p:nvCxnSpPr>
              <p:spPr>
                <a:xfrm flipV="1">
                  <a:off x="10937623" y="402546"/>
                  <a:ext cx="104378" cy="128564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86" name="Straight Connector 499">
                  <a:extLst>
                    <a:ext uri="{FF2B5EF4-FFF2-40B4-BE49-F238E27FC236}">
                      <a16:creationId xmlns:a16="http://schemas.microsoft.com/office/drawing/2014/main" id="{4B66DE57-4CDF-93CD-50A9-144B92C79D5C}"/>
                    </a:ext>
                  </a:extLst>
                </p:cNvPr>
                <p:cNvCxnSpPr/>
                <p:nvPr/>
              </p:nvCxnSpPr>
              <p:spPr>
                <a:xfrm flipV="1">
                  <a:off x="11042806" y="389872"/>
                  <a:ext cx="92153" cy="13241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</p:grpSp>
          <p:grpSp>
            <p:nvGrpSpPr>
              <p:cNvPr id="144" name="Group 457">
                <a:extLst>
                  <a:ext uri="{FF2B5EF4-FFF2-40B4-BE49-F238E27FC236}">
                    <a16:creationId xmlns:a16="http://schemas.microsoft.com/office/drawing/2014/main" id="{4FD9481C-C6B3-6C3E-ED9F-59E96C7A76B2}"/>
                  </a:ext>
                </a:extLst>
              </p:cNvPr>
              <p:cNvGrpSpPr/>
              <p:nvPr/>
            </p:nvGrpSpPr>
            <p:grpSpPr>
              <a:xfrm>
                <a:off x="9728484" y="710561"/>
                <a:ext cx="505297" cy="531650"/>
                <a:chOff x="9728484" y="710561"/>
                <a:chExt cx="505297" cy="531650"/>
              </a:xfrm>
            </p:grpSpPr>
            <p:sp>
              <p:nvSpPr>
                <p:cNvPr id="179" name="Oval 492">
                  <a:extLst>
                    <a:ext uri="{FF2B5EF4-FFF2-40B4-BE49-F238E27FC236}">
                      <a16:creationId xmlns:a16="http://schemas.microsoft.com/office/drawing/2014/main" id="{75D33F60-2C14-1ADE-7B0F-E1C652C8B5F2}"/>
                    </a:ext>
                  </a:extLst>
                </p:cNvPr>
                <p:cNvSpPr/>
                <p:nvPr/>
              </p:nvSpPr>
              <p:spPr>
                <a:xfrm>
                  <a:off x="9728484" y="710561"/>
                  <a:ext cx="505297" cy="531650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21961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80" name="Oval 493">
                  <a:extLst>
                    <a:ext uri="{FF2B5EF4-FFF2-40B4-BE49-F238E27FC236}">
                      <a16:creationId xmlns:a16="http://schemas.microsoft.com/office/drawing/2014/main" id="{776694B2-B2C4-2550-0B31-D8A0EC08116B}"/>
                    </a:ext>
                  </a:extLst>
                </p:cNvPr>
                <p:cNvSpPr/>
                <p:nvPr/>
              </p:nvSpPr>
              <p:spPr>
                <a:xfrm>
                  <a:off x="9801380" y="875062"/>
                  <a:ext cx="192600" cy="202649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45882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grpSp>
            <p:nvGrpSpPr>
              <p:cNvPr id="145" name="Group 458">
                <a:extLst>
                  <a:ext uri="{FF2B5EF4-FFF2-40B4-BE49-F238E27FC236}">
                    <a16:creationId xmlns:a16="http://schemas.microsoft.com/office/drawing/2014/main" id="{85B59A7E-0C94-8923-63BD-9C5CA59502EC}"/>
                  </a:ext>
                </a:extLst>
              </p:cNvPr>
              <p:cNvGrpSpPr/>
              <p:nvPr/>
            </p:nvGrpSpPr>
            <p:grpSpPr>
              <a:xfrm>
                <a:off x="10016044" y="434074"/>
                <a:ext cx="505297" cy="531650"/>
                <a:chOff x="10016044" y="434074"/>
                <a:chExt cx="505297" cy="531650"/>
              </a:xfrm>
            </p:grpSpPr>
            <p:sp>
              <p:nvSpPr>
                <p:cNvPr id="177" name="Oval 490">
                  <a:extLst>
                    <a:ext uri="{FF2B5EF4-FFF2-40B4-BE49-F238E27FC236}">
                      <a16:creationId xmlns:a16="http://schemas.microsoft.com/office/drawing/2014/main" id="{541DB249-E638-0E22-C325-6452377B8A26}"/>
                    </a:ext>
                  </a:extLst>
                </p:cNvPr>
                <p:cNvSpPr/>
                <p:nvPr/>
              </p:nvSpPr>
              <p:spPr>
                <a:xfrm>
                  <a:off x="10016044" y="434074"/>
                  <a:ext cx="505297" cy="531650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21961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78" name="Oval 491">
                  <a:extLst>
                    <a:ext uri="{FF2B5EF4-FFF2-40B4-BE49-F238E27FC236}">
                      <a16:creationId xmlns:a16="http://schemas.microsoft.com/office/drawing/2014/main" id="{E4D6F196-4E85-7E36-36D8-5735EC792CB9}"/>
                    </a:ext>
                  </a:extLst>
                </p:cNvPr>
                <p:cNvSpPr/>
                <p:nvPr/>
              </p:nvSpPr>
              <p:spPr>
                <a:xfrm>
                  <a:off x="10088950" y="598584"/>
                  <a:ext cx="192600" cy="202649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45882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grpSp>
            <p:nvGrpSpPr>
              <p:cNvPr id="146" name="Group 459">
                <a:extLst>
                  <a:ext uri="{FF2B5EF4-FFF2-40B4-BE49-F238E27FC236}">
                    <a16:creationId xmlns:a16="http://schemas.microsoft.com/office/drawing/2014/main" id="{4995D307-C7C1-5C35-9651-DC51A77A05C8}"/>
                  </a:ext>
                </a:extLst>
              </p:cNvPr>
              <p:cNvGrpSpPr/>
              <p:nvPr/>
            </p:nvGrpSpPr>
            <p:grpSpPr>
              <a:xfrm>
                <a:off x="10216380" y="270068"/>
                <a:ext cx="505297" cy="531650"/>
                <a:chOff x="10216380" y="270068"/>
                <a:chExt cx="505297" cy="531650"/>
              </a:xfrm>
            </p:grpSpPr>
            <p:sp>
              <p:nvSpPr>
                <p:cNvPr id="175" name="Oval 488">
                  <a:extLst>
                    <a:ext uri="{FF2B5EF4-FFF2-40B4-BE49-F238E27FC236}">
                      <a16:creationId xmlns:a16="http://schemas.microsoft.com/office/drawing/2014/main" id="{A28DC2AE-AB8B-0C4F-5E2F-5413E562A42E}"/>
                    </a:ext>
                  </a:extLst>
                </p:cNvPr>
                <p:cNvSpPr/>
                <p:nvPr/>
              </p:nvSpPr>
              <p:spPr>
                <a:xfrm>
                  <a:off x="10216380" y="270068"/>
                  <a:ext cx="505297" cy="531650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21961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76" name="Oval 489">
                  <a:extLst>
                    <a:ext uri="{FF2B5EF4-FFF2-40B4-BE49-F238E27FC236}">
                      <a16:creationId xmlns:a16="http://schemas.microsoft.com/office/drawing/2014/main" id="{4057AAF7-2EF0-B6B2-115D-68AD24062124}"/>
                    </a:ext>
                  </a:extLst>
                </p:cNvPr>
                <p:cNvSpPr/>
                <p:nvPr/>
              </p:nvSpPr>
              <p:spPr>
                <a:xfrm>
                  <a:off x="10289286" y="434577"/>
                  <a:ext cx="192600" cy="202649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45882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grpSp>
            <p:nvGrpSpPr>
              <p:cNvPr id="147" name="Group 460">
                <a:extLst>
                  <a:ext uri="{FF2B5EF4-FFF2-40B4-BE49-F238E27FC236}">
                    <a16:creationId xmlns:a16="http://schemas.microsoft.com/office/drawing/2014/main" id="{67F4CD41-C662-28A8-44C8-637F5255F4FC}"/>
                  </a:ext>
                </a:extLst>
              </p:cNvPr>
              <p:cNvGrpSpPr/>
              <p:nvPr/>
            </p:nvGrpSpPr>
            <p:grpSpPr>
              <a:xfrm>
                <a:off x="9502929" y="759134"/>
                <a:ext cx="596902" cy="716944"/>
                <a:chOff x="9502929" y="759134"/>
                <a:chExt cx="596902" cy="716944"/>
              </a:xfrm>
            </p:grpSpPr>
            <p:sp>
              <p:nvSpPr>
                <p:cNvPr id="169" name="Oval 482">
                  <a:extLst>
                    <a:ext uri="{FF2B5EF4-FFF2-40B4-BE49-F238E27FC236}">
                      <a16:creationId xmlns:a16="http://schemas.microsoft.com/office/drawing/2014/main" id="{04B8021D-A1C3-CF32-A37A-ED3EB96A286A}"/>
                    </a:ext>
                  </a:extLst>
                </p:cNvPr>
                <p:cNvSpPr/>
                <p:nvPr/>
              </p:nvSpPr>
              <p:spPr>
                <a:xfrm>
                  <a:off x="9502929" y="885477"/>
                  <a:ext cx="561322" cy="59060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21961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70" name="Oval 483">
                  <a:extLst>
                    <a:ext uri="{FF2B5EF4-FFF2-40B4-BE49-F238E27FC236}">
                      <a16:creationId xmlns:a16="http://schemas.microsoft.com/office/drawing/2014/main" id="{81971FB2-D4DE-F328-D54B-3F7A8551585B}"/>
                    </a:ext>
                  </a:extLst>
                </p:cNvPr>
                <p:cNvSpPr/>
                <p:nvPr/>
              </p:nvSpPr>
              <p:spPr>
                <a:xfrm>
                  <a:off x="9668380" y="1049054"/>
                  <a:ext cx="213951" cy="225116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45882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cxnSp>
              <p:nvCxnSpPr>
                <p:cNvPr id="171" name="Straight Connector 484">
                  <a:extLst>
                    <a:ext uri="{FF2B5EF4-FFF2-40B4-BE49-F238E27FC236}">
                      <a16:creationId xmlns:a16="http://schemas.microsoft.com/office/drawing/2014/main" id="{D11DCFD0-1825-41DC-EB4E-8B90CD6E8A3A}"/>
                    </a:ext>
                  </a:extLst>
                </p:cNvPr>
                <p:cNvCxnSpPr/>
                <p:nvPr/>
              </p:nvCxnSpPr>
              <p:spPr>
                <a:xfrm flipV="1">
                  <a:off x="9882332" y="845152"/>
                  <a:ext cx="104379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72" name="Straight Connector 485">
                  <a:extLst>
                    <a:ext uri="{FF2B5EF4-FFF2-40B4-BE49-F238E27FC236}">
                      <a16:creationId xmlns:a16="http://schemas.microsoft.com/office/drawing/2014/main" id="{D4590B20-3A99-A14B-0FD5-F6B0DAC70865}"/>
                    </a:ext>
                  </a:extLst>
                </p:cNvPr>
                <p:cNvCxnSpPr/>
                <p:nvPr/>
              </p:nvCxnSpPr>
              <p:spPr>
                <a:xfrm flipV="1">
                  <a:off x="9986711" y="759134"/>
                  <a:ext cx="0" cy="91852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73" name="Straight Connector 486">
                  <a:extLst>
                    <a:ext uri="{FF2B5EF4-FFF2-40B4-BE49-F238E27FC236}">
                      <a16:creationId xmlns:a16="http://schemas.microsoft.com/office/drawing/2014/main" id="{797C4AF1-4BAE-FC6B-B40C-C0B2CEA3AAF6}"/>
                    </a:ext>
                  </a:extLst>
                </p:cNvPr>
                <p:cNvCxnSpPr/>
                <p:nvPr/>
              </p:nvCxnSpPr>
              <p:spPr>
                <a:xfrm flipV="1">
                  <a:off x="9902503" y="857259"/>
                  <a:ext cx="104379" cy="128564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74" name="Straight Connector 487">
                  <a:extLst>
                    <a:ext uri="{FF2B5EF4-FFF2-40B4-BE49-F238E27FC236}">
                      <a16:creationId xmlns:a16="http://schemas.microsoft.com/office/drawing/2014/main" id="{695059DC-8DAA-7BB7-586A-8FF2E22E29F4}"/>
                    </a:ext>
                  </a:extLst>
                </p:cNvPr>
                <p:cNvCxnSpPr/>
                <p:nvPr/>
              </p:nvCxnSpPr>
              <p:spPr>
                <a:xfrm flipV="1">
                  <a:off x="10007687" y="844585"/>
                  <a:ext cx="92144" cy="13241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</p:grpSp>
          <p:grpSp>
            <p:nvGrpSpPr>
              <p:cNvPr id="148" name="Group 461">
                <a:extLst>
                  <a:ext uri="{FF2B5EF4-FFF2-40B4-BE49-F238E27FC236}">
                    <a16:creationId xmlns:a16="http://schemas.microsoft.com/office/drawing/2014/main" id="{C04A3627-E6B4-E840-C4CA-51388F17B1D2}"/>
                  </a:ext>
                </a:extLst>
              </p:cNvPr>
              <p:cNvGrpSpPr/>
              <p:nvPr/>
            </p:nvGrpSpPr>
            <p:grpSpPr>
              <a:xfrm>
                <a:off x="9057150" y="738515"/>
                <a:ext cx="596902" cy="716943"/>
                <a:chOff x="9057150" y="738515"/>
                <a:chExt cx="596902" cy="716943"/>
              </a:xfrm>
            </p:grpSpPr>
            <p:sp>
              <p:nvSpPr>
                <p:cNvPr id="163" name="Oval 476">
                  <a:extLst>
                    <a:ext uri="{FF2B5EF4-FFF2-40B4-BE49-F238E27FC236}">
                      <a16:creationId xmlns:a16="http://schemas.microsoft.com/office/drawing/2014/main" id="{DAE99DE5-3BC8-C203-744D-CA5AF1A6CAF2}"/>
                    </a:ext>
                  </a:extLst>
                </p:cNvPr>
                <p:cNvSpPr/>
                <p:nvPr/>
              </p:nvSpPr>
              <p:spPr>
                <a:xfrm>
                  <a:off x="9057150" y="864857"/>
                  <a:ext cx="561322" cy="59060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21961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64" name="Oval 477">
                  <a:extLst>
                    <a:ext uri="{FF2B5EF4-FFF2-40B4-BE49-F238E27FC236}">
                      <a16:creationId xmlns:a16="http://schemas.microsoft.com/office/drawing/2014/main" id="{599EC727-8912-7512-9514-48DCB787E6C1}"/>
                    </a:ext>
                  </a:extLst>
                </p:cNvPr>
                <p:cNvSpPr/>
                <p:nvPr/>
              </p:nvSpPr>
              <p:spPr>
                <a:xfrm>
                  <a:off x="9222592" y="1028443"/>
                  <a:ext cx="213951" cy="225116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45882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cxnSp>
              <p:nvCxnSpPr>
                <p:cNvPr id="165" name="Straight Connector 478">
                  <a:extLst>
                    <a:ext uri="{FF2B5EF4-FFF2-40B4-BE49-F238E27FC236}">
                      <a16:creationId xmlns:a16="http://schemas.microsoft.com/office/drawing/2014/main" id="{D943C7CE-3116-6A00-4AF2-91FFD4C029B2}"/>
                    </a:ext>
                  </a:extLst>
                </p:cNvPr>
                <p:cNvCxnSpPr/>
                <p:nvPr/>
              </p:nvCxnSpPr>
              <p:spPr>
                <a:xfrm flipV="1">
                  <a:off x="9436553" y="824532"/>
                  <a:ext cx="104378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66" name="Straight Connector 479">
                  <a:extLst>
                    <a:ext uri="{FF2B5EF4-FFF2-40B4-BE49-F238E27FC236}">
                      <a16:creationId xmlns:a16="http://schemas.microsoft.com/office/drawing/2014/main" id="{FFD51D6B-5310-A434-3154-8FEBA92D4E63}"/>
                    </a:ext>
                  </a:extLst>
                </p:cNvPr>
                <p:cNvCxnSpPr/>
                <p:nvPr/>
              </p:nvCxnSpPr>
              <p:spPr>
                <a:xfrm flipV="1">
                  <a:off x="9540931" y="738515"/>
                  <a:ext cx="0" cy="91860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67" name="Straight Connector 480">
                  <a:extLst>
                    <a:ext uri="{FF2B5EF4-FFF2-40B4-BE49-F238E27FC236}">
                      <a16:creationId xmlns:a16="http://schemas.microsoft.com/office/drawing/2014/main" id="{CC408750-76CF-7CEA-F825-AFB020A0C643}"/>
                    </a:ext>
                  </a:extLst>
                </p:cNvPr>
                <p:cNvCxnSpPr/>
                <p:nvPr/>
              </p:nvCxnSpPr>
              <p:spPr>
                <a:xfrm flipV="1">
                  <a:off x="9456724" y="836648"/>
                  <a:ext cx="104379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68" name="Straight Connector 481">
                  <a:extLst>
                    <a:ext uri="{FF2B5EF4-FFF2-40B4-BE49-F238E27FC236}">
                      <a16:creationId xmlns:a16="http://schemas.microsoft.com/office/drawing/2014/main" id="{7DB228D2-3DB7-581F-71AA-F43031F7649A}"/>
                    </a:ext>
                  </a:extLst>
                </p:cNvPr>
                <p:cNvCxnSpPr/>
                <p:nvPr/>
              </p:nvCxnSpPr>
              <p:spPr>
                <a:xfrm flipV="1">
                  <a:off x="9561908" y="823965"/>
                  <a:ext cx="92144" cy="13241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</p:grpSp>
          <p:grpSp>
            <p:nvGrpSpPr>
              <p:cNvPr id="149" name="Group 462">
                <a:extLst>
                  <a:ext uri="{FF2B5EF4-FFF2-40B4-BE49-F238E27FC236}">
                    <a16:creationId xmlns:a16="http://schemas.microsoft.com/office/drawing/2014/main" id="{C1D613F5-0789-0827-28BD-ADB0A812915D}"/>
                  </a:ext>
                </a:extLst>
              </p:cNvPr>
              <p:cNvGrpSpPr/>
              <p:nvPr/>
            </p:nvGrpSpPr>
            <p:grpSpPr>
              <a:xfrm>
                <a:off x="9146157" y="89839"/>
                <a:ext cx="596903" cy="716944"/>
                <a:chOff x="9146157" y="89839"/>
                <a:chExt cx="596903" cy="716944"/>
              </a:xfrm>
            </p:grpSpPr>
            <p:sp>
              <p:nvSpPr>
                <p:cNvPr id="157" name="Oval 470">
                  <a:extLst>
                    <a:ext uri="{FF2B5EF4-FFF2-40B4-BE49-F238E27FC236}">
                      <a16:creationId xmlns:a16="http://schemas.microsoft.com/office/drawing/2014/main" id="{09D8F91C-C404-F8CB-8C55-32090DC7C3B9}"/>
                    </a:ext>
                  </a:extLst>
                </p:cNvPr>
                <p:cNvSpPr/>
                <p:nvPr/>
              </p:nvSpPr>
              <p:spPr>
                <a:xfrm>
                  <a:off x="9146157" y="216182"/>
                  <a:ext cx="561322" cy="59060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21961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58" name="Oval 471">
                  <a:extLst>
                    <a:ext uri="{FF2B5EF4-FFF2-40B4-BE49-F238E27FC236}">
                      <a16:creationId xmlns:a16="http://schemas.microsoft.com/office/drawing/2014/main" id="{959709B1-8DD2-BD14-8165-22A91DE925CB}"/>
                    </a:ext>
                  </a:extLst>
                </p:cNvPr>
                <p:cNvSpPr/>
                <p:nvPr/>
              </p:nvSpPr>
              <p:spPr>
                <a:xfrm>
                  <a:off x="9311609" y="379759"/>
                  <a:ext cx="213951" cy="225116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45882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cxnSp>
              <p:nvCxnSpPr>
                <p:cNvPr id="159" name="Straight Connector 472">
                  <a:extLst>
                    <a:ext uri="{FF2B5EF4-FFF2-40B4-BE49-F238E27FC236}">
                      <a16:creationId xmlns:a16="http://schemas.microsoft.com/office/drawing/2014/main" id="{9B6BB93E-CA85-8F83-DE95-B3EAC54306BE}"/>
                    </a:ext>
                  </a:extLst>
                </p:cNvPr>
                <p:cNvCxnSpPr/>
                <p:nvPr/>
              </p:nvCxnSpPr>
              <p:spPr>
                <a:xfrm flipV="1">
                  <a:off x="9525560" y="175857"/>
                  <a:ext cx="104379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60" name="Straight Connector 473">
                  <a:extLst>
                    <a:ext uri="{FF2B5EF4-FFF2-40B4-BE49-F238E27FC236}">
                      <a16:creationId xmlns:a16="http://schemas.microsoft.com/office/drawing/2014/main" id="{3B8E94F7-704E-AEED-38FD-6404FF4335BB}"/>
                    </a:ext>
                  </a:extLst>
                </p:cNvPr>
                <p:cNvCxnSpPr/>
                <p:nvPr/>
              </p:nvCxnSpPr>
              <p:spPr>
                <a:xfrm flipV="1">
                  <a:off x="9629939" y="89839"/>
                  <a:ext cx="0" cy="91861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61" name="Straight Connector 474">
                  <a:extLst>
                    <a:ext uri="{FF2B5EF4-FFF2-40B4-BE49-F238E27FC236}">
                      <a16:creationId xmlns:a16="http://schemas.microsoft.com/office/drawing/2014/main" id="{C2399B8A-1D68-37D8-EE3A-E748F650E2A1}"/>
                    </a:ext>
                  </a:extLst>
                </p:cNvPr>
                <p:cNvCxnSpPr/>
                <p:nvPr/>
              </p:nvCxnSpPr>
              <p:spPr>
                <a:xfrm flipV="1">
                  <a:off x="9545732" y="187964"/>
                  <a:ext cx="104379" cy="128573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62" name="Straight Connector 475">
                  <a:extLst>
                    <a:ext uri="{FF2B5EF4-FFF2-40B4-BE49-F238E27FC236}">
                      <a16:creationId xmlns:a16="http://schemas.microsoft.com/office/drawing/2014/main" id="{4675A00C-77F7-3B6D-5054-3C02E1FD5611}"/>
                    </a:ext>
                  </a:extLst>
                </p:cNvPr>
                <p:cNvCxnSpPr/>
                <p:nvPr/>
              </p:nvCxnSpPr>
              <p:spPr>
                <a:xfrm flipV="1">
                  <a:off x="9650915" y="175290"/>
                  <a:ext cx="92145" cy="13240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</p:grpSp>
          <p:grpSp>
            <p:nvGrpSpPr>
              <p:cNvPr id="150" name="Group 463">
                <a:extLst>
                  <a:ext uri="{FF2B5EF4-FFF2-40B4-BE49-F238E27FC236}">
                    <a16:creationId xmlns:a16="http://schemas.microsoft.com/office/drawing/2014/main" id="{F75BBD7C-AB7A-766A-212B-8D19BFE31DA6}"/>
                  </a:ext>
                </a:extLst>
              </p:cNvPr>
              <p:cNvGrpSpPr/>
              <p:nvPr/>
            </p:nvGrpSpPr>
            <p:grpSpPr>
              <a:xfrm>
                <a:off x="10133435" y="746022"/>
                <a:ext cx="596911" cy="716944"/>
                <a:chOff x="10133435" y="746022"/>
                <a:chExt cx="596911" cy="716944"/>
              </a:xfrm>
            </p:grpSpPr>
            <p:sp>
              <p:nvSpPr>
                <p:cNvPr id="151" name="Oval 464">
                  <a:extLst>
                    <a:ext uri="{FF2B5EF4-FFF2-40B4-BE49-F238E27FC236}">
                      <a16:creationId xmlns:a16="http://schemas.microsoft.com/office/drawing/2014/main" id="{6F88C758-2B12-652A-43A2-2B19596EB554}"/>
                    </a:ext>
                  </a:extLst>
                </p:cNvPr>
                <p:cNvSpPr/>
                <p:nvPr/>
              </p:nvSpPr>
              <p:spPr>
                <a:xfrm>
                  <a:off x="10133435" y="872365"/>
                  <a:ext cx="561322" cy="59060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21961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52" name="Oval 465">
                  <a:extLst>
                    <a:ext uri="{FF2B5EF4-FFF2-40B4-BE49-F238E27FC236}">
                      <a16:creationId xmlns:a16="http://schemas.microsoft.com/office/drawing/2014/main" id="{13672264-0E55-0D2B-4E31-028D4C2441D7}"/>
                    </a:ext>
                  </a:extLst>
                </p:cNvPr>
                <p:cNvSpPr/>
                <p:nvPr/>
              </p:nvSpPr>
              <p:spPr>
                <a:xfrm>
                  <a:off x="10298887" y="1035942"/>
                  <a:ext cx="213951" cy="225116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45882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cxnSp>
              <p:nvCxnSpPr>
                <p:cNvPr id="153" name="Straight Connector 466">
                  <a:extLst>
                    <a:ext uri="{FF2B5EF4-FFF2-40B4-BE49-F238E27FC236}">
                      <a16:creationId xmlns:a16="http://schemas.microsoft.com/office/drawing/2014/main" id="{92FFC4F8-E487-DE8D-CA6C-998D7246EBE3}"/>
                    </a:ext>
                  </a:extLst>
                </p:cNvPr>
                <p:cNvCxnSpPr/>
                <p:nvPr/>
              </p:nvCxnSpPr>
              <p:spPr>
                <a:xfrm flipV="1">
                  <a:off x="10512838" y="832039"/>
                  <a:ext cx="104388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54" name="Straight Connector 467">
                  <a:extLst>
                    <a:ext uri="{FF2B5EF4-FFF2-40B4-BE49-F238E27FC236}">
                      <a16:creationId xmlns:a16="http://schemas.microsoft.com/office/drawing/2014/main" id="{7003F40D-0AC0-7BD3-6F41-E240EE9404EE}"/>
                    </a:ext>
                  </a:extLst>
                </p:cNvPr>
                <p:cNvCxnSpPr/>
                <p:nvPr/>
              </p:nvCxnSpPr>
              <p:spPr>
                <a:xfrm flipV="1">
                  <a:off x="10617226" y="746022"/>
                  <a:ext cx="0" cy="91851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55" name="Straight Connector 468">
                  <a:extLst>
                    <a:ext uri="{FF2B5EF4-FFF2-40B4-BE49-F238E27FC236}">
                      <a16:creationId xmlns:a16="http://schemas.microsoft.com/office/drawing/2014/main" id="{AB868B39-A80F-D9E0-B885-9EFDD9533527}"/>
                    </a:ext>
                  </a:extLst>
                </p:cNvPr>
                <p:cNvCxnSpPr/>
                <p:nvPr/>
              </p:nvCxnSpPr>
              <p:spPr>
                <a:xfrm flipV="1">
                  <a:off x="10533019" y="844146"/>
                  <a:ext cx="104379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56" name="Straight Connector 469">
                  <a:extLst>
                    <a:ext uri="{FF2B5EF4-FFF2-40B4-BE49-F238E27FC236}">
                      <a16:creationId xmlns:a16="http://schemas.microsoft.com/office/drawing/2014/main" id="{FC79F285-0D47-C7EE-5CD2-AFB270E24164}"/>
                    </a:ext>
                  </a:extLst>
                </p:cNvPr>
                <p:cNvCxnSpPr/>
                <p:nvPr/>
              </p:nvCxnSpPr>
              <p:spPr>
                <a:xfrm flipV="1">
                  <a:off x="10638202" y="831473"/>
                  <a:ext cx="92144" cy="13240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</p:grpSp>
        </p:grpSp>
      </p:grpSp>
      <p:pic>
        <p:nvPicPr>
          <p:cNvPr id="200" name="Picture 413">
            <a:extLst>
              <a:ext uri="{FF2B5EF4-FFF2-40B4-BE49-F238E27FC236}">
                <a16:creationId xmlns:a16="http://schemas.microsoft.com/office/drawing/2014/main" id="{53334089-CB13-2C5F-47E1-8B08DAA76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284" y="3929061"/>
            <a:ext cx="2173835" cy="145199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01" name="Groupe 200">
            <a:extLst>
              <a:ext uri="{FF2B5EF4-FFF2-40B4-BE49-F238E27FC236}">
                <a16:creationId xmlns:a16="http://schemas.microsoft.com/office/drawing/2014/main" id="{0DA38644-7E1E-1D68-B42D-BF94CBE16734}"/>
              </a:ext>
            </a:extLst>
          </p:cNvPr>
          <p:cNvGrpSpPr/>
          <p:nvPr/>
        </p:nvGrpSpPr>
        <p:grpSpPr>
          <a:xfrm>
            <a:off x="0" y="6226150"/>
            <a:ext cx="12229123" cy="675545"/>
            <a:chOff x="131412" y="7537102"/>
            <a:chExt cx="12229123" cy="675545"/>
          </a:xfrm>
        </p:grpSpPr>
        <p:sp>
          <p:nvSpPr>
            <p:cNvPr id="202" name="Google Shape;9794;p128">
              <a:extLst>
                <a:ext uri="{FF2B5EF4-FFF2-40B4-BE49-F238E27FC236}">
                  <a16:creationId xmlns:a16="http://schemas.microsoft.com/office/drawing/2014/main" id="{0E6E0309-8AE7-636F-7B46-9D8ADBD2D91F}"/>
                </a:ext>
              </a:extLst>
            </p:cNvPr>
            <p:cNvSpPr txBox="1"/>
            <p:nvPr/>
          </p:nvSpPr>
          <p:spPr>
            <a:xfrm>
              <a:off x="131412" y="7613302"/>
              <a:ext cx="12211938" cy="599345"/>
            </a:xfrm>
            <a:prstGeom prst="rect">
              <a:avLst/>
            </a:prstGeom>
            <a:solidFill>
              <a:srgbClr val="00B0F6"/>
            </a:solidFill>
            <a:ln>
              <a:noFill/>
            </a:ln>
          </p:spPr>
          <p:txBody>
            <a:bodyPr spcFirstLastPara="1" wrap="square" lIns="18000" tIns="10800" rIns="18000" bIns="1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9795;p128">
              <a:extLst>
                <a:ext uri="{FF2B5EF4-FFF2-40B4-BE49-F238E27FC236}">
                  <a16:creationId xmlns:a16="http://schemas.microsoft.com/office/drawing/2014/main" id="{65AE8CE5-8116-9F4E-A933-DCB752D3E961}"/>
                </a:ext>
              </a:extLst>
            </p:cNvPr>
            <p:cNvSpPr/>
            <p:nvPr/>
          </p:nvSpPr>
          <p:spPr>
            <a:xfrm>
              <a:off x="1258711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4" name="Google Shape;9796;p128">
              <a:extLst>
                <a:ext uri="{FF2B5EF4-FFF2-40B4-BE49-F238E27FC236}">
                  <a16:creationId xmlns:a16="http://schemas.microsoft.com/office/drawing/2014/main" id="{7CB36B6D-6D61-142B-7D3E-6002599F8BB7}"/>
                </a:ext>
              </a:extLst>
            </p:cNvPr>
            <p:cNvSpPr txBox="1"/>
            <p:nvPr/>
          </p:nvSpPr>
          <p:spPr>
            <a:xfrm>
              <a:off x="160124" y="7735959"/>
              <a:ext cx="1095952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" tIns="54000" rIns="18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Introduction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205" name="Google Shape;9797;p128">
              <a:extLst>
                <a:ext uri="{FF2B5EF4-FFF2-40B4-BE49-F238E27FC236}">
                  <a16:creationId xmlns:a16="http://schemas.microsoft.com/office/drawing/2014/main" id="{57B76628-86A5-8709-185C-8F1D9DA9F2F9}"/>
                </a:ext>
              </a:extLst>
            </p:cNvPr>
            <p:cNvSpPr txBox="1"/>
            <p:nvPr/>
          </p:nvSpPr>
          <p:spPr>
            <a:xfrm>
              <a:off x="1969552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Mixture models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206" name="Google Shape;9798;p128">
              <a:extLst>
                <a:ext uri="{FF2B5EF4-FFF2-40B4-BE49-F238E27FC236}">
                  <a16:creationId xmlns:a16="http://schemas.microsoft.com/office/drawing/2014/main" id="{BE12AE81-A307-CDF2-D159-E9996590976D}"/>
                </a:ext>
              </a:extLst>
            </p:cNvPr>
            <p:cNvSpPr txBox="1"/>
            <p:nvPr/>
          </p:nvSpPr>
          <p:spPr>
            <a:xfrm>
              <a:off x="628516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Deconvolution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207" name="Google Shape;9799;p128">
              <a:extLst>
                <a:ext uri="{FF2B5EF4-FFF2-40B4-BE49-F238E27FC236}">
                  <a16:creationId xmlns:a16="http://schemas.microsoft.com/office/drawing/2014/main" id="{8F8344C3-0D7A-708A-DF80-2E97451358FD}"/>
                </a:ext>
              </a:extLst>
            </p:cNvPr>
            <p:cNvSpPr txBox="1"/>
            <p:nvPr/>
          </p:nvSpPr>
          <p:spPr>
            <a:xfrm>
              <a:off x="1050142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Perspectives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208" name="Google Shape;9800;p128">
              <a:extLst>
                <a:ext uri="{FF2B5EF4-FFF2-40B4-BE49-F238E27FC236}">
                  <a16:creationId xmlns:a16="http://schemas.microsoft.com/office/drawing/2014/main" id="{DEEE1A45-97A9-114F-2F89-DBD479955FE1}"/>
                </a:ext>
              </a:extLst>
            </p:cNvPr>
            <p:cNvSpPr/>
            <p:nvPr/>
          </p:nvSpPr>
          <p:spPr>
            <a:xfrm>
              <a:off x="1442273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9" name="Google Shape;9801;p128">
              <a:extLst>
                <a:ext uri="{FF2B5EF4-FFF2-40B4-BE49-F238E27FC236}">
                  <a16:creationId xmlns:a16="http://schemas.microsoft.com/office/drawing/2014/main" id="{18648F13-7C98-44AD-B401-2CC1056E4705}"/>
                </a:ext>
              </a:extLst>
            </p:cNvPr>
            <p:cNvSpPr/>
            <p:nvPr/>
          </p:nvSpPr>
          <p:spPr>
            <a:xfrm>
              <a:off x="1625835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" name="Google Shape;9802;p128">
              <a:extLst>
                <a:ext uri="{FF2B5EF4-FFF2-40B4-BE49-F238E27FC236}">
                  <a16:creationId xmlns:a16="http://schemas.microsoft.com/office/drawing/2014/main" id="{3A9DA262-E7CE-D170-2B0F-08F4DFB8E790}"/>
                </a:ext>
              </a:extLst>
            </p:cNvPr>
            <p:cNvSpPr/>
            <p:nvPr/>
          </p:nvSpPr>
          <p:spPr>
            <a:xfrm>
              <a:off x="1809397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" name="Google Shape;9813;p128">
              <a:extLst>
                <a:ext uri="{FF2B5EF4-FFF2-40B4-BE49-F238E27FC236}">
                  <a16:creationId xmlns:a16="http://schemas.microsoft.com/office/drawing/2014/main" id="{0EB19937-14DB-326D-EF14-3CB6256E5995}"/>
                </a:ext>
              </a:extLst>
            </p:cNvPr>
            <p:cNvSpPr/>
            <p:nvPr/>
          </p:nvSpPr>
          <p:spPr>
            <a:xfrm>
              <a:off x="8724374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" name="Google Shape;9814;p128">
              <a:extLst>
                <a:ext uri="{FF2B5EF4-FFF2-40B4-BE49-F238E27FC236}">
                  <a16:creationId xmlns:a16="http://schemas.microsoft.com/office/drawing/2014/main" id="{56FAE30B-F61C-4AE7-B4F0-33BF453E337A}"/>
                </a:ext>
              </a:extLst>
            </p:cNvPr>
            <p:cNvSpPr/>
            <p:nvPr/>
          </p:nvSpPr>
          <p:spPr>
            <a:xfrm>
              <a:off x="8907936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" name="Google Shape;9815;p128">
              <a:extLst>
                <a:ext uri="{FF2B5EF4-FFF2-40B4-BE49-F238E27FC236}">
                  <a16:creationId xmlns:a16="http://schemas.microsoft.com/office/drawing/2014/main" id="{243B81C0-9BFD-346E-3636-DBD8A81C1171}"/>
                </a:ext>
              </a:extLst>
            </p:cNvPr>
            <p:cNvSpPr/>
            <p:nvPr/>
          </p:nvSpPr>
          <p:spPr>
            <a:xfrm>
              <a:off x="9091498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" name="Google Shape;9816;p128">
              <a:extLst>
                <a:ext uri="{FF2B5EF4-FFF2-40B4-BE49-F238E27FC236}">
                  <a16:creationId xmlns:a16="http://schemas.microsoft.com/office/drawing/2014/main" id="{92DDB590-DCE7-F459-6B4F-E52266939661}"/>
                </a:ext>
              </a:extLst>
            </p:cNvPr>
            <p:cNvSpPr/>
            <p:nvPr/>
          </p:nvSpPr>
          <p:spPr>
            <a:xfrm>
              <a:off x="9275060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" name="Google Shape;9817;p128">
              <a:extLst>
                <a:ext uri="{FF2B5EF4-FFF2-40B4-BE49-F238E27FC236}">
                  <a16:creationId xmlns:a16="http://schemas.microsoft.com/office/drawing/2014/main" id="{DF6A7D42-0F64-A020-6F5A-501046A60B59}"/>
                </a:ext>
              </a:extLst>
            </p:cNvPr>
            <p:cNvSpPr/>
            <p:nvPr/>
          </p:nvSpPr>
          <p:spPr>
            <a:xfrm>
              <a:off x="9458622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" name="Google Shape;9818;p128">
              <a:extLst>
                <a:ext uri="{FF2B5EF4-FFF2-40B4-BE49-F238E27FC236}">
                  <a16:creationId xmlns:a16="http://schemas.microsoft.com/office/drawing/2014/main" id="{34658D6D-B3D3-9CFF-35C1-B8BB4B65806C}"/>
                </a:ext>
              </a:extLst>
            </p:cNvPr>
            <p:cNvSpPr/>
            <p:nvPr/>
          </p:nvSpPr>
          <p:spPr>
            <a:xfrm>
              <a:off x="9642184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" name="Google Shape;9819;p128">
              <a:extLst>
                <a:ext uri="{FF2B5EF4-FFF2-40B4-BE49-F238E27FC236}">
                  <a16:creationId xmlns:a16="http://schemas.microsoft.com/office/drawing/2014/main" id="{D36D2D5A-004D-06CB-4C8F-AB1F20ADED68}"/>
                </a:ext>
              </a:extLst>
            </p:cNvPr>
            <p:cNvSpPr/>
            <p:nvPr/>
          </p:nvSpPr>
          <p:spPr>
            <a:xfrm>
              <a:off x="9825746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" name="Google Shape;9820;p128">
              <a:extLst>
                <a:ext uri="{FF2B5EF4-FFF2-40B4-BE49-F238E27FC236}">
                  <a16:creationId xmlns:a16="http://schemas.microsoft.com/office/drawing/2014/main" id="{D1720B06-154A-B3CA-20FC-720E21039538}"/>
                </a:ext>
              </a:extLst>
            </p:cNvPr>
            <p:cNvSpPr/>
            <p:nvPr/>
          </p:nvSpPr>
          <p:spPr>
            <a:xfrm>
              <a:off x="10009308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" name="Google Shape;9821;p128">
              <a:extLst>
                <a:ext uri="{FF2B5EF4-FFF2-40B4-BE49-F238E27FC236}">
                  <a16:creationId xmlns:a16="http://schemas.microsoft.com/office/drawing/2014/main" id="{06591743-C0E0-0D58-193A-AAF0BFDE7C6F}"/>
                </a:ext>
              </a:extLst>
            </p:cNvPr>
            <p:cNvSpPr/>
            <p:nvPr/>
          </p:nvSpPr>
          <p:spPr>
            <a:xfrm>
              <a:off x="10192870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" name="Google Shape;9822;p128">
              <a:extLst>
                <a:ext uri="{FF2B5EF4-FFF2-40B4-BE49-F238E27FC236}">
                  <a16:creationId xmlns:a16="http://schemas.microsoft.com/office/drawing/2014/main" id="{24428C6D-F1AC-C63C-2BF6-3CE3EAE6CFC9}"/>
                </a:ext>
              </a:extLst>
            </p:cNvPr>
            <p:cNvSpPr/>
            <p:nvPr/>
          </p:nvSpPr>
          <p:spPr>
            <a:xfrm>
              <a:off x="10376432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" name="Google Shape;9823;p128">
              <a:extLst>
                <a:ext uri="{FF2B5EF4-FFF2-40B4-BE49-F238E27FC236}">
                  <a16:creationId xmlns:a16="http://schemas.microsoft.com/office/drawing/2014/main" id="{CB5940B8-1076-1F83-3649-AF6FE012E316}"/>
                </a:ext>
              </a:extLst>
            </p:cNvPr>
            <p:cNvSpPr/>
            <p:nvPr/>
          </p:nvSpPr>
          <p:spPr>
            <a:xfrm>
              <a:off x="11652463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" name="Google Shape;9824;p128">
              <a:extLst>
                <a:ext uri="{FF2B5EF4-FFF2-40B4-BE49-F238E27FC236}">
                  <a16:creationId xmlns:a16="http://schemas.microsoft.com/office/drawing/2014/main" id="{4B6B231B-DB74-75DB-28D1-AB7B0A3C3AAA}"/>
                </a:ext>
              </a:extLst>
            </p:cNvPr>
            <p:cNvSpPr/>
            <p:nvPr/>
          </p:nvSpPr>
          <p:spPr>
            <a:xfrm>
              <a:off x="1183458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" name="Google Shape;9825;p128">
              <a:extLst>
                <a:ext uri="{FF2B5EF4-FFF2-40B4-BE49-F238E27FC236}">
                  <a16:creationId xmlns:a16="http://schemas.microsoft.com/office/drawing/2014/main" id="{10653E38-58D8-5BB3-6BFA-F1BA8DA1DD8B}"/>
                </a:ext>
              </a:extLst>
            </p:cNvPr>
            <p:cNvSpPr/>
            <p:nvPr/>
          </p:nvSpPr>
          <p:spPr>
            <a:xfrm>
              <a:off x="1202302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" name="Google Shape;9831;p128">
              <a:extLst>
                <a:ext uri="{FF2B5EF4-FFF2-40B4-BE49-F238E27FC236}">
                  <a16:creationId xmlns:a16="http://schemas.microsoft.com/office/drawing/2014/main" id="{4BEBE0B7-1076-DA24-E6D1-FD06348E9C34}"/>
                </a:ext>
              </a:extLst>
            </p:cNvPr>
            <p:cNvSpPr/>
            <p:nvPr/>
          </p:nvSpPr>
          <p:spPr>
            <a:xfrm>
              <a:off x="764084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" name="Google Shape;9832;p128">
              <a:extLst>
                <a:ext uri="{FF2B5EF4-FFF2-40B4-BE49-F238E27FC236}">
                  <a16:creationId xmlns:a16="http://schemas.microsoft.com/office/drawing/2014/main" id="{9F90DAC8-9EEB-1165-69A1-C3E5FE18C34F}"/>
                </a:ext>
              </a:extLst>
            </p:cNvPr>
            <p:cNvSpPr/>
            <p:nvPr/>
          </p:nvSpPr>
          <p:spPr>
            <a:xfrm>
              <a:off x="7824411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" name="Google Shape;9833;p128">
              <a:extLst>
                <a:ext uri="{FF2B5EF4-FFF2-40B4-BE49-F238E27FC236}">
                  <a16:creationId xmlns:a16="http://schemas.microsoft.com/office/drawing/2014/main" id="{A9E42867-4C1D-DF59-7AE6-6C54D837BBAF}"/>
                </a:ext>
              </a:extLst>
            </p:cNvPr>
            <p:cNvSpPr/>
            <p:nvPr/>
          </p:nvSpPr>
          <p:spPr>
            <a:xfrm>
              <a:off x="8007973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" name="Google Shape;9834;p128">
              <a:extLst>
                <a:ext uri="{FF2B5EF4-FFF2-40B4-BE49-F238E27FC236}">
                  <a16:creationId xmlns:a16="http://schemas.microsoft.com/office/drawing/2014/main" id="{C7C4381D-9091-C874-1120-9E9B45B4AE09}"/>
                </a:ext>
              </a:extLst>
            </p:cNvPr>
            <p:cNvSpPr/>
            <p:nvPr/>
          </p:nvSpPr>
          <p:spPr>
            <a:xfrm>
              <a:off x="8191535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" name="Google Shape;9835;p128">
              <a:extLst>
                <a:ext uri="{FF2B5EF4-FFF2-40B4-BE49-F238E27FC236}">
                  <a16:creationId xmlns:a16="http://schemas.microsoft.com/office/drawing/2014/main" id="{8E672615-4185-2463-92B5-D08D32593057}"/>
                </a:ext>
              </a:extLst>
            </p:cNvPr>
            <p:cNvSpPr/>
            <p:nvPr/>
          </p:nvSpPr>
          <p:spPr>
            <a:xfrm>
              <a:off x="8375097" y="7941537"/>
              <a:ext cx="139117" cy="140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" name="Google Shape;9836;p128">
              <a:extLst>
                <a:ext uri="{FF2B5EF4-FFF2-40B4-BE49-F238E27FC236}">
                  <a16:creationId xmlns:a16="http://schemas.microsoft.com/office/drawing/2014/main" id="{220C967E-2E72-9CE4-EDF9-C5DE35524C9E}"/>
                </a:ext>
              </a:extLst>
            </p:cNvPr>
            <p:cNvSpPr/>
            <p:nvPr/>
          </p:nvSpPr>
          <p:spPr>
            <a:xfrm>
              <a:off x="855865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" name="Espace réservé du numéro de diapositive 2">
              <a:extLst>
                <a:ext uri="{FF2B5EF4-FFF2-40B4-BE49-F238E27FC236}">
                  <a16:creationId xmlns:a16="http://schemas.microsoft.com/office/drawing/2014/main" id="{F0ACAAC9-0637-422A-0815-D2C7DDEEE0A9}"/>
                </a:ext>
              </a:extLst>
            </p:cNvPr>
            <p:cNvSpPr txBox="1">
              <a:spLocks/>
            </p:cNvSpPr>
            <p:nvPr/>
          </p:nvSpPr>
          <p:spPr>
            <a:xfrm>
              <a:off x="6039996" y="7537102"/>
              <a:ext cx="411955" cy="3651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 compatLnSpc="1">
              <a:noAutofit/>
            </a:bodyPr>
            <a:lstStyle>
              <a:defPPr>
                <a:defRPr lang="en-US"/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12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fld id="{947890D0-58DA-4F53-B9C8-1F7EB626E16D}" type="slidenum">
                <a:rPr lang="fr-FR" sz="1600" smtClean="0">
                  <a:solidFill>
                    <a:schemeClr val="accent1">
                      <a:lumMod val="50000"/>
                    </a:schemeClr>
                  </a:solidFill>
                </a:rPr>
                <a:pPr algn="ctr">
                  <a:defRPr/>
                </a:pPr>
                <a:t>20</a:t>
              </a:fld>
              <a:endParaRPr lang="fr-FR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31" name="Google Shape;9806;p128">
              <a:extLst>
                <a:ext uri="{FF2B5EF4-FFF2-40B4-BE49-F238E27FC236}">
                  <a16:creationId xmlns:a16="http://schemas.microsoft.com/office/drawing/2014/main" id="{04802FEF-4A7E-8343-B89A-C9E2139844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452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2" name="Google Shape;9807;p128">
              <a:extLst>
                <a:ext uri="{FF2B5EF4-FFF2-40B4-BE49-F238E27FC236}">
                  <a16:creationId xmlns:a16="http://schemas.microsoft.com/office/drawing/2014/main" id="{86C0C9EB-33FD-7895-3094-A7FA112E7D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388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" name="Google Shape;9808;p128">
              <a:extLst>
                <a:ext uri="{FF2B5EF4-FFF2-40B4-BE49-F238E27FC236}">
                  <a16:creationId xmlns:a16="http://schemas.microsoft.com/office/drawing/2014/main" id="{4901BA14-A540-88B9-8BA5-B5452EE72A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23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234" name="Google Shape;9809;p128">
              <a:extLst>
                <a:ext uri="{FF2B5EF4-FFF2-40B4-BE49-F238E27FC236}">
                  <a16:creationId xmlns:a16="http://schemas.microsoft.com/office/drawing/2014/main" id="{113EC9B2-D495-2E14-7368-2309C53585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259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5" name="Google Shape;9810;p128">
              <a:extLst>
                <a:ext uri="{FF2B5EF4-FFF2-40B4-BE49-F238E27FC236}">
                  <a16:creationId xmlns:a16="http://schemas.microsoft.com/office/drawing/2014/main" id="{B7C1D308-4EB1-5A28-55A2-A0D03E82DA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194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" name="Google Shape;9811;p128">
              <a:extLst>
                <a:ext uri="{FF2B5EF4-FFF2-40B4-BE49-F238E27FC236}">
                  <a16:creationId xmlns:a16="http://schemas.microsoft.com/office/drawing/2014/main" id="{04FA9472-8917-3429-10E7-D90DC2B17A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30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" name="Google Shape;9812;p128">
              <a:extLst>
                <a:ext uri="{FF2B5EF4-FFF2-40B4-BE49-F238E27FC236}">
                  <a16:creationId xmlns:a16="http://schemas.microsoft.com/office/drawing/2014/main" id="{24886125-DC03-573C-615E-319A77F4D5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065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" name="Google Shape;9813;p128">
              <a:extLst>
                <a:ext uri="{FF2B5EF4-FFF2-40B4-BE49-F238E27FC236}">
                  <a16:creationId xmlns:a16="http://schemas.microsoft.com/office/drawing/2014/main" id="{3305636E-B21E-85C3-D848-C47ECABAF2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614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" name="Google Shape;9814;p128">
              <a:extLst>
                <a:ext uri="{FF2B5EF4-FFF2-40B4-BE49-F238E27FC236}">
                  <a16:creationId xmlns:a16="http://schemas.microsoft.com/office/drawing/2014/main" id="{2F3225BB-7F5E-754F-0304-9C02AC3F33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9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" name="Google Shape;9815;p128">
              <a:extLst>
                <a:ext uri="{FF2B5EF4-FFF2-40B4-BE49-F238E27FC236}">
                  <a16:creationId xmlns:a16="http://schemas.microsoft.com/office/drawing/2014/main" id="{FA128236-A19F-C086-6DBE-8C70302E33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3485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" name="Google Shape;9816;p128">
              <a:extLst>
                <a:ext uri="{FF2B5EF4-FFF2-40B4-BE49-F238E27FC236}">
                  <a16:creationId xmlns:a16="http://schemas.microsoft.com/office/drawing/2014/main" id="{B26D8FD0-D3A2-128E-9663-A70593FEA9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4211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" name="Google Shape;9831;p128">
              <a:extLst>
                <a:ext uri="{FF2B5EF4-FFF2-40B4-BE49-F238E27FC236}">
                  <a16:creationId xmlns:a16="http://schemas.microsoft.com/office/drawing/2014/main" id="{F627E39E-55EC-ED2D-96F0-6730EABF78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1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" name="Google Shape;9832;p128">
              <a:extLst>
                <a:ext uri="{FF2B5EF4-FFF2-40B4-BE49-F238E27FC236}">
                  <a16:creationId xmlns:a16="http://schemas.microsoft.com/office/drawing/2014/main" id="{A358AC34-80C8-923E-E1EA-5D7FA2548B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936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" name="Google Shape;9833;p128">
              <a:extLst>
                <a:ext uri="{FF2B5EF4-FFF2-40B4-BE49-F238E27FC236}">
                  <a16:creationId xmlns:a16="http://schemas.microsoft.com/office/drawing/2014/main" id="{3F6F2FD8-E57F-7EE5-77F3-B380F31381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872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" name="Google Shape;9834;p128">
              <a:extLst>
                <a:ext uri="{FF2B5EF4-FFF2-40B4-BE49-F238E27FC236}">
                  <a16:creationId xmlns:a16="http://schemas.microsoft.com/office/drawing/2014/main" id="{6F2B25CF-FF56-4A2B-BB36-E19CCFC45F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807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" name="Google Shape;9835;p128">
              <a:extLst>
                <a:ext uri="{FF2B5EF4-FFF2-40B4-BE49-F238E27FC236}">
                  <a16:creationId xmlns:a16="http://schemas.microsoft.com/office/drawing/2014/main" id="{26D39C14-17CB-0808-F30A-731C06D480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743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247" name="Google Shape;9836;p128">
              <a:extLst>
                <a:ext uri="{FF2B5EF4-FFF2-40B4-BE49-F238E27FC236}">
                  <a16:creationId xmlns:a16="http://schemas.microsoft.com/office/drawing/2014/main" id="{703A1A78-CBC4-D234-7D4C-6BB789C305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78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1222796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3F84351-C289-70F9-63FF-57F25CABB2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Deconvolution</a:t>
            </a: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890D0-58DA-4F53-B9C8-1F7EB626E16D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Century Gothic" pitchFamily="34"/>
              <a:ea typeface="+mn-ea"/>
              <a:cs typeface="+mn-cs"/>
            </a:endParaRPr>
          </a:p>
        </p:txBody>
      </p:sp>
      <p:sp>
        <p:nvSpPr>
          <p:cNvPr id="5" name="Arrow: Right 428">
            <a:extLst>
              <a:ext uri="{FF2B5EF4-FFF2-40B4-BE49-F238E27FC236}">
                <a16:creationId xmlns:a16="http://schemas.microsoft.com/office/drawing/2014/main" id="{0601EF4B-0659-C519-A831-C698BA54A592}"/>
              </a:ext>
            </a:extLst>
          </p:cNvPr>
          <p:cNvSpPr/>
          <p:nvPr/>
        </p:nvSpPr>
        <p:spPr>
          <a:xfrm>
            <a:off x="8314931" y="4584710"/>
            <a:ext cx="736439" cy="580314"/>
          </a:xfrm>
          <a:custGeom>
            <a:avLst>
              <a:gd name="f0" fmla="val 15597"/>
              <a:gd name="f1" fmla="val 7136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333F5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0000"/>
              </a:solidFill>
              <a:uFillTx/>
              <a:latin typeface="Century Gothic" pitchFamily="34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F1C7C74E-429B-60F9-37C5-DFAFAA427963}"/>
              </a:ext>
            </a:extLst>
          </p:cNvPr>
          <p:cNvSpPr txBox="1"/>
          <p:nvPr/>
        </p:nvSpPr>
        <p:spPr>
          <a:xfrm>
            <a:off x="-3130637" y="157889"/>
            <a:ext cx="10468718" cy="7803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600" b="1" i="0" u="none" strike="noStrike" kern="1200" cap="none" spc="0" baseline="0" dirty="0">
                <a:solidFill>
                  <a:srgbClr val="242269"/>
                </a:solidFill>
                <a:uFillTx/>
                <a:latin typeface="Century Gothic" pitchFamily="34"/>
              </a:rPr>
              <a:t>Deconvolution framework</a:t>
            </a:r>
          </a:p>
        </p:txBody>
      </p:sp>
      <p:sp>
        <p:nvSpPr>
          <p:cNvPr id="70" name="Arrow: Right 548">
            <a:extLst>
              <a:ext uri="{FF2B5EF4-FFF2-40B4-BE49-F238E27FC236}">
                <a16:creationId xmlns:a16="http://schemas.microsoft.com/office/drawing/2014/main" id="{BD40FA8E-BB9A-609F-D715-B05046FCDF88}"/>
              </a:ext>
            </a:extLst>
          </p:cNvPr>
          <p:cNvSpPr/>
          <p:nvPr/>
        </p:nvSpPr>
        <p:spPr>
          <a:xfrm>
            <a:off x="4765403" y="4484190"/>
            <a:ext cx="736439" cy="580314"/>
          </a:xfrm>
          <a:custGeom>
            <a:avLst>
              <a:gd name="f0" fmla="val 15597"/>
              <a:gd name="f1" fmla="val 7136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333F5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0000"/>
              </a:solidFill>
              <a:uFillTx/>
              <a:latin typeface="Century Gothic" pitchFamily="34"/>
            </a:endParaRPr>
          </a:p>
        </p:txBody>
      </p:sp>
      <p:grpSp>
        <p:nvGrpSpPr>
          <p:cNvPr id="77" name="Group 427">
            <a:extLst>
              <a:ext uri="{FF2B5EF4-FFF2-40B4-BE49-F238E27FC236}">
                <a16:creationId xmlns:a16="http://schemas.microsoft.com/office/drawing/2014/main" id="{E5E4C892-AE3B-A2AA-6B1B-B37CCF19372E}"/>
              </a:ext>
            </a:extLst>
          </p:cNvPr>
          <p:cNvGrpSpPr/>
          <p:nvPr/>
        </p:nvGrpSpPr>
        <p:grpSpPr>
          <a:xfrm>
            <a:off x="9455675" y="3297622"/>
            <a:ext cx="2785188" cy="2468797"/>
            <a:chOff x="9339416" y="3411123"/>
            <a:chExt cx="2785188" cy="2468797"/>
          </a:xfrm>
        </p:grpSpPr>
        <p:grpSp>
          <p:nvGrpSpPr>
            <p:cNvPr id="79" name="Group 429">
              <a:extLst>
                <a:ext uri="{FF2B5EF4-FFF2-40B4-BE49-F238E27FC236}">
                  <a16:creationId xmlns:a16="http://schemas.microsoft.com/office/drawing/2014/main" id="{FBE54E86-4F72-F3F3-F613-917E10575030}"/>
                </a:ext>
              </a:extLst>
            </p:cNvPr>
            <p:cNvGrpSpPr/>
            <p:nvPr/>
          </p:nvGrpSpPr>
          <p:grpSpPr>
            <a:xfrm>
              <a:off x="9383709" y="3529026"/>
              <a:ext cx="2740895" cy="2188516"/>
              <a:chOff x="9383709" y="3529026"/>
              <a:chExt cx="2740895" cy="2188516"/>
            </a:xfrm>
          </p:grpSpPr>
          <p:sp>
            <p:nvSpPr>
              <p:cNvPr id="81" name="Rectangle 431">
                <a:extLst>
                  <a:ext uri="{FF2B5EF4-FFF2-40B4-BE49-F238E27FC236}">
                    <a16:creationId xmlns:a16="http://schemas.microsoft.com/office/drawing/2014/main" id="{FF7B1CB9-60F6-A18C-8763-1D8FF3719768}"/>
                  </a:ext>
                </a:extLst>
              </p:cNvPr>
              <p:cNvSpPr/>
              <p:nvPr/>
            </p:nvSpPr>
            <p:spPr>
              <a:xfrm rot="5400013">
                <a:off x="9935116" y="3881331"/>
                <a:ext cx="183501" cy="780303"/>
              </a:xfrm>
              <a:prstGeom prst="rect">
                <a:avLst/>
              </a:prstGeom>
              <a:solidFill>
                <a:srgbClr val="ABDFE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82" name="Rectangle 432">
                <a:extLst>
                  <a:ext uri="{FF2B5EF4-FFF2-40B4-BE49-F238E27FC236}">
                    <a16:creationId xmlns:a16="http://schemas.microsoft.com/office/drawing/2014/main" id="{7D5F6782-6A13-FBA9-F561-D5B57F1F9090}"/>
                  </a:ext>
                </a:extLst>
              </p:cNvPr>
              <p:cNvSpPr/>
              <p:nvPr/>
            </p:nvSpPr>
            <p:spPr>
              <a:xfrm rot="5400013">
                <a:off x="10868087" y="3881331"/>
                <a:ext cx="183501" cy="780303"/>
              </a:xfrm>
              <a:prstGeom prst="rect">
                <a:avLst/>
              </a:prstGeom>
              <a:solidFill>
                <a:srgbClr val="EFD1A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83" name="TextBox 433">
                <a:extLst>
                  <a:ext uri="{FF2B5EF4-FFF2-40B4-BE49-F238E27FC236}">
                    <a16:creationId xmlns:a16="http://schemas.microsoft.com/office/drawing/2014/main" id="{803BD891-ECF4-AA31-FCD7-CEEBA3A6458E}"/>
                  </a:ext>
                </a:extLst>
              </p:cNvPr>
              <p:cNvSpPr txBox="1"/>
              <p:nvPr/>
            </p:nvSpPr>
            <p:spPr>
              <a:xfrm>
                <a:off x="9383709" y="3529026"/>
                <a:ext cx="2513831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800" b="0" i="0" u="none" strike="noStrike" kern="1200" cap="none" spc="0" baseline="0" dirty="0" err="1">
                    <a:solidFill>
                      <a:srgbClr val="FF0000"/>
                    </a:solidFill>
                    <a:uFillTx/>
                    <a:latin typeface="Century Gothic" pitchFamily="34"/>
                  </a:rPr>
                  <a:t>Cell</a:t>
                </a:r>
                <a:r>
                  <a:rPr lang="fr-FR" sz="1800" b="0" i="0" u="none" strike="noStrike" kern="1200" cap="none" spc="0" baseline="0" dirty="0">
                    <a:solidFill>
                      <a:srgbClr val="FF0000"/>
                    </a:solidFill>
                    <a:uFillTx/>
                    <a:latin typeface="Century Gothic" pitchFamily="34"/>
                  </a:rPr>
                  <a:t> type proportions</a:t>
                </a:r>
                <a:endParaRPr lang="en-US" sz="1800" b="0" i="0" u="none" strike="noStrike" kern="1200" cap="none" spc="0" baseline="0" dirty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grpSp>
            <p:nvGrpSpPr>
              <p:cNvPr id="84" name="Group 434">
                <a:extLst>
                  <a:ext uri="{FF2B5EF4-FFF2-40B4-BE49-F238E27FC236}">
                    <a16:creationId xmlns:a16="http://schemas.microsoft.com/office/drawing/2014/main" id="{DC3F628B-DDE1-1E3F-7328-E2475D97F827}"/>
                  </a:ext>
                </a:extLst>
              </p:cNvPr>
              <p:cNvGrpSpPr/>
              <p:nvPr/>
            </p:nvGrpSpPr>
            <p:grpSpPr>
              <a:xfrm>
                <a:off x="9463079" y="4991481"/>
                <a:ext cx="690061" cy="726061"/>
                <a:chOff x="9463079" y="4991481"/>
                <a:chExt cx="690061" cy="726061"/>
              </a:xfrm>
            </p:grpSpPr>
            <p:sp>
              <p:nvSpPr>
                <p:cNvPr id="99" name="Oval 449">
                  <a:extLst>
                    <a:ext uri="{FF2B5EF4-FFF2-40B4-BE49-F238E27FC236}">
                      <a16:creationId xmlns:a16="http://schemas.microsoft.com/office/drawing/2014/main" id="{30225123-9B2D-DC5A-8962-12B8C8EBCE10}"/>
                    </a:ext>
                  </a:extLst>
                </p:cNvPr>
                <p:cNvSpPr/>
                <p:nvPr/>
              </p:nvSpPr>
              <p:spPr>
                <a:xfrm>
                  <a:off x="9463079" y="4991481"/>
                  <a:ext cx="690061" cy="72606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21961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00" name="Oval 450">
                  <a:extLst>
                    <a:ext uri="{FF2B5EF4-FFF2-40B4-BE49-F238E27FC236}">
                      <a16:creationId xmlns:a16="http://schemas.microsoft.com/office/drawing/2014/main" id="{506F2AFC-37CA-A45B-EA0E-0166695C6CAF}"/>
                    </a:ext>
                  </a:extLst>
                </p:cNvPr>
                <p:cNvSpPr/>
                <p:nvPr/>
              </p:nvSpPr>
              <p:spPr>
                <a:xfrm>
                  <a:off x="9689631" y="5203438"/>
                  <a:ext cx="263027" cy="276743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45882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sp>
            <p:nvSpPr>
              <p:cNvPr id="85" name="TextBox 435">
                <a:extLst>
                  <a:ext uri="{FF2B5EF4-FFF2-40B4-BE49-F238E27FC236}">
                    <a16:creationId xmlns:a16="http://schemas.microsoft.com/office/drawing/2014/main" id="{2943FD00-EFCF-9F2F-2D8B-28EE7BF9BEEC}"/>
                  </a:ext>
                </a:extLst>
              </p:cNvPr>
              <p:cNvSpPr txBox="1"/>
              <p:nvPr/>
            </p:nvSpPr>
            <p:spPr>
              <a:xfrm>
                <a:off x="9399126" y="4636181"/>
                <a:ext cx="612666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rPr>
                  <a:t>T cells</a:t>
                </a:r>
                <a:endParaRPr lang="en-US" sz="12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grpSp>
            <p:nvGrpSpPr>
              <p:cNvPr id="86" name="Group 436">
                <a:extLst>
                  <a:ext uri="{FF2B5EF4-FFF2-40B4-BE49-F238E27FC236}">
                    <a16:creationId xmlns:a16="http://schemas.microsoft.com/office/drawing/2014/main" id="{42F77FFB-0877-4C94-FDF5-CC658532DE2B}"/>
                  </a:ext>
                </a:extLst>
              </p:cNvPr>
              <p:cNvGrpSpPr/>
              <p:nvPr/>
            </p:nvGrpSpPr>
            <p:grpSpPr>
              <a:xfrm>
                <a:off x="10355406" y="4951796"/>
                <a:ext cx="667128" cy="755540"/>
                <a:chOff x="10355406" y="4951796"/>
                <a:chExt cx="667128" cy="755540"/>
              </a:xfrm>
            </p:grpSpPr>
            <p:sp>
              <p:nvSpPr>
                <p:cNvPr id="93" name="Oval 443">
                  <a:extLst>
                    <a:ext uri="{FF2B5EF4-FFF2-40B4-BE49-F238E27FC236}">
                      <a16:creationId xmlns:a16="http://schemas.microsoft.com/office/drawing/2014/main" id="{E154D8E2-8F67-39CC-7435-80F461005FF1}"/>
                    </a:ext>
                  </a:extLst>
                </p:cNvPr>
                <p:cNvSpPr/>
                <p:nvPr/>
              </p:nvSpPr>
              <p:spPr>
                <a:xfrm>
                  <a:off x="10355406" y="5084941"/>
                  <a:ext cx="591534" cy="622395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21961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94" name="Oval 444">
                  <a:extLst>
                    <a:ext uri="{FF2B5EF4-FFF2-40B4-BE49-F238E27FC236}">
                      <a16:creationId xmlns:a16="http://schemas.microsoft.com/office/drawing/2014/main" id="{92DD9A61-9506-C561-5929-AAAAD147220D}"/>
                    </a:ext>
                  </a:extLst>
                </p:cNvPr>
                <p:cNvSpPr/>
                <p:nvPr/>
              </p:nvSpPr>
              <p:spPr>
                <a:xfrm>
                  <a:off x="10567857" y="5257324"/>
                  <a:ext cx="225472" cy="23723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45882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cxnSp>
              <p:nvCxnSpPr>
                <p:cNvPr id="95" name="Straight Connector 445">
                  <a:extLst>
                    <a:ext uri="{FF2B5EF4-FFF2-40B4-BE49-F238E27FC236}">
                      <a16:creationId xmlns:a16="http://schemas.microsoft.com/office/drawing/2014/main" id="{8062CA4F-F695-25B2-5282-92A46DF3EE73}"/>
                    </a:ext>
                  </a:extLst>
                </p:cNvPr>
                <p:cNvCxnSpPr/>
                <p:nvPr/>
              </p:nvCxnSpPr>
              <p:spPr>
                <a:xfrm flipV="1">
                  <a:off x="10793330" y="5042440"/>
                  <a:ext cx="109993" cy="135487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96" name="Straight Connector 446">
                  <a:extLst>
                    <a:ext uri="{FF2B5EF4-FFF2-40B4-BE49-F238E27FC236}">
                      <a16:creationId xmlns:a16="http://schemas.microsoft.com/office/drawing/2014/main" id="{409848B7-8305-D09A-8392-39C49B320651}"/>
                    </a:ext>
                  </a:extLst>
                </p:cNvPr>
                <p:cNvCxnSpPr/>
                <p:nvPr/>
              </p:nvCxnSpPr>
              <p:spPr>
                <a:xfrm flipV="1">
                  <a:off x="10903323" y="4951796"/>
                  <a:ext cx="0" cy="96798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97" name="Straight Connector 447">
                  <a:extLst>
                    <a:ext uri="{FF2B5EF4-FFF2-40B4-BE49-F238E27FC236}">
                      <a16:creationId xmlns:a16="http://schemas.microsoft.com/office/drawing/2014/main" id="{73D8CECA-FA6B-D768-0784-5F0C46F9AE7B}"/>
                    </a:ext>
                  </a:extLst>
                </p:cNvPr>
                <p:cNvCxnSpPr/>
                <p:nvPr/>
              </p:nvCxnSpPr>
              <p:spPr>
                <a:xfrm flipV="1">
                  <a:off x="10814581" y="5055205"/>
                  <a:ext cx="110002" cy="135487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98" name="Straight Connector 448">
                  <a:extLst>
                    <a:ext uri="{FF2B5EF4-FFF2-40B4-BE49-F238E27FC236}">
                      <a16:creationId xmlns:a16="http://schemas.microsoft.com/office/drawing/2014/main" id="{D3F934B4-3C85-2ED0-F54D-0A927A9287FC}"/>
                    </a:ext>
                  </a:extLst>
                </p:cNvPr>
                <p:cNvCxnSpPr/>
                <p:nvPr/>
              </p:nvCxnSpPr>
              <p:spPr>
                <a:xfrm flipV="1">
                  <a:off x="10925434" y="5041846"/>
                  <a:ext cx="97100" cy="13953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</p:grpSp>
          <p:sp>
            <p:nvSpPr>
              <p:cNvPr id="87" name="TextBox 437">
                <a:extLst>
                  <a:ext uri="{FF2B5EF4-FFF2-40B4-BE49-F238E27FC236}">
                    <a16:creationId xmlns:a16="http://schemas.microsoft.com/office/drawing/2014/main" id="{42A26B66-5D41-F7A5-C342-D363954A0F4D}"/>
                  </a:ext>
                </a:extLst>
              </p:cNvPr>
              <p:cNvSpPr txBox="1"/>
              <p:nvPr/>
            </p:nvSpPr>
            <p:spPr>
              <a:xfrm>
                <a:off x="10133554" y="4636181"/>
                <a:ext cx="635105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rPr>
                  <a:t>B cells</a:t>
                </a:r>
                <a:endParaRPr lang="en-US" sz="12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88" name="Rectangle 438">
                <a:extLst>
                  <a:ext uri="{FF2B5EF4-FFF2-40B4-BE49-F238E27FC236}">
                    <a16:creationId xmlns:a16="http://schemas.microsoft.com/office/drawing/2014/main" id="{6948751B-D645-0E41-DED4-7990D9EDD564}"/>
                  </a:ext>
                </a:extLst>
              </p:cNvPr>
              <p:cNvSpPr/>
              <p:nvPr/>
            </p:nvSpPr>
            <p:spPr>
              <a:xfrm>
                <a:off x="11502658" y="4177143"/>
                <a:ext cx="183501" cy="188677"/>
              </a:xfrm>
              <a:prstGeom prst="rect">
                <a:avLst/>
              </a:prstGeom>
              <a:solidFill>
                <a:srgbClr val="F6E6F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grpSp>
            <p:nvGrpSpPr>
              <p:cNvPr id="89" name="Group 439">
                <a:extLst>
                  <a:ext uri="{FF2B5EF4-FFF2-40B4-BE49-F238E27FC236}">
                    <a16:creationId xmlns:a16="http://schemas.microsoft.com/office/drawing/2014/main" id="{0CA8226B-CD31-EFEB-EDE3-E810B4C6E39A}"/>
                  </a:ext>
                </a:extLst>
              </p:cNvPr>
              <p:cNvGrpSpPr/>
              <p:nvPr/>
            </p:nvGrpSpPr>
            <p:grpSpPr>
              <a:xfrm>
                <a:off x="11109767" y="4924537"/>
                <a:ext cx="612968" cy="780303"/>
                <a:chOff x="11109767" y="4924537"/>
                <a:chExt cx="612968" cy="780303"/>
              </a:xfrm>
            </p:grpSpPr>
            <p:sp>
              <p:nvSpPr>
                <p:cNvPr id="91" name="Freeform: Shape 441">
                  <a:extLst>
                    <a:ext uri="{FF2B5EF4-FFF2-40B4-BE49-F238E27FC236}">
                      <a16:creationId xmlns:a16="http://schemas.microsoft.com/office/drawing/2014/main" id="{17E5224A-FBE1-D169-C4A1-3DE4C6CA96BC}"/>
                    </a:ext>
                  </a:extLst>
                </p:cNvPr>
                <p:cNvSpPr/>
                <p:nvPr/>
              </p:nvSpPr>
              <p:spPr>
                <a:xfrm>
                  <a:off x="11109767" y="4924537"/>
                  <a:ext cx="612968" cy="780303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0"/>
                    <a:gd name="f6" fmla="val 951362"/>
                    <a:gd name="f7" fmla="val 1211084"/>
                    <a:gd name="f8" fmla="val 310756"/>
                    <a:gd name="f9" fmla="val 18468"/>
                    <a:gd name="f10" fmla="val 242176"/>
                    <a:gd name="f11" fmla="val 66728"/>
                    <a:gd name="f12" fmla="val 35166"/>
                    <a:gd name="f13" fmla="val 264848"/>
                    <a:gd name="f14" fmla="val 5956"/>
                    <a:gd name="f15" fmla="val 376608"/>
                    <a:gd name="f16" fmla="val -23254"/>
                    <a:gd name="f17" fmla="val 488368"/>
                    <a:gd name="f18" fmla="val 60566"/>
                    <a:gd name="f19" fmla="val 586158"/>
                    <a:gd name="f20" fmla="val 135496"/>
                    <a:gd name="f21" fmla="val 689028"/>
                    <a:gd name="f22" fmla="val 210426"/>
                    <a:gd name="f23" fmla="val 791898"/>
                    <a:gd name="f24" fmla="val 459346"/>
                    <a:gd name="f25" fmla="val 923978"/>
                    <a:gd name="f26" fmla="val 455536"/>
                    <a:gd name="f27" fmla="val 993828"/>
                    <a:gd name="f28" fmla="val 451726"/>
                    <a:gd name="f29" fmla="val 1063678"/>
                    <a:gd name="f30" fmla="val 97396"/>
                    <a:gd name="f31" fmla="val 1073838"/>
                    <a:gd name="f32" fmla="val 112636"/>
                    <a:gd name="f33" fmla="val 1108128"/>
                    <a:gd name="f34" fmla="val 127876"/>
                    <a:gd name="f35" fmla="val 1142418"/>
                    <a:gd name="f36" fmla="val 458076"/>
                    <a:gd name="f37" fmla="val 1245288"/>
                    <a:gd name="f38" fmla="val 546976"/>
                    <a:gd name="f39" fmla="val 1199568"/>
                    <a:gd name="f40" fmla="val 635876"/>
                    <a:gd name="f41" fmla="val 1153848"/>
                    <a:gd name="f42" fmla="val 578726"/>
                    <a:gd name="f43" fmla="val 892228"/>
                    <a:gd name="f44" fmla="val 646036"/>
                    <a:gd name="f45" fmla="val 833808"/>
                    <a:gd name="f46" fmla="val 713346"/>
                    <a:gd name="f47" fmla="val 775388"/>
                    <a:gd name="f48" fmla="val 939406"/>
                    <a:gd name="f49" fmla="val 926518"/>
                    <a:gd name="f50" fmla="val 950836"/>
                    <a:gd name="f51" fmla="val 849048"/>
                    <a:gd name="f52" fmla="val 962266"/>
                    <a:gd name="f53" fmla="val 771578"/>
                    <a:gd name="f54" fmla="val 784466"/>
                    <a:gd name="f55" fmla="val 489638"/>
                    <a:gd name="f56" fmla="val 714616"/>
                    <a:gd name="f57" fmla="val 368988"/>
                    <a:gd name="f58" fmla="val 644766"/>
                    <a:gd name="f59" fmla="val 248338"/>
                    <a:gd name="f60" fmla="val 610476"/>
                    <a:gd name="f61" fmla="val 122608"/>
                    <a:gd name="f62" fmla="val 531736"/>
                    <a:gd name="f63" fmla="val 125148"/>
                    <a:gd name="f64" fmla="val 452996"/>
                    <a:gd name="f65" fmla="val 127688"/>
                    <a:gd name="f66" fmla="val 261226"/>
                    <a:gd name="f67" fmla="val 390578"/>
                    <a:gd name="f68" fmla="val 384228"/>
                    <a:gd name="f69" fmla="val 223126"/>
                    <a:gd name="f70" fmla="val 377878"/>
                    <a:gd name="f71" fmla="val 409816"/>
                    <a:gd name="f72" fmla="val 149278"/>
                    <a:gd name="f73" fmla="val 417436"/>
                    <a:gd name="f74" fmla="val 87048"/>
                    <a:gd name="f75" fmla="val 425056"/>
                    <a:gd name="f76" fmla="val 24818"/>
                    <a:gd name="f77" fmla="val 379336"/>
                    <a:gd name="f78" fmla="val -29792"/>
                    <a:gd name="f79" fmla="+- 0 0 -90"/>
                    <a:gd name="f80" fmla="*/ f3 1 951362"/>
                    <a:gd name="f81" fmla="*/ f4 1 1211084"/>
                    <a:gd name="f82" fmla="val f5"/>
                    <a:gd name="f83" fmla="val f6"/>
                    <a:gd name="f84" fmla="val f7"/>
                    <a:gd name="f85" fmla="*/ f79 f0 1"/>
                    <a:gd name="f86" fmla="+- f84 0 f82"/>
                    <a:gd name="f87" fmla="+- f83 0 f82"/>
                    <a:gd name="f88" fmla="*/ f85 1 f2"/>
                    <a:gd name="f89" fmla="*/ f87 1 951362"/>
                    <a:gd name="f90" fmla="*/ f86 1 1211084"/>
                    <a:gd name="f91" fmla="*/ 310756 f87 1"/>
                    <a:gd name="f92" fmla="*/ 18468 f86 1"/>
                    <a:gd name="f93" fmla="*/ 5956 f87 1"/>
                    <a:gd name="f94" fmla="*/ 376608 f86 1"/>
                    <a:gd name="f95" fmla="*/ 135496 f87 1"/>
                    <a:gd name="f96" fmla="*/ 689028 f86 1"/>
                    <a:gd name="f97" fmla="*/ 455536 f87 1"/>
                    <a:gd name="f98" fmla="*/ 993828 f86 1"/>
                    <a:gd name="f99" fmla="*/ 112636 f87 1"/>
                    <a:gd name="f100" fmla="*/ 1108128 f86 1"/>
                    <a:gd name="f101" fmla="*/ 546976 f87 1"/>
                    <a:gd name="f102" fmla="*/ 1199568 f86 1"/>
                    <a:gd name="f103" fmla="*/ 646036 f87 1"/>
                    <a:gd name="f104" fmla="*/ 833808 f86 1"/>
                    <a:gd name="f105" fmla="*/ 950836 f87 1"/>
                    <a:gd name="f106" fmla="*/ 849048 f86 1"/>
                    <a:gd name="f107" fmla="*/ 714616 f87 1"/>
                    <a:gd name="f108" fmla="*/ 368988 f86 1"/>
                    <a:gd name="f109" fmla="*/ 531736 f87 1"/>
                    <a:gd name="f110" fmla="*/ 125148 f86 1"/>
                    <a:gd name="f111" fmla="*/ 242176 f87 1"/>
                    <a:gd name="f112" fmla="*/ 384228 f86 1"/>
                    <a:gd name="f113" fmla="*/ 417436 f87 1"/>
                    <a:gd name="f114" fmla="*/ 87048 f86 1"/>
                    <a:gd name="f115" fmla="+- f88 0 f1"/>
                    <a:gd name="f116" fmla="*/ f91 1 951362"/>
                    <a:gd name="f117" fmla="*/ f92 1 1211084"/>
                    <a:gd name="f118" fmla="*/ f93 1 951362"/>
                    <a:gd name="f119" fmla="*/ f94 1 1211084"/>
                    <a:gd name="f120" fmla="*/ f95 1 951362"/>
                    <a:gd name="f121" fmla="*/ f96 1 1211084"/>
                    <a:gd name="f122" fmla="*/ f97 1 951362"/>
                    <a:gd name="f123" fmla="*/ f98 1 1211084"/>
                    <a:gd name="f124" fmla="*/ f99 1 951362"/>
                    <a:gd name="f125" fmla="*/ f100 1 1211084"/>
                    <a:gd name="f126" fmla="*/ f101 1 951362"/>
                    <a:gd name="f127" fmla="*/ f102 1 1211084"/>
                    <a:gd name="f128" fmla="*/ f103 1 951362"/>
                    <a:gd name="f129" fmla="*/ f104 1 1211084"/>
                    <a:gd name="f130" fmla="*/ f105 1 951362"/>
                    <a:gd name="f131" fmla="*/ f106 1 1211084"/>
                    <a:gd name="f132" fmla="*/ f107 1 951362"/>
                    <a:gd name="f133" fmla="*/ f108 1 1211084"/>
                    <a:gd name="f134" fmla="*/ f109 1 951362"/>
                    <a:gd name="f135" fmla="*/ f110 1 1211084"/>
                    <a:gd name="f136" fmla="*/ f111 1 951362"/>
                    <a:gd name="f137" fmla="*/ f112 1 1211084"/>
                    <a:gd name="f138" fmla="*/ f113 1 951362"/>
                    <a:gd name="f139" fmla="*/ f114 1 1211084"/>
                    <a:gd name="f140" fmla="*/ f82 1 f89"/>
                    <a:gd name="f141" fmla="*/ f83 1 f89"/>
                    <a:gd name="f142" fmla="*/ f82 1 f90"/>
                    <a:gd name="f143" fmla="*/ f84 1 f90"/>
                    <a:gd name="f144" fmla="*/ f116 1 f89"/>
                    <a:gd name="f145" fmla="*/ f117 1 f90"/>
                    <a:gd name="f146" fmla="*/ f118 1 f89"/>
                    <a:gd name="f147" fmla="*/ f119 1 f90"/>
                    <a:gd name="f148" fmla="*/ f120 1 f89"/>
                    <a:gd name="f149" fmla="*/ f121 1 f90"/>
                    <a:gd name="f150" fmla="*/ f122 1 f89"/>
                    <a:gd name="f151" fmla="*/ f123 1 f90"/>
                    <a:gd name="f152" fmla="*/ f124 1 f89"/>
                    <a:gd name="f153" fmla="*/ f125 1 f90"/>
                    <a:gd name="f154" fmla="*/ f126 1 f89"/>
                    <a:gd name="f155" fmla="*/ f127 1 f90"/>
                    <a:gd name="f156" fmla="*/ f128 1 f89"/>
                    <a:gd name="f157" fmla="*/ f129 1 f90"/>
                    <a:gd name="f158" fmla="*/ f130 1 f89"/>
                    <a:gd name="f159" fmla="*/ f131 1 f90"/>
                    <a:gd name="f160" fmla="*/ f132 1 f89"/>
                    <a:gd name="f161" fmla="*/ f133 1 f90"/>
                    <a:gd name="f162" fmla="*/ f134 1 f89"/>
                    <a:gd name="f163" fmla="*/ f135 1 f90"/>
                    <a:gd name="f164" fmla="*/ f136 1 f89"/>
                    <a:gd name="f165" fmla="*/ f137 1 f90"/>
                    <a:gd name="f166" fmla="*/ f138 1 f89"/>
                    <a:gd name="f167" fmla="*/ f139 1 f90"/>
                    <a:gd name="f168" fmla="*/ f140 f80 1"/>
                    <a:gd name="f169" fmla="*/ f141 f80 1"/>
                    <a:gd name="f170" fmla="*/ f143 f81 1"/>
                    <a:gd name="f171" fmla="*/ f142 f81 1"/>
                    <a:gd name="f172" fmla="*/ f144 f80 1"/>
                    <a:gd name="f173" fmla="*/ f145 f81 1"/>
                    <a:gd name="f174" fmla="*/ f146 f80 1"/>
                    <a:gd name="f175" fmla="*/ f147 f81 1"/>
                    <a:gd name="f176" fmla="*/ f148 f80 1"/>
                    <a:gd name="f177" fmla="*/ f149 f81 1"/>
                    <a:gd name="f178" fmla="*/ f150 f80 1"/>
                    <a:gd name="f179" fmla="*/ f151 f81 1"/>
                    <a:gd name="f180" fmla="*/ f152 f80 1"/>
                    <a:gd name="f181" fmla="*/ f153 f81 1"/>
                    <a:gd name="f182" fmla="*/ f154 f80 1"/>
                    <a:gd name="f183" fmla="*/ f155 f81 1"/>
                    <a:gd name="f184" fmla="*/ f156 f80 1"/>
                    <a:gd name="f185" fmla="*/ f157 f81 1"/>
                    <a:gd name="f186" fmla="*/ f158 f80 1"/>
                    <a:gd name="f187" fmla="*/ f159 f81 1"/>
                    <a:gd name="f188" fmla="*/ f160 f80 1"/>
                    <a:gd name="f189" fmla="*/ f161 f81 1"/>
                    <a:gd name="f190" fmla="*/ f162 f80 1"/>
                    <a:gd name="f191" fmla="*/ f163 f81 1"/>
                    <a:gd name="f192" fmla="*/ f164 f80 1"/>
                    <a:gd name="f193" fmla="*/ f165 f81 1"/>
                    <a:gd name="f194" fmla="*/ f166 f80 1"/>
                    <a:gd name="f195" fmla="*/ f167 f8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115">
                      <a:pos x="f172" y="f173"/>
                    </a:cxn>
                    <a:cxn ang="f115">
                      <a:pos x="f174" y="f175"/>
                    </a:cxn>
                    <a:cxn ang="f115">
                      <a:pos x="f176" y="f177"/>
                    </a:cxn>
                    <a:cxn ang="f115">
                      <a:pos x="f178" y="f179"/>
                    </a:cxn>
                    <a:cxn ang="f115">
                      <a:pos x="f180" y="f181"/>
                    </a:cxn>
                    <a:cxn ang="f115">
                      <a:pos x="f182" y="f183"/>
                    </a:cxn>
                    <a:cxn ang="f115">
                      <a:pos x="f184" y="f185"/>
                    </a:cxn>
                    <a:cxn ang="f115">
                      <a:pos x="f186" y="f187"/>
                    </a:cxn>
                    <a:cxn ang="f115">
                      <a:pos x="f188" y="f189"/>
                    </a:cxn>
                    <a:cxn ang="f115">
                      <a:pos x="f190" y="f191"/>
                    </a:cxn>
                    <a:cxn ang="f115">
                      <a:pos x="f192" y="f193"/>
                    </a:cxn>
                    <a:cxn ang="f115">
                      <a:pos x="f194" y="f195"/>
                    </a:cxn>
                    <a:cxn ang="f115">
                      <a:pos x="f172" y="f173"/>
                    </a:cxn>
                  </a:cxnLst>
                  <a:rect l="f168" t="f171" r="f169" b="f170"/>
                  <a:pathLst>
                    <a:path w="951362" h="1211084">
                      <a:moveTo>
                        <a:pt x="f8" y="f9"/>
                      </a:moveTo>
                      <a:cubicBezTo>
                        <a:pt x="f10" y="f11"/>
                        <a:pt x="f12" y="f13"/>
                        <a:pt x="f14" y="f15"/>
                      </a:cubicBezTo>
                      <a:cubicBezTo>
                        <a:pt x="f16" y="f17"/>
                        <a:pt x="f18" y="f19"/>
                        <a:pt x="f20" y="f21"/>
                      </a:cubicBezTo>
                      <a:cubicBezTo>
                        <a:pt x="f22" y="f23"/>
                        <a:pt x="f24" y="f25"/>
                        <a:pt x="f26" y="f27"/>
                      </a:cubicBezTo>
                      <a:cubicBezTo>
                        <a:pt x="f28" y="f29"/>
                        <a:pt x="f30" y="f31"/>
                        <a:pt x="f32" y="f33"/>
                      </a:cubicBezTo>
                      <a:cubicBezTo>
                        <a:pt x="f34" y="f35"/>
                        <a:pt x="f36" y="f37"/>
                        <a:pt x="f38" y="f39"/>
                      </a:cubicBezTo>
                      <a:cubicBezTo>
                        <a:pt x="f40" y="f41"/>
                        <a:pt x="f42" y="f43"/>
                        <a:pt x="f44" y="f45"/>
                      </a:cubicBezTo>
                      <a:cubicBezTo>
                        <a:pt x="f46" y="f47"/>
                        <a:pt x="f48" y="f49"/>
                        <a:pt x="f50" y="f51"/>
                      </a:cubicBezTo>
                      <a:cubicBezTo>
                        <a:pt x="f52" y="f53"/>
                        <a:pt x="f54" y="f55"/>
                        <a:pt x="f56" y="f57"/>
                      </a:cubicBezTo>
                      <a:cubicBezTo>
                        <a:pt x="f58" y="f59"/>
                        <a:pt x="f60" y="f61"/>
                        <a:pt x="f62" y="f63"/>
                      </a:cubicBezTo>
                      <a:cubicBezTo>
                        <a:pt x="f64" y="f65"/>
                        <a:pt x="f66" y="f67"/>
                        <a:pt x="f10" y="f68"/>
                      </a:cubicBezTo>
                      <a:cubicBezTo>
                        <a:pt x="f69" y="f70"/>
                        <a:pt x="f71" y="f72"/>
                        <a:pt x="f73" y="f74"/>
                      </a:cubicBezTo>
                      <a:cubicBezTo>
                        <a:pt x="f75" y="f76"/>
                        <a:pt x="f77" y="f78"/>
                        <a:pt x="f8" y="f9"/>
                      </a:cubicBezTo>
                      <a:close/>
                    </a:path>
                  </a:pathLst>
                </a:custGeom>
                <a:solidFill>
                  <a:srgbClr val="EFD2EC">
                    <a:alpha val="18824"/>
                  </a:srgbClr>
                </a:solidFill>
                <a:ln w="12701" cap="flat">
                  <a:solidFill>
                    <a:srgbClr val="FFF2CC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92" name="Oval 442">
                  <a:extLst>
                    <a:ext uri="{FF2B5EF4-FFF2-40B4-BE49-F238E27FC236}">
                      <a16:creationId xmlns:a16="http://schemas.microsoft.com/office/drawing/2014/main" id="{CA5F4307-7305-709B-E914-A5EACCF2435C}"/>
                    </a:ext>
                  </a:extLst>
                </p:cNvPr>
                <p:cNvSpPr/>
                <p:nvPr/>
              </p:nvSpPr>
              <p:spPr>
                <a:xfrm>
                  <a:off x="11250896" y="5196077"/>
                  <a:ext cx="169465" cy="178308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FD2EC">
                    <a:alpha val="45882"/>
                  </a:srgbClr>
                </a:solidFill>
                <a:ln w="12701" cap="flat">
                  <a:solidFill>
                    <a:srgbClr val="EFD2EC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sp>
            <p:nvSpPr>
              <p:cNvPr id="90" name="TextBox 440">
                <a:extLst>
                  <a:ext uri="{FF2B5EF4-FFF2-40B4-BE49-F238E27FC236}">
                    <a16:creationId xmlns:a16="http://schemas.microsoft.com/office/drawing/2014/main" id="{081E1E49-ABFA-171D-3B96-6876DCB9EDD6}"/>
                  </a:ext>
                </a:extLst>
              </p:cNvPr>
              <p:cNvSpPr txBox="1"/>
              <p:nvPr/>
            </p:nvSpPr>
            <p:spPr>
              <a:xfrm>
                <a:off x="10878753" y="4636181"/>
                <a:ext cx="1245851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rPr>
                  <a:t>Macrophages</a:t>
                </a:r>
                <a:endParaRPr lang="en-US" sz="1200" b="0" i="0" u="none" strike="noStrike" kern="1200" cap="none" spc="0" baseline="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</p:grpSp>
        <p:sp>
          <p:nvSpPr>
            <p:cNvPr id="80" name="Rectangle: Rounded Corners 430">
              <a:extLst>
                <a:ext uri="{FF2B5EF4-FFF2-40B4-BE49-F238E27FC236}">
                  <a16:creationId xmlns:a16="http://schemas.microsoft.com/office/drawing/2014/main" id="{DAD72432-2C3D-FAB4-0CEF-A03FC054D587}"/>
                </a:ext>
              </a:extLst>
            </p:cNvPr>
            <p:cNvSpPr/>
            <p:nvPr/>
          </p:nvSpPr>
          <p:spPr>
            <a:xfrm>
              <a:off x="9339416" y="3411123"/>
              <a:ext cx="2700735" cy="2468797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noFill/>
            <a:ln w="76196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0000"/>
                </a:solidFill>
                <a:uFillTx/>
                <a:latin typeface="Century Gothic" pitchFamily="34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E701A1D-1893-7178-2CA2-89C5B47C970F}"/>
              </a:ext>
            </a:extLst>
          </p:cNvPr>
          <p:cNvGrpSpPr/>
          <p:nvPr/>
        </p:nvGrpSpPr>
        <p:grpSpPr>
          <a:xfrm>
            <a:off x="83284" y="946352"/>
            <a:ext cx="4484601" cy="4931686"/>
            <a:chOff x="31744" y="848691"/>
            <a:chExt cx="4491413" cy="4939177"/>
          </a:xfrm>
        </p:grpSpPr>
        <p:sp>
          <p:nvSpPr>
            <p:cNvPr id="143" name="Rectangle: Rounded Corners 184">
              <a:extLst>
                <a:ext uri="{FF2B5EF4-FFF2-40B4-BE49-F238E27FC236}">
                  <a16:creationId xmlns:a16="http://schemas.microsoft.com/office/drawing/2014/main" id="{0E4F8868-D810-72E2-E3F5-55C57316F5D9}"/>
                </a:ext>
              </a:extLst>
            </p:cNvPr>
            <p:cNvSpPr/>
            <p:nvPr/>
          </p:nvSpPr>
          <p:spPr>
            <a:xfrm>
              <a:off x="31744" y="848691"/>
              <a:ext cx="4491413" cy="4939177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noFill/>
            <a:ln w="76196" cap="flat">
              <a:solidFill>
                <a:srgbClr val="0000F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206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44" name="TextBox 185">
              <a:extLst>
                <a:ext uri="{FF2B5EF4-FFF2-40B4-BE49-F238E27FC236}">
                  <a16:creationId xmlns:a16="http://schemas.microsoft.com/office/drawing/2014/main" id="{2BFB9671-4AB8-F970-97E7-EDFF28B596D6}"/>
                </a:ext>
              </a:extLst>
            </p:cNvPr>
            <p:cNvSpPr txBox="1"/>
            <p:nvPr/>
          </p:nvSpPr>
          <p:spPr>
            <a:xfrm>
              <a:off x="1942496" y="2633343"/>
              <a:ext cx="1268757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002060"/>
                  </a:solidFill>
                  <a:uFillTx/>
                  <a:latin typeface="Century Gothic" pitchFamily="34"/>
                </a:rPr>
                <a:t>T cell pathway</a:t>
              </a:r>
            </a:p>
          </p:txBody>
        </p:sp>
        <p:sp>
          <p:nvSpPr>
            <p:cNvPr id="145" name="TextBox 186">
              <a:extLst>
                <a:ext uri="{FF2B5EF4-FFF2-40B4-BE49-F238E27FC236}">
                  <a16:creationId xmlns:a16="http://schemas.microsoft.com/office/drawing/2014/main" id="{1EFB8191-CC08-F9AE-AB90-831166B6AE7A}"/>
                </a:ext>
              </a:extLst>
            </p:cNvPr>
            <p:cNvSpPr txBox="1"/>
            <p:nvPr/>
          </p:nvSpPr>
          <p:spPr>
            <a:xfrm>
              <a:off x="1744839" y="4079915"/>
              <a:ext cx="1497009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002060"/>
                  </a:solidFill>
                  <a:uFillTx/>
                  <a:latin typeface="Century Gothic" pitchFamily="34"/>
                </a:rPr>
                <a:t>B cell pathway</a:t>
              </a:r>
            </a:p>
          </p:txBody>
        </p:sp>
        <p:sp>
          <p:nvSpPr>
            <p:cNvPr id="146" name="TextBox 187">
              <a:extLst>
                <a:ext uri="{FF2B5EF4-FFF2-40B4-BE49-F238E27FC236}">
                  <a16:creationId xmlns:a16="http://schemas.microsoft.com/office/drawing/2014/main" id="{B7FCB130-5A6D-65D8-C3A6-72F661AB4092}"/>
                </a:ext>
              </a:extLst>
            </p:cNvPr>
            <p:cNvSpPr txBox="1"/>
            <p:nvPr/>
          </p:nvSpPr>
          <p:spPr>
            <a:xfrm>
              <a:off x="499113" y="915272"/>
              <a:ext cx="3569210" cy="46236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0" i="0" u="none" strike="noStrike" kern="1200" cap="none" spc="0" baseline="0" dirty="0">
                  <a:solidFill>
                    <a:srgbClr val="002060"/>
                  </a:solidFill>
                  <a:uFillTx/>
                  <a:latin typeface="Century Gothic" pitchFamily="34"/>
                </a:rPr>
                <a:t>Purified cellular profiles</a:t>
              </a:r>
            </a:p>
          </p:txBody>
        </p:sp>
        <p:sp>
          <p:nvSpPr>
            <p:cNvPr id="147" name="TextBox 188">
              <a:extLst>
                <a:ext uri="{FF2B5EF4-FFF2-40B4-BE49-F238E27FC236}">
                  <a16:creationId xmlns:a16="http://schemas.microsoft.com/office/drawing/2014/main" id="{168BBFB1-884B-4CF8-7AE6-2ECD83E2D4F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44500" y="1338877"/>
              <a:ext cx="720000" cy="721094"/>
            </a:xfrm>
            <a:prstGeom prst="ellipse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">
                  <a:solidFill>
                    <a:srgbClr val="002060"/>
                  </a:solidFill>
                  <a:uFillTx/>
                  <a:latin typeface="Century Gothic" pitchFamily="34"/>
                </a:rPr>
                <a:t>CD3</a:t>
              </a:r>
              <a:endParaRPr lang="en-GB" sz="1200" b="0" i="0" u="none" strike="noStrike" kern="1200" cap="none" spc="0" baseline="-25000">
                <a:solidFill>
                  <a:srgbClr val="00206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48" name="TextBox 222">
              <a:extLst>
                <a:ext uri="{FF2B5EF4-FFF2-40B4-BE49-F238E27FC236}">
                  <a16:creationId xmlns:a16="http://schemas.microsoft.com/office/drawing/2014/main" id="{11F383FF-A901-F96C-EAC3-05E075429B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13140" y="1746444"/>
              <a:ext cx="720000" cy="721094"/>
            </a:xfrm>
            <a:prstGeom prst="ellipse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">
                  <a:solidFill>
                    <a:srgbClr val="002060"/>
                  </a:solidFill>
                  <a:uFillTx/>
                  <a:latin typeface="Century Gothic" pitchFamily="34"/>
                </a:rPr>
                <a:t>MHC-II</a:t>
              </a:r>
              <a:endParaRPr lang="en-GB" sz="1200" b="0" i="0" u="none" strike="noStrike" kern="1200" cap="none" spc="0" baseline="-25000">
                <a:solidFill>
                  <a:srgbClr val="002060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0">
                <a:solidFill>
                  <a:srgbClr val="00206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49" name="TextBox 223">
              <a:extLst>
                <a:ext uri="{FF2B5EF4-FFF2-40B4-BE49-F238E27FC236}">
                  <a16:creationId xmlns:a16="http://schemas.microsoft.com/office/drawing/2014/main" id="{B0DC1A97-421D-D459-05CB-FD777806A29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271009" y="1358986"/>
              <a:ext cx="720000" cy="721094"/>
            </a:xfrm>
            <a:prstGeom prst="ellipse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">
                  <a:solidFill>
                    <a:srgbClr val="002060"/>
                  </a:solidFill>
                  <a:uFillTx/>
                  <a:latin typeface="Century Gothic" pitchFamily="34"/>
                </a:rPr>
                <a:t>CD19</a:t>
              </a:r>
              <a:endParaRPr lang="en-GB" sz="1200" b="0" i="0" u="none" strike="noStrike" kern="1200" cap="none" spc="0" baseline="-25000">
                <a:solidFill>
                  <a:srgbClr val="002060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0">
                <a:solidFill>
                  <a:srgbClr val="00206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50" name="TextBox 190">
              <a:extLst>
                <a:ext uri="{FF2B5EF4-FFF2-40B4-BE49-F238E27FC236}">
                  <a16:creationId xmlns:a16="http://schemas.microsoft.com/office/drawing/2014/main" id="{2DA39E9C-99BF-B76B-BF11-8BB2ADB6667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98816" y="2768166"/>
              <a:ext cx="720000" cy="721094"/>
            </a:xfrm>
            <a:prstGeom prst="ellipse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">
                  <a:solidFill>
                    <a:srgbClr val="002060"/>
                  </a:solidFill>
                  <a:uFillTx/>
                  <a:latin typeface="Century Gothic" pitchFamily="34"/>
                </a:rPr>
                <a:t>CD3</a:t>
              </a:r>
              <a:endParaRPr lang="en-GB" sz="1200" b="0" i="0" u="none" strike="noStrike" kern="1200" cap="none" spc="0" baseline="-25000">
                <a:solidFill>
                  <a:srgbClr val="00206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51" name="TextBox 220">
              <a:extLst>
                <a:ext uri="{FF2B5EF4-FFF2-40B4-BE49-F238E27FC236}">
                  <a16:creationId xmlns:a16="http://schemas.microsoft.com/office/drawing/2014/main" id="{BB592094-8471-4ACC-FB71-8129FCD250C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139558" y="3286669"/>
              <a:ext cx="720000" cy="721094"/>
            </a:xfrm>
            <a:prstGeom prst="ellipse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">
                  <a:solidFill>
                    <a:srgbClr val="002060"/>
                  </a:solidFill>
                  <a:uFillTx/>
                  <a:latin typeface="Century Gothic" pitchFamily="34"/>
                </a:rPr>
                <a:t>MHC-II</a:t>
              </a:r>
              <a:endParaRPr lang="en-GB" sz="1200" b="0" i="0" u="none" strike="noStrike" kern="1200" cap="none" spc="0" baseline="-25000">
                <a:solidFill>
                  <a:srgbClr val="002060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0">
                <a:solidFill>
                  <a:srgbClr val="00206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52" name="TextBox 221">
              <a:extLst>
                <a:ext uri="{FF2B5EF4-FFF2-40B4-BE49-F238E27FC236}">
                  <a16:creationId xmlns:a16="http://schemas.microsoft.com/office/drawing/2014/main" id="{1CCFEF0A-5002-2AEE-A509-913D07A9B1D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223954" y="2793752"/>
              <a:ext cx="720000" cy="721094"/>
            </a:xfrm>
            <a:prstGeom prst="ellipse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">
                  <a:solidFill>
                    <a:srgbClr val="002060"/>
                  </a:solidFill>
                  <a:uFillTx/>
                  <a:latin typeface="Century Gothic" pitchFamily="34"/>
                </a:rPr>
                <a:t>CD19</a:t>
              </a:r>
              <a:endParaRPr lang="en-GB" sz="1200" b="0" i="0" u="none" strike="noStrike" kern="1200" cap="none" spc="0" baseline="-25000">
                <a:solidFill>
                  <a:srgbClr val="002060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0">
                <a:solidFill>
                  <a:srgbClr val="00206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53" name="TextBox 192">
              <a:extLst>
                <a:ext uri="{FF2B5EF4-FFF2-40B4-BE49-F238E27FC236}">
                  <a16:creationId xmlns:a16="http://schemas.microsoft.com/office/drawing/2014/main" id="{30F54731-1541-8D04-CDD3-B356985206C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01468" y="4190442"/>
              <a:ext cx="720000" cy="721094"/>
            </a:xfrm>
            <a:prstGeom prst="ellipse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">
                  <a:solidFill>
                    <a:srgbClr val="002060"/>
                  </a:solidFill>
                  <a:uFillTx/>
                  <a:latin typeface="Century Gothic" pitchFamily="34"/>
                </a:rPr>
                <a:t>CD3</a:t>
              </a:r>
              <a:endParaRPr lang="en-GB" sz="1200" b="0" i="0" u="none" strike="noStrike" kern="1200" cap="none" spc="0" baseline="-25000">
                <a:solidFill>
                  <a:srgbClr val="00206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54" name="TextBox 218">
              <a:extLst>
                <a:ext uri="{FF2B5EF4-FFF2-40B4-BE49-F238E27FC236}">
                  <a16:creationId xmlns:a16="http://schemas.microsoft.com/office/drawing/2014/main" id="{EB548334-B891-7EA0-6F60-F982C144AC3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142210" y="4708945"/>
              <a:ext cx="720000" cy="721094"/>
            </a:xfrm>
            <a:prstGeom prst="ellipse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">
                  <a:solidFill>
                    <a:srgbClr val="002060"/>
                  </a:solidFill>
                  <a:uFillTx/>
                  <a:latin typeface="Century Gothic" pitchFamily="34"/>
                </a:rPr>
                <a:t>MHC-II</a:t>
              </a:r>
              <a:endParaRPr lang="en-GB" sz="1200" b="0" i="0" u="none" strike="noStrike" kern="1200" cap="none" spc="0" baseline="-25000">
                <a:solidFill>
                  <a:srgbClr val="002060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0">
                <a:solidFill>
                  <a:srgbClr val="00206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55" name="TextBox 219">
              <a:extLst>
                <a:ext uri="{FF2B5EF4-FFF2-40B4-BE49-F238E27FC236}">
                  <a16:creationId xmlns:a16="http://schemas.microsoft.com/office/drawing/2014/main" id="{FF666E25-516E-5CAB-EA45-DC7A8479FFE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226606" y="4216028"/>
              <a:ext cx="720000" cy="721094"/>
            </a:xfrm>
            <a:prstGeom prst="ellipse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200" b="0" i="0" u="none" strike="noStrike" kern="1200" cap="none" spc="0" baseline="0">
                <a:solidFill>
                  <a:srgbClr val="002060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">
                  <a:solidFill>
                    <a:srgbClr val="002060"/>
                  </a:solidFill>
                  <a:uFillTx/>
                  <a:latin typeface="Century Gothic" pitchFamily="34"/>
                </a:rPr>
                <a:t>CD19</a:t>
              </a:r>
              <a:endParaRPr lang="en-GB" sz="1200" b="0" i="0" u="none" strike="noStrike" kern="1200" cap="none" spc="0" baseline="-25000">
                <a:solidFill>
                  <a:srgbClr val="002060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0">
                <a:solidFill>
                  <a:srgbClr val="00206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56" name="TextBox 194">
              <a:extLst>
                <a:ext uri="{FF2B5EF4-FFF2-40B4-BE49-F238E27FC236}">
                  <a16:creationId xmlns:a16="http://schemas.microsoft.com/office/drawing/2014/main" id="{4B99B395-0189-15C7-67F5-273971B67960}"/>
                </a:ext>
              </a:extLst>
            </p:cNvPr>
            <p:cNvSpPr txBox="1"/>
            <p:nvPr/>
          </p:nvSpPr>
          <p:spPr>
            <a:xfrm>
              <a:off x="1445895" y="5429195"/>
              <a:ext cx="2055690" cy="28639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200" b="0" i="0" u="none" strike="noStrike" kern="1200" cap="none" spc="0" baseline="0">
                  <a:solidFill>
                    <a:srgbClr val="002060"/>
                  </a:solidFill>
                  <a:uFillTx/>
                  <a:latin typeface="Century Gothic" pitchFamily="34"/>
                </a:rPr>
                <a:t>Macrophage pathway</a:t>
              </a:r>
            </a:p>
          </p:txBody>
        </p:sp>
        <p:grpSp>
          <p:nvGrpSpPr>
            <p:cNvPr id="157" name="Group 196">
              <a:extLst>
                <a:ext uri="{FF2B5EF4-FFF2-40B4-BE49-F238E27FC236}">
                  <a16:creationId xmlns:a16="http://schemas.microsoft.com/office/drawing/2014/main" id="{BECD7CA6-5E75-D1E3-2DFF-8D8DB1C1731F}"/>
                </a:ext>
              </a:extLst>
            </p:cNvPr>
            <p:cNvGrpSpPr/>
            <p:nvPr/>
          </p:nvGrpSpPr>
          <p:grpSpPr>
            <a:xfrm>
              <a:off x="84259" y="1554116"/>
              <a:ext cx="642109" cy="675604"/>
              <a:chOff x="220041" y="1614821"/>
              <a:chExt cx="642109" cy="675604"/>
            </a:xfrm>
          </p:grpSpPr>
          <p:sp>
            <p:nvSpPr>
              <p:cNvPr id="182" name="Oval 216">
                <a:extLst>
                  <a:ext uri="{FF2B5EF4-FFF2-40B4-BE49-F238E27FC236}">
                    <a16:creationId xmlns:a16="http://schemas.microsoft.com/office/drawing/2014/main" id="{0EC59EE4-02B6-4A37-DDCA-E4F2732B9284}"/>
                  </a:ext>
                </a:extLst>
              </p:cNvPr>
              <p:cNvSpPr/>
              <p:nvPr/>
            </p:nvSpPr>
            <p:spPr>
              <a:xfrm>
                <a:off x="220041" y="1614821"/>
                <a:ext cx="642109" cy="67560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6DC7DD">
                  <a:alpha val="21961"/>
                </a:srgbClr>
              </a:solidFill>
              <a:ln w="12701" cap="flat">
                <a:solidFill>
                  <a:srgbClr val="2F528F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206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83" name="Oval 217">
                <a:extLst>
                  <a:ext uri="{FF2B5EF4-FFF2-40B4-BE49-F238E27FC236}">
                    <a16:creationId xmlns:a16="http://schemas.microsoft.com/office/drawing/2014/main" id="{39123A38-96E5-CCFE-5423-19BD42CB788B}"/>
                  </a:ext>
                </a:extLst>
              </p:cNvPr>
              <p:cNvSpPr/>
              <p:nvPr/>
            </p:nvSpPr>
            <p:spPr>
              <a:xfrm>
                <a:off x="312679" y="1823871"/>
                <a:ext cx="244748" cy="257513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6DC7DD">
                  <a:alpha val="45882"/>
                </a:srgbClr>
              </a:solidFill>
              <a:ln w="12701" cap="flat">
                <a:solidFill>
                  <a:srgbClr val="2F528F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2060"/>
                  </a:solidFill>
                  <a:uFillTx/>
                  <a:latin typeface="Century Gothic" pitchFamily="34"/>
                </a:endParaRPr>
              </a:p>
            </p:txBody>
          </p:sp>
        </p:grpSp>
        <p:grpSp>
          <p:nvGrpSpPr>
            <p:cNvPr id="158" name="Group 199">
              <a:extLst>
                <a:ext uri="{FF2B5EF4-FFF2-40B4-BE49-F238E27FC236}">
                  <a16:creationId xmlns:a16="http://schemas.microsoft.com/office/drawing/2014/main" id="{5088EC26-7B93-9739-EEDB-4A5BE75EA3FA}"/>
                </a:ext>
              </a:extLst>
            </p:cNvPr>
            <p:cNvGrpSpPr/>
            <p:nvPr/>
          </p:nvGrpSpPr>
          <p:grpSpPr>
            <a:xfrm>
              <a:off x="306305" y="4332180"/>
              <a:ext cx="570366" cy="726079"/>
              <a:chOff x="306305" y="4332180"/>
              <a:chExt cx="570366" cy="726079"/>
            </a:xfrm>
          </p:grpSpPr>
          <p:sp>
            <p:nvSpPr>
              <p:cNvPr id="180" name="Freeform: Shape 214">
                <a:extLst>
                  <a:ext uri="{FF2B5EF4-FFF2-40B4-BE49-F238E27FC236}">
                    <a16:creationId xmlns:a16="http://schemas.microsoft.com/office/drawing/2014/main" id="{01D9AF70-09AF-EDF4-6581-DCA7E13E922E}"/>
                  </a:ext>
                </a:extLst>
              </p:cNvPr>
              <p:cNvSpPr/>
              <p:nvPr/>
            </p:nvSpPr>
            <p:spPr>
              <a:xfrm>
                <a:off x="306305" y="4332180"/>
                <a:ext cx="570366" cy="72607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951362"/>
                  <a:gd name="f7" fmla="val 1211084"/>
                  <a:gd name="f8" fmla="val 310756"/>
                  <a:gd name="f9" fmla="val 18468"/>
                  <a:gd name="f10" fmla="val 242176"/>
                  <a:gd name="f11" fmla="val 66728"/>
                  <a:gd name="f12" fmla="val 35166"/>
                  <a:gd name="f13" fmla="val 264848"/>
                  <a:gd name="f14" fmla="val 5956"/>
                  <a:gd name="f15" fmla="val 376608"/>
                  <a:gd name="f16" fmla="val -23254"/>
                  <a:gd name="f17" fmla="val 488368"/>
                  <a:gd name="f18" fmla="val 60566"/>
                  <a:gd name="f19" fmla="val 586158"/>
                  <a:gd name="f20" fmla="val 135496"/>
                  <a:gd name="f21" fmla="val 689028"/>
                  <a:gd name="f22" fmla="val 210426"/>
                  <a:gd name="f23" fmla="val 791898"/>
                  <a:gd name="f24" fmla="val 459346"/>
                  <a:gd name="f25" fmla="val 923978"/>
                  <a:gd name="f26" fmla="val 455536"/>
                  <a:gd name="f27" fmla="val 993828"/>
                  <a:gd name="f28" fmla="val 451726"/>
                  <a:gd name="f29" fmla="val 1063678"/>
                  <a:gd name="f30" fmla="val 97396"/>
                  <a:gd name="f31" fmla="val 1073838"/>
                  <a:gd name="f32" fmla="val 112636"/>
                  <a:gd name="f33" fmla="val 1108128"/>
                  <a:gd name="f34" fmla="val 127876"/>
                  <a:gd name="f35" fmla="val 1142418"/>
                  <a:gd name="f36" fmla="val 458076"/>
                  <a:gd name="f37" fmla="val 1245288"/>
                  <a:gd name="f38" fmla="val 546976"/>
                  <a:gd name="f39" fmla="val 1199568"/>
                  <a:gd name="f40" fmla="val 635876"/>
                  <a:gd name="f41" fmla="val 1153848"/>
                  <a:gd name="f42" fmla="val 578726"/>
                  <a:gd name="f43" fmla="val 892228"/>
                  <a:gd name="f44" fmla="val 646036"/>
                  <a:gd name="f45" fmla="val 833808"/>
                  <a:gd name="f46" fmla="val 713346"/>
                  <a:gd name="f47" fmla="val 775388"/>
                  <a:gd name="f48" fmla="val 939406"/>
                  <a:gd name="f49" fmla="val 926518"/>
                  <a:gd name="f50" fmla="val 950836"/>
                  <a:gd name="f51" fmla="val 849048"/>
                  <a:gd name="f52" fmla="val 962266"/>
                  <a:gd name="f53" fmla="val 771578"/>
                  <a:gd name="f54" fmla="val 784466"/>
                  <a:gd name="f55" fmla="val 489638"/>
                  <a:gd name="f56" fmla="val 714616"/>
                  <a:gd name="f57" fmla="val 368988"/>
                  <a:gd name="f58" fmla="val 644766"/>
                  <a:gd name="f59" fmla="val 248338"/>
                  <a:gd name="f60" fmla="val 610476"/>
                  <a:gd name="f61" fmla="val 122608"/>
                  <a:gd name="f62" fmla="val 531736"/>
                  <a:gd name="f63" fmla="val 125148"/>
                  <a:gd name="f64" fmla="val 452996"/>
                  <a:gd name="f65" fmla="val 127688"/>
                  <a:gd name="f66" fmla="val 261226"/>
                  <a:gd name="f67" fmla="val 390578"/>
                  <a:gd name="f68" fmla="val 384228"/>
                  <a:gd name="f69" fmla="val 223126"/>
                  <a:gd name="f70" fmla="val 377878"/>
                  <a:gd name="f71" fmla="val 409816"/>
                  <a:gd name="f72" fmla="val 149278"/>
                  <a:gd name="f73" fmla="val 417436"/>
                  <a:gd name="f74" fmla="val 87048"/>
                  <a:gd name="f75" fmla="val 425056"/>
                  <a:gd name="f76" fmla="val 24818"/>
                  <a:gd name="f77" fmla="val 379336"/>
                  <a:gd name="f78" fmla="val -29792"/>
                  <a:gd name="f79" fmla="+- 0 0 -90"/>
                  <a:gd name="f80" fmla="*/ f3 1 951362"/>
                  <a:gd name="f81" fmla="*/ f4 1 1211084"/>
                  <a:gd name="f82" fmla="val f5"/>
                  <a:gd name="f83" fmla="val f6"/>
                  <a:gd name="f84" fmla="val f7"/>
                  <a:gd name="f85" fmla="*/ f79 f0 1"/>
                  <a:gd name="f86" fmla="+- f84 0 f82"/>
                  <a:gd name="f87" fmla="+- f83 0 f82"/>
                  <a:gd name="f88" fmla="*/ f85 1 f2"/>
                  <a:gd name="f89" fmla="*/ f87 1 951362"/>
                  <a:gd name="f90" fmla="*/ f86 1 1211084"/>
                  <a:gd name="f91" fmla="*/ 310756 f87 1"/>
                  <a:gd name="f92" fmla="*/ 18468 f86 1"/>
                  <a:gd name="f93" fmla="*/ 5956 f87 1"/>
                  <a:gd name="f94" fmla="*/ 376608 f86 1"/>
                  <a:gd name="f95" fmla="*/ 135496 f87 1"/>
                  <a:gd name="f96" fmla="*/ 689028 f86 1"/>
                  <a:gd name="f97" fmla="*/ 455536 f87 1"/>
                  <a:gd name="f98" fmla="*/ 993828 f86 1"/>
                  <a:gd name="f99" fmla="*/ 112636 f87 1"/>
                  <a:gd name="f100" fmla="*/ 1108128 f86 1"/>
                  <a:gd name="f101" fmla="*/ 546976 f87 1"/>
                  <a:gd name="f102" fmla="*/ 1199568 f86 1"/>
                  <a:gd name="f103" fmla="*/ 646036 f87 1"/>
                  <a:gd name="f104" fmla="*/ 833808 f86 1"/>
                  <a:gd name="f105" fmla="*/ 950836 f87 1"/>
                  <a:gd name="f106" fmla="*/ 849048 f86 1"/>
                  <a:gd name="f107" fmla="*/ 714616 f87 1"/>
                  <a:gd name="f108" fmla="*/ 368988 f86 1"/>
                  <a:gd name="f109" fmla="*/ 531736 f87 1"/>
                  <a:gd name="f110" fmla="*/ 125148 f86 1"/>
                  <a:gd name="f111" fmla="*/ 242176 f87 1"/>
                  <a:gd name="f112" fmla="*/ 384228 f86 1"/>
                  <a:gd name="f113" fmla="*/ 417436 f87 1"/>
                  <a:gd name="f114" fmla="*/ 87048 f86 1"/>
                  <a:gd name="f115" fmla="+- f88 0 f1"/>
                  <a:gd name="f116" fmla="*/ f91 1 951362"/>
                  <a:gd name="f117" fmla="*/ f92 1 1211084"/>
                  <a:gd name="f118" fmla="*/ f93 1 951362"/>
                  <a:gd name="f119" fmla="*/ f94 1 1211084"/>
                  <a:gd name="f120" fmla="*/ f95 1 951362"/>
                  <a:gd name="f121" fmla="*/ f96 1 1211084"/>
                  <a:gd name="f122" fmla="*/ f97 1 951362"/>
                  <a:gd name="f123" fmla="*/ f98 1 1211084"/>
                  <a:gd name="f124" fmla="*/ f99 1 951362"/>
                  <a:gd name="f125" fmla="*/ f100 1 1211084"/>
                  <a:gd name="f126" fmla="*/ f101 1 951362"/>
                  <a:gd name="f127" fmla="*/ f102 1 1211084"/>
                  <a:gd name="f128" fmla="*/ f103 1 951362"/>
                  <a:gd name="f129" fmla="*/ f104 1 1211084"/>
                  <a:gd name="f130" fmla="*/ f105 1 951362"/>
                  <a:gd name="f131" fmla="*/ f106 1 1211084"/>
                  <a:gd name="f132" fmla="*/ f107 1 951362"/>
                  <a:gd name="f133" fmla="*/ f108 1 1211084"/>
                  <a:gd name="f134" fmla="*/ f109 1 951362"/>
                  <a:gd name="f135" fmla="*/ f110 1 1211084"/>
                  <a:gd name="f136" fmla="*/ f111 1 951362"/>
                  <a:gd name="f137" fmla="*/ f112 1 1211084"/>
                  <a:gd name="f138" fmla="*/ f113 1 951362"/>
                  <a:gd name="f139" fmla="*/ f114 1 1211084"/>
                  <a:gd name="f140" fmla="*/ f82 1 f89"/>
                  <a:gd name="f141" fmla="*/ f83 1 f89"/>
                  <a:gd name="f142" fmla="*/ f82 1 f90"/>
                  <a:gd name="f143" fmla="*/ f84 1 f90"/>
                  <a:gd name="f144" fmla="*/ f116 1 f89"/>
                  <a:gd name="f145" fmla="*/ f117 1 f90"/>
                  <a:gd name="f146" fmla="*/ f118 1 f89"/>
                  <a:gd name="f147" fmla="*/ f119 1 f90"/>
                  <a:gd name="f148" fmla="*/ f120 1 f89"/>
                  <a:gd name="f149" fmla="*/ f121 1 f90"/>
                  <a:gd name="f150" fmla="*/ f122 1 f89"/>
                  <a:gd name="f151" fmla="*/ f123 1 f90"/>
                  <a:gd name="f152" fmla="*/ f124 1 f89"/>
                  <a:gd name="f153" fmla="*/ f125 1 f90"/>
                  <a:gd name="f154" fmla="*/ f126 1 f89"/>
                  <a:gd name="f155" fmla="*/ f127 1 f90"/>
                  <a:gd name="f156" fmla="*/ f128 1 f89"/>
                  <a:gd name="f157" fmla="*/ f129 1 f90"/>
                  <a:gd name="f158" fmla="*/ f130 1 f89"/>
                  <a:gd name="f159" fmla="*/ f131 1 f90"/>
                  <a:gd name="f160" fmla="*/ f132 1 f89"/>
                  <a:gd name="f161" fmla="*/ f133 1 f90"/>
                  <a:gd name="f162" fmla="*/ f134 1 f89"/>
                  <a:gd name="f163" fmla="*/ f135 1 f90"/>
                  <a:gd name="f164" fmla="*/ f136 1 f89"/>
                  <a:gd name="f165" fmla="*/ f137 1 f90"/>
                  <a:gd name="f166" fmla="*/ f138 1 f89"/>
                  <a:gd name="f167" fmla="*/ f139 1 f90"/>
                  <a:gd name="f168" fmla="*/ f140 f80 1"/>
                  <a:gd name="f169" fmla="*/ f141 f80 1"/>
                  <a:gd name="f170" fmla="*/ f143 f81 1"/>
                  <a:gd name="f171" fmla="*/ f142 f81 1"/>
                  <a:gd name="f172" fmla="*/ f144 f80 1"/>
                  <a:gd name="f173" fmla="*/ f145 f81 1"/>
                  <a:gd name="f174" fmla="*/ f146 f80 1"/>
                  <a:gd name="f175" fmla="*/ f147 f81 1"/>
                  <a:gd name="f176" fmla="*/ f148 f80 1"/>
                  <a:gd name="f177" fmla="*/ f149 f81 1"/>
                  <a:gd name="f178" fmla="*/ f150 f80 1"/>
                  <a:gd name="f179" fmla="*/ f151 f81 1"/>
                  <a:gd name="f180" fmla="*/ f152 f80 1"/>
                  <a:gd name="f181" fmla="*/ f153 f81 1"/>
                  <a:gd name="f182" fmla="*/ f154 f80 1"/>
                  <a:gd name="f183" fmla="*/ f155 f81 1"/>
                  <a:gd name="f184" fmla="*/ f156 f80 1"/>
                  <a:gd name="f185" fmla="*/ f157 f81 1"/>
                  <a:gd name="f186" fmla="*/ f158 f80 1"/>
                  <a:gd name="f187" fmla="*/ f159 f81 1"/>
                  <a:gd name="f188" fmla="*/ f160 f80 1"/>
                  <a:gd name="f189" fmla="*/ f161 f81 1"/>
                  <a:gd name="f190" fmla="*/ f162 f80 1"/>
                  <a:gd name="f191" fmla="*/ f163 f81 1"/>
                  <a:gd name="f192" fmla="*/ f164 f80 1"/>
                  <a:gd name="f193" fmla="*/ f165 f81 1"/>
                  <a:gd name="f194" fmla="*/ f166 f80 1"/>
                  <a:gd name="f195" fmla="*/ f167 f8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15">
                    <a:pos x="f172" y="f173"/>
                  </a:cxn>
                  <a:cxn ang="f115">
                    <a:pos x="f174" y="f175"/>
                  </a:cxn>
                  <a:cxn ang="f115">
                    <a:pos x="f176" y="f177"/>
                  </a:cxn>
                  <a:cxn ang="f115">
                    <a:pos x="f178" y="f179"/>
                  </a:cxn>
                  <a:cxn ang="f115">
                    <a:pos x="f180" y="f181"/>
                  </a:cxn>
                  <a:cxn ang="f115">
                    <a:pos x="f182" y="f183"/>
                  </a:cxn>
                  <a:cxn ang="f115">
                    <a:pos x="f184" y="f185"/>
                  </a:cxn>
                  <a:cxn ang="f115">
                    <a:pos x="f186" y="f187"/>
                  </a:cxn>
                  <a:cxn ang="f115">
                    <a:pos x="f188" y="f189"/>
                  </a:cxn>
                  <a:cxn ang="f115">
                    <a:pos x="f190" y="f191"/>
                  </a:cxn>
                  <a:cxn ang="f115">
                    <a:pos x="f192" y="f193"/>
                  </a:cxn>
                  <a:cxn ang="f115">
                    <a:pos x="f194" y="f195"/>
                  </a:cxn>
                  <a:cxn ang="f115">
                    <a:pos x="f172" y="f173"/>
                  </a:cxn>
                </a:cxnLst>
                <a:rect l="f168" t="f171" r="f169" b="f170"/>
                <a:pathLst>
                  <a:path w="951362" h="1211084">
                    <a:moveTo>
                      <a:pt x="f8" y="f9"/>
                    </a:moveTo>
                    <a:cubicBezTo>
                      <a:pt x="f10" y="f11"/>
                      <a:pt x="f12" y="f13"/>
                      <a:pt x="f14" y="f15"/>
                    </a:cubicBezTo>
                    <a:cubicBezTo>
                      <a:pt x="f16" y="f17"/>
                      <a:pt x="f18" y="f19"/>
                      <a:pt x="f20" y="f21"/>
                    </a:cubicBezTo>
                    <a:cubicBezTo>
                      <a:pt x="f22" y="f23"/>
                      <a:pt x="f24" y="f25"/>
                      <a:pt x="f26" y="f27"/>
                    </a:cubicBezTo>
                    <a:cubicBezTo>
                      <a:pt x="f28" y="f29"/>
                      <a:pt x="f30" y="f31"/>
                      <a:pt x="f32" y="f33"/>
                    </a:cubicBezTo>
                    <a:cubicBezTo>
                      <a:pt x="f34" y="f35"/>
                      <a:pt x="f36" y="f37"/>
                      <a:pt x="f38" y="f39"/>
                    </a:cubicBezTo>
                    <a:cubicBezTo>
                      <a:pt x="f40" y="f41"/>
                      <a:pt x="f42" y="f43"/>
                      <a:pt x="f44" y="f45"/>
                    </a:cubicBezTo>
                    <a:cubicBezTo>
                      <a:pt x="f46" y="f47"/>
                      <a:pt x="f48" y="f49"/>
                      <a:pt x="f50" y="f51"/>
                    </a:cubicBezTo>
                    <a:cubicBezTo>
                      <a:pt x="f52" y="f53"/>
                      <a:pt x="f54" y="f55"/>
                      <a:pt x="f56" y="f57"/>
                    </a:cubicBezTo>
                    <a:cubicBezTo>
                      <a:pt x="f58" y="f59"/>
                      <a:pt x="f60" y="f61"/>
                      <a:pt x="f62" y="f63"/>
                    </a:cubicBezTo>
                    <a:cubicBezTo>
                      <a:pt x="f64" y="f65"/>
                      <a:pt x="f66" y="f67"/>
                      <a:pt x="f10" y="f68"/>
                    </a:cubicBezTo>
                    <a:cubicBezTo>
                      <a:pt x="f69" y="f70"/>
                      <a:pt x="f71" y="f72"/>
                      <a:pt x="f73" y="f74"/>
                    </a:cubicBezTo>
                    <a:cubicBezTo>
                      <a:pt x="f75" y="f76"/>
                      <a:pt x="f77" y="f78"/>
                      <a:pt x="f8" y="f9"/>
                    </a:cubicBezTo>
                    <a:close/>
                  </a:path>
                </a:pathLst>
              </a:custGeom>
              <a:solidFill>
                <a:srgbClr val="EFD2EC">
                  <a:alpha val="18824"/>
                </a:srgbClr>
              </a:solidFill>
              <a:ln w="12701" cap="flat">
                <a:solidFill>
                  <a:srgbClr val="FFF2CC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206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81" name="Oval 215">
                <a:extLst>
                  <a:ext uri="{FF2B5EF4-FFF2-40B4-BE49-F238E27FC236}">
                    <a16:creationId xmlns:a16="http://schemas.microsoft.com/office/drawing/2014/main" id="{FD3B5862-A767-4879-6C44-C04D16475B29}"/>
                  </a:ext>
                </a:extLst>
              </p:cNvPr>
              <p:cNvSpPr/>
              <p:nvPr/>
            </p:nvSpPr>
            <p:spPr>
              <a:xfrm>
                <a:off x="437631" y="4584847"/>
                <a:ext cx="157688" cy="165917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EFD2EC">
                  <a:alpha val="45882"/>
                </a:srgbClr>
              </a:solidFill>
              <a:ln w="12701" cap="flat">
                <a:solidFill>
                  <a:srgbClr val="EFD2EC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2060"/>
                  </a:solidFill>
                  <a:uFillTx/>
                  <a:latin typeface="Century Gothic" pitchFamily="34"/>
                </a:endParaRP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C3DFC00-4FAA-3000-AF8F-4908C789FB59}"/>
                </a:ext>
              </a:extLst>
            </p:cNvPr>
            <p:cNvGrpSpPr/>
            <p:nvPr/>
          </p:nvGrpSpPr>
          <p:grpSpPr>
            <a:xfrm>
              <a:off x="159674" y="2824462"/>
              <a:ext cx="620768" cy="703027"/>
              <a:chOff x="300334" y="3017199"/>
              <a:chExt cx="620768" cy="703027"/>
            </a:xfrm>
          </p:grpSpPr>
          <p:sp>
            <p:nvSpPr>
              <p:cNvPr id="174" name="Oval 201">
                <a:extLst>
                  <a:ext uri="{FF2B5EF4-FFF2-40B4-BE49-F238E27FC236}">
                    <a16:creationId xmlns:a16="http://schemas.microsoft.com/office/drawing/2014/main" id="{C9A084D3-47AB-58B9-9335-A015CEF7AF1F}"/>
                  </a:ext>
                </a:extLst>
              </p:cNvPr>
              <p:cNvSpPr/>
              <p:nvPr/>
            </p:nvSpPr>
            <p:spPr>
              <a:xfrm>
                <a:off x="300334" y="3141082"/>
                <a:ext cx="550432" cy="57914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E2AE68">
                  <a:alpha val="21961"/>
                </a:srgbClr>
              </a:solidFill>
              <a:ln w="12701" cap="flat">
                <a:solidFill>
                  <a:srgbClr val="E2AE68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206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75" name="Oval 202">
                <a:extLst>
                  <a:ext uri="{FF2B5EF4-FFF2-40B4-BE49-F238E27FC236}">
                    <a16:creationId xmlns:a16="http://schemas.microsoft.com/office/drawing/2014/main" id="{D5D51609-1DE8-38AC-4514-BE22164F8AA9}"/>
                  </a:ext>
                </a:extLst>
              </p:cNvPr>
              <p:cNvSpPr/>
              <p:nvPr/>
            </p:nvSpPr>
            <p:spPr>
              <a:xfrm>
                <a:off x="498018" y="3301486"/>
                <a:ext cx="209799" cy="220745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val f7"/>
                  <a:gd name="f15" fmla="+- 2700000 f2 0"/>
                  <a:gd name="f16" fmla="*/ f9 f1 1"/>
                  <a:gd name="f17" fmla="*/ f10 f1 1"/>
                  <a:gd name="f18" fmla="?: f11 f4 1"/>
                  <a:gd name="f19" fmla="?: f12 f5 1"/>
                  <a:gd name="f20" fmla="?: f13 f6 1"/>
                  <a:gd name="f21" fmla="*/ f15 f8 1"/>
                  <a:gd name="f22" fmla="*/ f16 1 f3"/>
                  <a:gd name="f23" fmla="*/ f17 1 f3"/>
                  <a:gd name="f24" fmla="*/ f18 1 21600"/>
                  <a:gd name="f25" fmla="*/ f19 1 21600"/>
                  <a:gd name="f26" fmla="*/ 21600 f18 1"/>
                  <a:gd name="f27" fmla="*/ 21600 f19 1"/>
                  <a:gd name="f28" fmla="*/ f21 1 f1"/>
                  <a:gd name="f29" fmla="+- f22 0 f2"/>
                  <a:gd name="f30" fmla="+- f23 0 f2"/>
                  <a:gd name="f31" fmla="min f25 f24"/>
                  <a:gd name="f32" fmla="*/ f26 1 f20"/>
                  <a:gd name="f33" fmla="*/ f27 1 f20"/>
                  <a:gd name="f34" fmla="+- 0 0 f28"/>
                  <a:gd name="f35" fmla="val f32"/>
                  <a:gd name="f36" fmla="val f33"/>
                  <a:gd name="f37" fmla="+- 0 0 f34"/>
                  <a:gd name="f38" fmla="*/ f14 f31 1"/>
                  <a:gd name="f39" fmla="+- f36 0 f14"/>
                  <a:gd name="f40" fmla="+- f35 0 f14"/>
                  <a:gd name="f41" fmla="*/ f37 f1 1"/>
                  <a:gd name="f42" fmla="*/ f39 1 2"/>
                  <a:gd name="f43" fmla="*/ f40 1 2"/>
                  <a:gd name="f44" fmla="*/ f41 1 f8"/>
                  <a:gd name="f45" fmla="+- f14 f42 0"/>
                  <a:gd name="f46" fmla="+- f14 f43 0"/>
                  <a:gd name="f47" fmla="+- f44 0 f2"/>
                  <a:gd name="f48" fmla="*/ f43 f31 1"/>
                  <a:gd name="f49" fmla="*/ f42 f31 1"/>
                  <a:gd name="f50" fmla="cos 1 f47"/>
                  <a:gd name="f51" fmla="sin 1 f47"/>
                  <a:gd name="f52" fmla="*/ f45 f31 1"/>
                  <a:gd name="f53" fmla="+- 0 0 f50"/>
                  <a:gd name="f54" fmla="+- 0 0 f51"/>
                  <a:gd name="f55" fmla="+- 0 0 f53"/>
                  <a:gd name="f56" fmla="+- 0 0 f54"/>
                  <a:gd name="f57" fmla="*/ f55 f43 1"/>
                  <a:gd name="f58" fmla="*/ f56 f42 1"/>
                  <a:gd name="f59" fmla="+- f46 0 f57"/>
                  <a:gd name="f60" fmla="+- f46 f57 0"/>
                  <a:gd name="f61" fmla="+- f45 0 f58"/>
                  <a:gd name="f62" fmla="+- f45 f58 0"/>
                  <a:gd name="f63" fmla="*/ f59 f31 1"/>
                  <a:gd name="f64" fmla="*/ f61 f31 1"/>
                  <a:gd name="f65" fmla="*/ f60 f31 1"/>
                  <a:gd name="f66" fmla="*/ f62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63" y="f64"/>
                  </a:cxn>
                  <a:cxn ang="f30">
                    <a:pos x="f63" y="f66"/>
                  </a:cxn>
                  <a:cxn ang="f30">
                    <a:pos x="f65" y="f66"/>
                  </a:cxn>
                  <a:cxn ang="f29">
                    <a:pos x="f65" y="f64"/>
                  </a:cxn>
                </a:cxnLst>
                <a:rect l="f63" t="f64" r="f65" b="f66"/>
                <a:pathLst>
                  <a:path>
                    <a:moveTo>
                      <a:pt x="f38" y="f52"/>
                    </a:moveTo>
                    <a:arcTo wR="f48" hR="f49" stAng="f1" swAng="f0"/>
                    <a:close/>
                  </a:path>
                </a:pathLst>
              </a:custGeom>
              <a:solidFill>
                <a:srgbClr val="E2AE68">
                  <a:alpha val="45882"/>
                </a:srgbClr>
              </a:solidFill>
              <a:ln w="12701" cap="flat">
                <a:solidFill>
                  <a:srgbClr val="E2AE68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2060"/>
                  </a:solidFill>
                  <a:uFillTx/>
                  <a:latin typeface="Century Gothic" pitchFamily="34"/>
                </a:endParaRPr>
              </a:p>
            </p:txBody>
          </p:sp>
          <p:cxnSp>
            <p:nvCxnSpPr>
              <p:cNvPr id="176" name="Straight Connector 203">
                <a:extLst>
                  <a:ext uri="{FF2B5EF4-FFF2-40B4-BE49-F238E27FC236}">
                    <a16:creationId xmlns:a16="http://schemas.microsoft.com/office/drawing/2014/main" id="{B83C59E0-39F3-ECB6-9643-6D85D4CC21EC}"/>
                  </a:ext>
                </a:extLst>
              </p:cNvPr>
              <p:cNvCxnSpPr/>
              <p:nvPr/>
            </p:nvCxnSpPr>
            <p:spPr>
              <a:xfrm flipV="1">
                <a:off x="707827" y="3101544"/>
                <a:ext cx="102349" cy="126068"/>
              </a:xfrm>
              <a:prstGeom prst="straightConnector1">
                <a:avLst/>
              </a:prstGeom>
              <a:noFill/>
              <a:ln w="19046" cap="flat">
                <a:solidFill>
                  <a:srgbClr val="E2AE68"/>
                </a:solidFill>
                <a:prstDash val="solid"/>
                <a:miter/>
              </a:ln>
            </p:spPr>
          </p:cxnSp>
          <p:cxnSp>
            <p:nvCxnSpPr>
              <p:cNvPr id="177" name="Straight Connector 204">
                <a:extLst>
                  <a:ext uri="{FF2B5EF4-FFF2-40B4-BE49-F238E27FC236}">
                    <a16:creationId xmlns:a16="http://schemas.microsoft.com/office/drawing/2014/main" id="{05312A7E-A0CD-0A19-0C23-33E0325EED63}"/>
                  </a:ext>
                </a:extLst>
              </p:cNvPr>
              <p:cNvCxnSpPr/>
              <p:nvPr/>
            </p:nvCxnSpPr>
            <p:spPr>
              <a:xfrm flipV="1">
                <a:off x="810176" y="3017199"/>
                <a:ext cx="0" cy="90069"/>
              </a:xfrm>
              <a:prstGeom prst="straightConnector1">
                <a:avLst/>
              </a:prstGeom>
              <a:noFill/>
              <a:ln w="19046" cap="flat">
                <a:solidFill>
                  <a:srgbClr val="E2AE68"/>
                </a:solidFill>
                <a:prstDash val="solid"/>
                <a:miter/>
              </a:ln>
            </p:spPr>
          </p:cxnSp>
          <p:cxnSp>
            <p:nvCxnSpPr>
              <p:cNvPr id="178" name="Straight Connector 205">
                <a:extLst>
                  <a:ext uri="{FF2B5EF4-FFF2-40B4-BE49-F238E27FC236}">
                    <a16:creationId xmlns:a16="http://schemas.microsoft.com/office/drawing/2014/main" id="{75C90BF9-2CED-D588-0F1F-D2267BA08C75}"/>
                  </a:ext>
                </a:extLst>
              </p:cNvPr>
              <p:cNvCxnSpPr/>
              <p:nvPr/>
            </p:nvCxnSpPr>
            <p:spPr>
              <a:xfrm flipV="1">
                <a:off x="727606" y="3113422"/>
                <a:ext cx="102349" cy="126068"/>
              </a:xfrm>
              <a:prstGeom prst="straightConnector1">
                <a:avLst/>
              </a:prstGeom>
              <a:noFill/>
              <a:ln w="19046" cap="flat">
                <a:solidFill>
                  <a:srgbClr val="E2AE68"/>
                </a:solidFill>
                <a:prstDash val="solid"/>
                <a:miter/>
              </a:ln>
            </p:spPr>
          </p:cxnSp>
          <p:cxnSp>
            <p:nvCxnSpPr>
              <p:cNvPr id="179" name="Straight Connector 206">
                <a:extLst>
                  <a:ext uri="{FF2B5EF4-FFF2-40B4-BE49-F238E27FC236}">
                    <a16:creationId xmlns:a16="http://schemas.microsoft.com/office/drawing/2014/main" id="{FB1DAB4C-E56A-D1FC-E603-6AB49D9BD672}"/>
                  </a:ext>
                </a:extLst>
              </p:cNvPr>
              <p:cNvCxnSpPr/>
              <p:nvPr/>
            </p:nvCxnSpPr>
            <p:spPr>
              <a:xfrm flipV="1">
                <a:off x="830750" y="3100986"/>
                <a:ext cx="90352" cy="12984"/>
              </a:xfrm>
              <a:prstGeom prst="straightConnector1">
                <a:avLst/>
              </a:prstGeom>
              <a:noFill/>
              <a:ln w="19046" cap="flat">
                <a:solidFill>
                  <a:srgbClr val="E2AE68"/>
                </a:solidFill>
                <a:prstDash val="solid"/>
                <a:miter/>
              </a:ln>
            </p:spPr>
          </p:cxnSp>
        </p:grpSp>
        <p:cxnSp>
          <p:nvCxnSpPr>
            <p:cNvPr id="160" name="Straight Connector 209">
              <a:extLst>
                <a:ext uri="{FF2B5EF4-FFF2-40B4-BE49-F238E27FC236}">
                  <a16:creationId xmlns:a16="http://schemas.microsoft.com/office/drawing/2014/main" id="{1C975C0E-99EE-2B6D-5B08-9E9F5CF2B9AB}"/>
                </a:ext>
              </a:extLst>
            </p:cNvPr>
            <p:cNvCxnSpPr>
              <a:cxnSpLocks/>
              <a:endCxn id="149" idx="1"/>
            </p:cNvCxnSpPr>
            <p:nvPr/>
          </p:nvCxnSpPr>
          <p:spPr>
            <a:xfrm>
              <a:off x="1641960" y="1453127"/>
              <a:ext cx="1734491" cy="11461"/>
            </a:xfrm>
            <a:prstGeom prst="straightConnector1">
              <a:avLst/>
            </a:prstGeom>
            <a:noFill/>
            <a:ln w="28575" cap="flat">
              <a:solidFill>
                <a:srgbClr val="FF1313"/>
              </a:solidFill>
              <a:prstDash val="solid"/>
              <a:miter/>
            </a:ln>
          </p:spPr>
        </p:cxnSp>
        <p:cxnSp>
          <p:nvCxnSpPr>
            <p:cNvPr id="161" name="Straight Connector 210">
              <a:extLst>
                <a:ext uri="{FF2B5EF4-FFF2-40B4-BE49-F238E27FC236}">
                  <a16:creationId xmlns:a16="http://schemas.microsoft.com/office/drawing/2014/main" id="{EC1B2364-2A22-8561-49EA-11BEC59346C0}"/>
                </a:ext>
              </a:extLst>
            </p:cNvPr>
            <p:cNvCxnSpPr>
              <a:cxnSpLocks/>
              <a:stCxn id="147" idx="5"/>
              <a:endCxn id="148" idx="2"/>
            </p:cNvCxnSpPr>
            <p:nvPr/>
          </p:nvCxnSpPr>
          <p:spPr>
            <a:xfrm>
              <a:off x="1659058" y="1954369"/>
              <a:ext cx="554082" cy="152621"/>
            </a:xfrm>
            <a:prstGeom prst="straightConnector1">
              <a:avLst/>
            </a:pr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</p:cxnSp>
        <p:cxnSp>
          <p:nvCxnSpPr>
            <p:cNvPr id="162" name="Straight Connector 211">
              <a:extLst>
                <a:ext uri="{FF2B5EF4-FFF2-40B4-BE49-F238E27FC236}">
                  <a16:creationId xmlns:a16="http://schemas.microsoft.com/office/drawing/2014/main" id="{CF958C36-5061-1670-F16F-F5E9B23DE386}"/>
                </a:ext>
              </a:extLst>
            </p:cNvPr>
            <p:cNvCxnSpPr>
              <a:cxnSpLocks/>
              <a:stCxn id="153" idx="6"/>
              <a:endCxn id="154" idx="2"/>
            </p:cNvCxnSpPr>
            <p:nvPr/>
          </p:nvCxnSpPr>
          <p:spPr>
            <a:xfrm>
              <a:off x="1721468" y="4550989"/>
              <a:ext cx="420742" cy="518502"/>
            </a:xfrm>
            <a:prstGeom prst="straightConnector1">
              <a:avLst/>
            </a:prstGeom>
            <a:noFill/>
            <a:ln w="57150" cap="flat">
              <a:solidFill>
                <a:srgbClr val="0000FF"/>
              </a:solidFill>
              <a:prstDash val="solid"/>
              <a:miter/>
            </a:ln>
          </p:spPr>
        </p:cxnSp>
        <p:cxnSp>
          <p:nvCxnSpPr>
            <p:cNvPr id="163" name="Straight Connector 212">
              <a:extLst>
                <a:ext uri="{FF2B5EF4-FFF2-40B4-BE49-F238E27FC236}">
                  <a16:creationId xmlns:a16="http://schemas.microsoft.com/office/drawing/2014/main" id="{0925864E-50AA-7839-6222-993737252578}"/>
                </a:ext>
              </a:extLst>
            </p:cNvPr>
            <p:cNvCxnSpPr>
              <a:cxnSpLocks/>
              <a:stCxn id="148" idx="6"/>
              <a:endCxn id="149" idx="3"/>
            </p:cNvCxnSpPr>
            <p:nvPr/>
          </p:nvCxnSpPr>
          <p:spPr>
            <a:xfrm flipV="1">
              <a:off x="2933140" y="1974477"/>
              <a:ext cx="443310" cy="132513"/>
            </a:xfrm>
            <a:prstGeom prst="straightConnector1">
              <a:avLst/>
            </a:prstGeom>
            <a:noFill/>
            <a:ln w="9528" cap="flat">
              <a:solidFill>
                <a:srgbClr val="00FF00"/>
              </a:solidFill>
              <a:prstDash val="solid"/>
              <a:miter/>
            </a:ln>
          </p:spPr>
        </p:cxnSp>
        <p:cxnSp>
          <p:nvCxnSpPr>
            <p:cNvPr id="164" name="Straight Connector 213">
              <a:extLst>
                <a:ext uri="{FF2B5EF4-FFF2-40B4-BE49-F238E27FC236}">
                  <a16:creationId xmlns:a16="http://schemas.microsoft.com/office/drawing/2014/main" id="{F943CC85-3FAA-08A0-5756-663546DB8D0B}"/>
                </a:ext>
              </a:extLst>
            </p:cNvPr>
            <p:cNvCxnSpPr>
              <a:cxnSpLocks/>
              <a:stCxn id="152" idx="3"/>
              <a:endCxn id="151" idx="6"/>
            </p:cNvCxnSpPr>
            <p:nvPr/>
          </p:nvCxnSpPr>
          <p:spPr>
            <a:xfrm flipH="1">
              <a:off x="2859558" y="3409243"/>
              <a:ext cx="469838" cy="237972"/>
            </a:xfrm>
            <a:prstGeom prst="straightConnector1">
              <a:avLst/>
            </a:prstGeom>
            <a:noFill/>
            <a:ln w="57150" cap="flat">
              <a:solidFill>
                <a:srgbClr val="00FF00"/>
              </a:solidFill>
              <a:prstDash val="solid"/>
              <a:miter/>
            </a:ln>
          </p:spPr>
        </p:cxnSp>
        <p:sp>
          <p:nvSpPr>
            <p:cNvPr id="165" name="Rectangle 431">
              <a:extLst>
                <a:ext uri="{FF2B5EF4-FFF2-40B4-BE49-F238E27FC236}">
                  <a16:creationId xmlns:a16="http://schemas.microsoft.com/office/drawing/2014/main" id="{8C99E404-E30A-9FD6-53C3-A020BB93F5D1}"/>
                </a:ext>
              </a:extLst>
            </p:cNvPr>
            <p:cNvSpPr/>
            <p:nvPr/>
          </p:nvSpPr>
          <p:spPr>
            <a:xfrm>
              <a:off x="792754" y="1322322"/>
              <a:ext cx="183501" cy="780303"/>
            </a:xfrm>
            <a:prstGeom prst="rect">
              <a:avLst/>
            </a:prstGeom>
            <a:solidFill>
              <a:srgbClr val="ABDFEC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206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66" name="Rectangle 431">
              <a:extLst>
                <a:ext uri="{FF2B5EF4-FFF2-40B4-BE49-F238E27FC236}">
                  <a16:creationId xmlns:a16="http://schemas.microsoft.com/office/drawing/2014/main" id="{180552E9-0C51-D056-95ED-00452EFEA6F5}"/>
                </a:ext>
              </a:extLst>
            </p:cNvPr>
            <p:cNvSpPr/>
            <p:nvPr/>
          </p:nvSpPr>
          <p:spPr>
            <a:xfrm>
              <a:off x="3087381" y="2174684"/>
              <a:ext cx="150253" cy="254539"/>
            </a:xfrm>
            <a:prstGeom prst="rect">
              <a:avLst/>
            </a:prstGeom>
            <a:solidFill>
              <a:srgbClr val="ABDFEC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206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67" name="Rectangle 431">
              <a:extLst>
                <a:ext uri="{FF2B5EF4-FFF2-40B4-BE49-F238E27FC236}">
                  <a16:creationId xmlns:a16="http://schemas.microsoft.com/office/drawing/2014/main" id="{2B90D12D-908D-7E5F-85AA-5658FDACFE8C}"/>
                </a:ext>
              </a:extLst>
            </p:cNvPr>
            <p:cNvSpPr/>
            <p:nvPr/>
          </p:nvSpPr>
          <p:spPr>
            <a:xfrm>
              <a:off x="4166602" y="1527607"/>
              <a:ext cx="150253" cy="278776"/>
            </a:xfrm>
            <a:prstGeom prst="rect">
              <a:avLst/>
            </a:prstGeom>
            <a:solidFill>
              <a:srgbClr val="ABDFEC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206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68" name="Rectangle 432">
              <a:extLst>
                <a:ext uri="{FF2B5EF4-FFF2-40B4-BE49-F238E27FC236}">
                  <a16:creationId xmlns:a16="http://schemas.microsoft.com/office/drawing/2014/main" id="{B68B3447-CDA3-DA87-F874-157EFDEC1332}"/>
                </a:ext>
              </a:extLst>
            </p:cNvPr>
            <p:cNvSpPr/>
            <p:nvPr/>
          </p:nvSpPr>
          <p:spPr>
            <a:xfrm>
              <a:off x="4104177" y="2485298"/>
              <a:ext cx="183501" cy="780303"/>
            </a:xfrm>
            <a:prstGeom prst="rect">
              <a:avLst/>
            </a:prstGeom>
            <a:solidFill>
              <a:srgbClr val="EFD1A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 dirty="0">
                <a:solidFill>
                  <a:srgbClr val="00206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69" name="Rectangle 432">
              <a:extLst>
                <a:ext uri="{FF2B5EF4-FFF2-40B4-BE49-F238E27FC236}">
                  <a16:creationId xmlns:a16="http://schemas.microsoft.com/office/drawing/2014/main" id="{098CF678-EDF6-062B-750D-7C59074C2B21}"/>
                </a:ext>
              </a:extLst>
            </p:cNvPr>
            <p:cNvSpPr/>
            <p:nvPr/>
          </p:nvSpPr>
          <p:spPr>
            <a:xfrm>
              <a:off x="2746816" y="3064065"/>
              <a:ext cx="183501" cy="249858"/>
            </a:xfrm>
            <a:prstGeom prst="rect">
              <a:avLst/>
            </a:prstGeom>
            <a:solidFill>
              <a:srgbClr val="EFD1A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206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70" name="Rectangle 432">
              <a:extLst>
                <a:ext uri="{FF2B5EF4-FFF2-40B4-BE49-F238E27FC236}">
                  <a16:creationId xmlns:a16="http://schemas.microsoft.com/office/drawing/2014/main" id="{84F4A569-3348-2EE0-2AF5-B5E5E1E5F95D}"/>
                </a:ext>
              </a:extLst>
            </p:cNvPr>
            <p:cNvSpPr/>
            <p:nvPr/>
          </p:nvSpPr>
          <p:spPr>
            <a:xfrm>
              <a:off x="1810746" y="2819837"/>
              <a:ext cx="183501" cy="324212"/>
            </a:xfrm>
            <a:prstGeom prst="rect">
              <a:avLst/>
            </a:prstGeom>
            <a:solidFill>
              <a:srgbClr val="EFD1A8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206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71" name="Rectangle 438">
              <a:extLst>
                <a:ext uri="{FF2B5EF4-FFF2-40B4-BE49-F238E27FC236}">
                  <a16:creationId xmlns:a16="http://schemas.microsoft.com/office/drawing/2014/main" id="{C32BC680-2AA3-E98A-F2F1-0FBC089003A9}"/>
                </a:ext>
              </a:extLst>
            </p:cNvPr>
            <p:cNvSpPr/>
            <p:nvPr/>
          </p:nvSpPr>
          <p:spPr>
            <a:xfrm>
              <a:off x="2916780" y="5063239"/>
              <a:ext cx="183501" cy="345980"/>
            </a:xfrm>
            <a:prstGeom prst="rect">
              <a:avLst/>
            </a:prstGeom>
            <a:solidFill>
              <a:srgbClr val="F6E6F4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206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72" name="Rectangle 438">
              <a:extLst>
                <a:ext uri="{FF2B5EF4-FFF2-40B4-BE49-F238E27FC236}">
                  <a16:creationId xmlns:a16="http://schemas.microsoft.com/office/drawing/2014/main" id="{472B0E87-C264-C457-3B80-A9A6D4104B06}"/>
                </a:ext>
              </a:extLst>
            </p:cNvPr>
            <p:cNvSpPr/>
            <p:nvPr/>
          </p:nvSpPr>
          <p:spPr>
            <a:xfrm>
              <a:off x="4128982" y="4657027"/>
              <a:ext cx="183501" cy="103835"/>
            </a:xfrm>
            <a:prstGeom prst="rect">
              <a:avLst/>
            </a:prstGeom>
            <a:solidFill>
              <a:srgbClr val="F6E6F4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206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73" name="Rectangle 438">
              <a:extLst>
                <a:ext uri="{FF2B5EF4-FFF2-40B4-BE49-F238E27FC236}">
                  <a16:creationId xmlns:a16="http://schemas.microsoft.com/office/drawing/2014/main" id="{6B2D921E-FA7C-A656-D1D8-40B6C1A99A1C}"/>
                </a:ext>
              </a:extLst>
            </p:cNvPr>
            <p:cNvSpPr/>
            <p:nvPr/>
          </p:nvSpPr>
          <p:spPr>
            <a:xfrm>
              <a:off x="1289018" y="4593603"/>
              <a:ext cx="183501" cy="103835"/>
            </a:xfrm>
            <a:prstGeom prst="rect">
              <a:avLst/>
            </a:prstGeom>
            <a:solidFill>
              <a:srgbClr val="F6E6F4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2060"/>
                </a:solidFill>
                <a:uFillTx/>
                <a:latin typeface="Century Gothic" pitchFamily="34"/>
              </a:endParaRPr>
            </a:p>
          </p:txBody>
        </p:sp>
      </p:grpSp>
      <p:sp>
        <p:nvSpPr>
          <p:cNvPr id="185" name="ZoneTexte 184">
            <a:extLst>
              <a:ext uri="{FF2B5EF4-FFF2-40B4-BE49-F238E27FC236}">
                <a16:creationId xmlns:a16="http://schemas.microsoft.com/office/drawing/2014/main" id="{F661BE3A-59DE-31A2-CD95-EA6CBB3B962A}"/>
              </a:ext>
            </a:extLst>
          </p:cNvPr>
          <p:cNvSpPr txBox="1"/>
          <p:nvPr/>
        </p:nvSpPr>
        <p:spPr>
          <a:xfrm>
            <a:off x="5663107" y="5443253"/>
            <a:ext cx="282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Deconvolution algorithm</a:t>
            </a:r>
          </a:p>
        </p:txBody>
      </p:sp>
      <p:pic>
        <p:nvPicPr>
          <p:cNvPr id="4" name="Picture 413">
            <a:extLst>
              <a:ext uri="{FF2B5EF4-FFF2-40B4-BE49-F238E27FC236}">
                <a16:creationId xmlns:a16="http://schemas.microsoft.com/office/drawing/2014/main" id="{302A7D41-CCB6-5747-387E-62DE89C65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127" y="3929060"/>
            <a:ext cx="2173835" cy="145199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2" name="Group 414">
            <a:extLst>
              <a:ext uri="{FF2B5EF4-FFF2-40B4-BE49-F238E27FC236}">
                <a16:creationId xmlns:a16="http://schemas.microsoft.com/office/drawing/2014/main" id="{11FC175A-5A41-C8AD-949B-47FB347C03ED}"/>
              </a:ext>
            </a:extLst>
          </p:cNvPr>
          <p:cNvGrpSpPr/>
          <p:nvPr/>
        </p:nvGrpSpPr>
        <p:grpSpPr>
          <a:xfrm>
            <a:off x="4471041" y="88755"/>
            <a:ext cx="4172809" cy="2566550"/>
            <a:chOff x="6123727" y="670529"/>
            <a:chExt cx="3380481" cy="2079217"/>
          </a:xfrm>
        </p:grpSpPr>
        <p:grpSp>
          <p:nvGrpSpPr>
            <p:cNvPr id="73" name="Group 415">
              <a:extLst>
                <a:ext uri="{FF2B5EF4-FFF2-40B4-BE49-F238E27FC236}">
                  <a16:creationId xmlns:a16="http://schemas.microsoft.com/office/drawing/2014/main" id="{15FD4197-5A50-E597-84A9-6EC91AF0564E}"/>
                </a:ext>
              </a:extLst>
            </p:cNvPr>
            <p:cNvGrpSpPr/>
            <p:nvPr/>
          </p:nvGrpSpPr>
          <p:grpSpPr>
            <a:xfrm>
              <a:off x="6123727" y="775146"/>
              <a:ext cx="3380481" cy="1974600"/>
              <a:chOff x="6123727" y="775146"/>
              <a:chExt cx="3380481" cy="1974600"/>
            </a:xfrm>
          </p:grpSpPr>
          <p:sp>
            <p:nvSpPr>
              <p:cNvPr id="75" name="TextBox 417">
                <a:extLst>
                  <a:ext uri="{FF2B5EF4-FFF2-40B4-BE49-F238E27FC236}">
                    <a16:creationId xmlns:a16="http://schemas.microsoft.com/office/drawing/2014/main" id="{B0D39CC5-BB2D-0FF4-B9B8-B38761EA57F3}"/>
                  </a:ext>
                </a:extLst>
              </p:cNvPr>
              <p:cNvSpPr txBox="1"/>
              <p:nvPr/>
            </p:nvSpPr>
            <p:spPr>
              <a:xfrm>
                <a:off x="6123727" y="775146"/>
                <a:ext cx="3380481" cy="4427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800" b="0" i="0" u="none" strike="noStrike" kern="1200" cap="none" spc="0" baseline="0">
                    <a:solidFill>
                      <a:srgbClr val="007F7F"/>
                    </a:solidFill>
                    <a:uFillTx/>
                    <a:latin typeface="Century Gothic" pitchFamily="34"/>
                  </a:rPr>
                  <a:t>Bulk profile</a:t>
                </a:r>
                <a:endParaRPr lang="en-US" sz="1800" b="0" i="0" u="none" strike="noStrike" kern="1200" cap="none" spc="0" baseline="0">
                  <a:solidFill>
                    <a:srgbClr val="007F7F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76" name="Rectangle 418">
                <a:extLst>
                  <a:ext uri="{FF2B5EF4-FFF2-40B4-BE49-F238E27FC236}">
                    <a16:creationId xmlns:a16="http://schemas.microsoft.com/office/drawing/2014/main" id="{2F507F32-413B-5347-26D8-45A42219E73B}"/>
                  </a:ext>
                </a:extLst>
              </p:cNvPr>
              <p:cNvSpPr/>
              <p:nvPr/>
            </p:nvSpPr>
            <p:spPr>
              <a:xfrm>
                <a:off x="7146090" y="1260116"/>
                <a:ext cx="183501" cy="780303"/>
              </a:xfrm>
              <a:prstGeom prst="rect">
                <a:avLst/>
              </a:prstGeom>
              <a:solidFill>
                <a:srgbClr val="4472C4"/>
              </a:solidFill>
              <a:ln cap="flat">
                <a:solidFill>
                  <a:srgbClr val="007F7F"/>
                </a:solidFill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7F7F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78" name="Rectangle 419">
                <a:extLst>
                  <a:ext uri="{FF2B5EF4-FFF2-40B4-BE49-F238E27FC236}">
                    <a16:creationId xmlns:a16="http://schemas.microsoft.com/office/drawing/2014/main" id="{81E489DC-2A21-D260-56F0-2C7BAB3F396E}"/>
                  </a:ext>
                </a:extLst>
              </p:cNvPr>
              <p:cNvSpPr/>
              <p:nvPr/>
            </p:nvSpPr>
            <p:spPr>
              <a:xfrm>
                <a:off x="8309088" y="1252453"/>
                <a:ext cx="183501" cy="780303"/>
              </a:xfrm>
              <a:prstGeom prst="rect">
                <a:avLst/>
              </a:prstGeom>
              <a:solidFill>
                <a:srgbClr val="4472C4"/>
              </a:solidFill>
              <a:ln cap="flat">
                <a:solidFill>
                  <a:srgbClr val="007F7F"/>
                </a:solidFill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7F7F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01" name="Rectangle 420">
                <a:extLst>
                  <a:ext uri="{FF2B5EF4-FFF2-40B4-BE49-F238E27FC236}">
                    <a16:creationId xmlns:a16="http://schemas.microsoft.com/office/drawing/2014/main" id="{6F85C93E-037F-743E-5C70-057BE9DBD8AA}"/>
                  </a:ext>
                </a:extLst>
              </p:cNvPr>
              <p:cNvSpPr/>
              <p:nvPr/>
            </p:nvSpPr>
            <p:spPr>
              <a:xfrm>
                <a:off x="7730950" y="1765377"/>
                <a:ext cx="183501" cy="276999"/>
              </a:xfrm>
              <a:prstGeom prst="rect">
                <a:avLst/>
              </a:prstGeom>
              <a:solidFill>
                <a:srgbClr val="4472C4"/>
              </a:solidFill>
              <a:ln cap="flat">
                <a:solidFill>
                  <a:srgbClr val="007F7F"/>
                </a:solidFill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7F7F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02" name="TextBox 421">
                <a:extLst>
                  <a:ext uri="{FF2B5EF4-FFF2-40B4-BE49-F238E27FC236}">
                    <a16:creationId xmlns:a16="http://schemas.microsoft.com/office/drawing/2014/main" id="{8CF4E238-E452-05D2-0739-3E5A6AAB422D}"/>
                  </a:ext>
                </a:extLst>
              </p:cNvPr>
              <p:cNvSpPr txBox="1"/>
              <p:nvPr/>
            </p:nvSpPr>
            <p:spPr>
              <a:xfrm rot="16200004">
                <a:off x="6922466" y="2189573"/>
                <a:ext cx="609530" cy="33205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 dirty="0">
                    <a:solidFill>
                      <a:srgbClr val="007F7F"/>
                    </a:solidFill>
                    <a:uFillTx/>
                    <a:latin typeface="Century Gothic" pitchFamily="34"/>
                  </a:rPr>
                  <a:t>CD3</a:t>
                </a:r>
                <a:endParaRPr lang="en-US" sz="1200" b="0" i="0" u="none" strike="noStrike" kern="1200" cap="none" spc="0" baseline="0" dirty="0">
                  <a:solidFill>
                    <a:srgbClr val="007F7F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03" name="TextBox 422">
                <a:extLst>
                  <a:ext uri="{FF2B5EF4-FFF2-40B4-BE49-F238E27FC236}">
                    <a16:creationId xmlns:a16="http://schemas.microsoft.com/office/drawing/2014/main" id="{83E49F81-62DA-5E45-D541-3C5C75CC4542}"/>
                  </a:ext>
                </a:extLst>
              </p:cNvPr>
              <p:cNvSpPr txBox="1"/>
              <p:nvPr/>
            </p:nvSpPr>
            <p:spPr>
              <a:xfrm rot="16200004">
                <a:off x="7533940" y="2281856"/>
                <a:ext cx="549579" cy="224403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 dirty="0">
                    <a:solidFill>
                      <a:srgbClr val="007F7F"/>
                    </a:solidFill>
                    <a:uFillTx/>
                    <a:latin typeface="Century Gothic" pitchFamily="34"/>
                  </a:rPr>
                  <a:t>MHC-II</a:t>
                </a:r>
                <a:endParaRPr lang="en-US" sz="1200" b="0" i="0" u="none" strike="noStrike" kern="1200" cap="none" spc="0" baseline="0" dirty="0">
                  <a:solidFill>
                    <a:srgbClr val="007F7F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04" name="TextBox 423">
                <a:extLst>
                  <a:ext uri="{FF2B5EF4-FFF2-40B4-BE49-F238E27FC236}">
                    <a16:creationId xmlns:a16="http://schemas.microsoft.com/office/drawing/2014/main" id="{11A7B2D1-CE3E-379E-ECDE-3C52B7F30890}"/>
                  </a:ext>
                </a:extLst>
              </p:cNvPr>
              <p:cNvSpPr txBox="1"/>
              <p:nvPr/>
            </p:nvSpPr>
            <p:spPr>
              <a:xfrm rot="16200004">
                <a:off x="8034541" y="2228033"/>
                <a:ext cx="711374" cy="33205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007F7F"/>
                    </a:solidFill>
                    <a:uFillTx/>
                    <a:latin typeface="Century Gothic" pitchFamily="34"/>
                  </a:rPr>
                  <a:t>CD19</a:t>
                </a:r>
                <a:endParaRPr lang="en-US" sz="1200" b="0" i="0" u="none" strike="noStrike" kern="1200" cap="none" spc="0" baseline="0">
                  <a:solidFill>
                    <a:srgbClr val="007F7F"/>
                  </a:solidFill>
                  <a:uFillTx/>
                  <a:latin typeface="Century Gothic" pitchFamily="34"/>
                </a:endParaRPr>
              </a:p>
            </p:txBody>
          </p:sp>
        </p:grpSp>
        <p:sp>
          <p:nvSpPr>
            <p:cNvPr id="74" name="Rectangle: Rounded Corners 416">
              <a:extLst>
                <a:ext uri="{FF2B5EF4-FFF2-40B4-BE49-F238E27FC236}">
                  <a16:creationId xmlns:a16="http://schemas.microsoft.com/office/drawing/2014/main" id="{8AA2AEFE-1FAF-895F-3B49-D79F773E70D1}"/>
                </a:ext>
              </a:extLst>
            </p:cNvPr>
            <p:cNvSpPr/>
            <p:nvPr/>
          </p:nvSpPr>
          <p:spPr>
            <a:xfrm>
              <a:off x="6820244" y="670529"/>
              <a:ext cx="2059163" cy="2069396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noFill/>
            <a:ln w="76196" cap="flat">
              <a:solidFill>
                <a:srgbClr val="007F7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7F7F"/>
                </a:solidFill>
                <a:uFillTx/>
                <a:latin typeface="Century Gothic" pitchFamily="34"/>
              </a:endParaRPr>
            </a:p>
          </p:txBody>
        </p:sp>
      </p:grpSp>
      <p:grpSp>
        <p:nvGrpSpPr>
          <p:cNvPr id="105" name="Group 451">
            <a:extLst>
              <a:ext uri="{FF2B5EF4-FFF2-40B4-BE49-F238E27FC236}">
                <a16:creationId xmlns:a16="http://schemas.microsoft.com/office/drawing/2014/main" id="{7FAEDF83-F07B-5B3E-0FC3-61B385EB260C}"/>
              </a:ext>
            </a:extLst>
          </p:cNvPr>
          <p:cNvGrpSpPr/>
          <p:nvPr/>
        </p:nvGrpSpPr>
        <p:grpSpPr>
          <a:xfrm>
            <a:off x="8953630" y="441446"/>
            <a:ext cx="2846484" cy="1952505"/>
            <a:chOff x="8887236" y="68506"/>
            <a:chExt cx="2305997" cy="1581765"/>
          </a:xfrm>
        </p:grpSpPr>
        <p:sp>
          <p:nvSpPr>
            <p:cNvPr id="106" name="Rectangle: Rounded Corners 452">
              <a:extLst>
                <a:ext uri="{FF2B5EF4-FFF2-40B4-BE49-F238E27FC236}">
                  <a16:creationId xmlns:a16="http://schemas.microsoft.com/office/drawing/2014/main" id="{C13BA428-86FF-F2A3-F9D3-7BF35F1FD963}"/>
                </a:ext>
              </a:extLst>
            </p:cNvPr>
            <p:cNvSpPr/>
            <p:nvPr/>
          </p:nvSpPr>
          <p:spPr>
            <a:xfrm>
              <a:off x="8887236" y="68506"/>
              <a:ext cx="2305997" cy="1581765"/>
            </a:xfrm>
            <a:custGeom>
              <a:avLst>
                <a:gd name="f0" fmla="val 6669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1F1F2"/>
            </a:solidFill>
            <a:ln w="57150" cap="flat">
              <a:solidFill>
                <a:srgbClr val="007F7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17F434"/>
                </a:solidFill>
                <a:uFillTx/>
                <a:latin typeface="Century Gothic" pitchFamily="34"/>
              </a:endParaRPr>
            </a:p>
          </p:txBody>
        </p:sp>
        <p:grpSp>
          <p:nvGrpSpPr>
            <p:cNvPr id="107" name="Group 453">
              <a:extLst>
                <a:ext uri="{FF2B5EF4-FFF2-40B4-BE49-F238E27FC236}">
                  <a16:creationId xmlns:a16="http://schemas.microsoft.com/office/drawing/2014/main" id="{E184809B-026E-BCAC-CFA5-892D9F93C0FB}"/>
                </a:ext>
              </a:extLst>
            </p:cNvPr>
            <p:cNvGrpSpPr/>
            <p:nvPr/>
          </p:nvGrpSpPr>
          <p:grpSpPr>
            <a:xfrm>
              <a:off x="9057150" y="89839"/>
              <a:ext cx="2077809" cy="1386239"/>
              <a:chOff x="9057150" y="89839"/>
              <a:chExt cx="2077809" cy="1386239"/>
            </a:xfrm>
          </p:grpSpPr>
          <p:grpSp>
            <p:nvGrpSpPr>
              <p:cNvPr id="108" name="Group 454">
                <a:extLst>
                  <a:ext uri="{FF2B5EF4-FFF2-40B4-BE49-F238E27FC236}">
                    <a16:creationId xmlns:a16="http://schemas.microsoft.com/office/drawing/2014/main" id="{A3E3B17E-88C5-8A6D-6F66-4D0821F7F4B7}"/>
                  </a:ext>
                </a:extLst>
              </p:cNvPr>
              <p:cNvGrpSpPr/>
              <p:nvPr/>
            </p:nvGrpSpPr>
            <p:grpSpPr>
              <a:xfrm>
                <a:off x="9303443" y="478734"/>
                <a:ext cx="505297" cy="531650"/>
                <a:chOff x="9303443" y="478734"/>
                <a:chExt cx="505297" cy="531650"/>
              </a:xfrm>
            </p:grpSpPr>
            <p:sp>
              <p:nvSpPr>
                <p:cNvPr id="199" name="Oval 502">
                  <a:extLst>
                    <a:ext uri="{FF2B5EF4-FFF2-40B4-BE49-F238E27FC236}">
                      <a16:creationId xmlns:a16="http://schemas.microsoft.com/office/drawing/2014/main" id="{C41C18CC-1AB1-A59C-AA4B-E6C0452AA7E6}"/>
                    </a:ext>
                  </a:extLst>
                </p:cNvPr>
                <p:cNvSpPr/>
                <p:nvPr/>
              </p:nvSpPr>
              <p:spPr>
                <a:xfrm>
                  <a:off x="9303443" y="478734"/>
                  <a:ext cx="505297" cy="531650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21961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200" name="Oval 503">
                  <a:extLst>
                    <a:ext uri="{FF2B5EF4-FFF2-40B4-BE49-F238E27FC236}">
                      <a16:creationId xmlns:a16="http://schemas.microsoft.com/office/drawing/2014/main" id="{958E3D54-690B-44C5-9107-677E3A4B9A2E}"/>
                    </a:ext>
                  </a:extLst>
                </p:cNvPr>
                <p:cNvSpPr/>
                <p:nvPr/>
              </p:nvSpPr>
              <p:spPr>
                <a:xfrm>
                  <a:off x="9376349" y="643234"/>
                  <a:ext cx="192600" cy="202649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45882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grpSp>
            <p:nvGrpSpPr>
              <p:cNvPr id="109" name="Group 455">
                <a:extLst>
                  <a:ext uri="{FF2B5EF4-FFF2-40B4-BE49-F238E27FC236}">
                    <a16:creationId xmlns:a16="http://schemas.microsoft.com/office/drawing/2014/main" id="{993F0F01-8DCE-7C96-0D8D-D4E1F521E582}"/>
                  </a:ext>
                </a:extLst>
              </p:cNvPr>
              <p:cNvGrpSpPr/>
              <p:nvPr/>
            </p:nvGrpSpPr>
            <p:grpSpPr>
              <a:xfrm>
                <a:off x="9728082" y="302757"/>
                <a:ext cx="499381" cy="635709"/>
                <a:chOff x="9728082" y="302757"/>
                <a:chExt cx="499381" cy="635709"/>
              </a:xfrm>
            </p:grpSpPr>
            <p:sp>
              <p:nvSpPr>
                <p:cNvPr id="197" name="Freeform: Shape 500">
                  <a:extLst>
                    <a:ext uri="{FF2B5EF4-FFF2-40B4-BE49-F238E27FC236}">
                      <a16:creationId xmlns:a16="http://schemas.microsoft.com/office/drawing/2014/main" id="{F9395C5B-5A7E-AC73-855A-EE7FCF207158}"/>
                    </a:ext>
                  </a:extLst>
                </p:cNvPr>
                <p:cNvSpPr/>
                <p:nvPr/>
              </p:nvSpPr>
              <p:spPr>
                <a:xfrm>
                  <a:off x="9728082" y="302757"/>
                  <a:ext cx="499381" cy="635709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0"/>
                    <a:gd name="f6" fmla="val 951362"/>
                    <a:gd name="f7" fmla="val 1211084"/>
                    <a:gd name="f8" fmla="val 310756"/>
                    <a:gd name="f9" fmla="val 18468"/>
                    <a:gd name="f10" fmla="val 242176"/>
                    <a:gd name="f11" fmla="val 66728"/>
                    <a:gd name="f12" fmla="val 35166"/>
                    <a:gd name="f13" fmla="val 264848"/>
                    <a:gd name="f14" fmla="val 5956"/>
                    <a:gd name="f15" fmla="val 376608"/>
                    <a:gd name="f16" fmla="val -23254"/>
                    <a:gd name="f17" fmla="val 488368"/>
                    <a:gd name="f18" fmla="val 60566"/>
                    <a:gd name="f19" fmla="val 586158"/>
                    <a:gd name="f20" fmla="val 135496"/>
                    <a:gd name="f21" fmla="val 689028"/>
                    <a:gd name="f22" fmla="val 210426"/>
                    <a:gd name="f23" fmla="val 791898"/>
                    <a:gd name="f24" fmla="val 459346"/>
                    <a:gd name="f25" fmla="val 923978"/>
                    <a:gd name="f26" fmla="val 455536"/>
                    <a:gd name="f27" fmla="val 993828"/>
                    <a:gd name="f28" fmla="val 451726"/>
                    <a:gd name="f29" fmla="val 1063678"/>
                    <a:gd name="f30" fmla="val 97396"/>
                    <a:gd name="f31" fmla="val 1073838"/>
                    <a:gd name="f32" fmla="val 112636"/>
                    <a:gd name="f33" fmla="val 1108128"/>
                    <a:gd name="f34" fmla="val 127876"/>
                    <a:gd name="f35" fmla="val 1142418"/>
                    <a:gd name="f36" fmla="val 458076"/>
                    <a:gd name="f37" fmla="val 1245288"/>
                    <a:gd name="f38" fmla="val 546976"/>
                    <a:gd name="f39" fmla="val 1199568"/>
                    <a:gd name="f40" fmla="val 635876"/>
                    <a:gd name="f41" fmla="val 1153848"/>
                    <a:gd name="f42" fmla="val 578726"/>
                    <a:gd name="f43" fmla="val 892228"/>
                    <a:gd name="f44" fmla="val 646036"/>
                    <a:gd name="f45" fmla="val 833808"/>
                    <a:gd name="f46" fmla="val 713346"/>
                    <a:gd name="f47" fmla="val 775388"/>
                    <a:gd name="f48" fmla="val 939406"/>
                    <a:gd name="f49" fmla="val 926518"/>
                    <a:gd name="f50" fmla="val 950836"/>
                    <a:gd name="f51" fmla="val 849048"/>
                    <a:gd name="f52" fmla="val 962266"/>
                    <a:gd name="f53" fmla="val 771578"/>
                    <a:gd name="f54" fmla="val 784466"/>
                    <a:gd name="f55" fmla="val 489638"/>
                    <a:gd name="f56" fmla="val 714616"/>
                    <a:gd name="f57" fmla="val 368988"/>
                    <a:gd name="f58" fmla="val 644766"/>
                    <a:gd name="f59" fmla="val 248338"/>
                    <a:gd name="f60" fmla="val 610476"/>
                    <a:gd name="f61" fmla="val 122608"/>
                    <a:gd name="f62" fmla="val 531736"/>
                    <a:gd name="f63" fmla="val 125148"/>
                    <a:gd name="f64" fmla="val 452996"/>
                    <a:gd name="f65" fmla="val 127688"/>
                    <a:gd name="f66" fmla="val 261226"/>
                    <a:gd name="f67" fmla="val 390578"/>
                    <a:gd name="f68" fmla="val 384228"/>
                    <a:gd name="f69" fmla="val 223126"/>
                    <a:gd name="f70" fmla="val 377878"/>
                    <a:gd name="f71" fmla="val 409816"/>
                    <a:gd name="f72" fmla="val 149278"/>
                    <a:gd name="f73" fmla="val 417436"/>
                    <a:gd name="f74" fmla="val 87048"/>
                    <a:gd name="f75" fmla="val 425056"/>
                    <a:gd name="f76" fmla="val 24818"/>
                    <a:gd name="f77" fmla="val 379336"/>
                    <a:gd name="f78" fmla="val -29792"/>
                    <a:gd name="f79" fmla="+- 0 0 -90"/>
                    <a:gd name="f80" fmla="*/ f3 1 951362"/>
                    <a:gd name="f81" fmla="*/ f4 1 1211084"/>
                    <a:gd name="f82" fmla="val f5"/>
                    <a:gd name="f83" fmla="val f6"/>
                    <a:gd name="f84" fmla="val f7"/>
                    <a:gd name="f85" fmla="*/ f79 f0 1"/>
                    <a:gd name="f86" fmla="+- f84 0 f82"/>
                    <a:gd name="f87" fmla="+- f83 0 f82"/>
                    <a:gd name="f88" fmla="*/ f85 1 f2"/>
                    <a:gd name="f89" fmla="*/ f87 1 951362"/>
                    <a:gd name="f90" fmla="*/ f86 1 1211084"/>
                    <a:gd name="f91" fmla="*/ 310756 f87 1"/>
                    <a:gd name="f92" fmla="*/ 18468 f86 1"/>
                    <a:gd name="f93" fmla="*/ 5956 f87 1"/>
                    <a:gd name="f94" fmla="*/ 376608 f86 1"/>
                    <a:gd name="f95" fmla="*/ 135496 f87 1"/>
                    <a:gd name="f96" fmla="*/ 689028 f86 1"/>
                    <a:gd name="f97" fmla="*/ 455536 f87 1"/>
                    <a:gd name="f98" fmla="*/ 993828 f86 1"/>
                    <a:gd name="f99" fmla="*/ 112636 f87 1"/>
                    <a:gd name="f100" fmla="*/ 1108128 f86 1"/>
                    <a:gd name="f101" fmla="*/ 546976 f87 1"/>
                    <a:gd name="f102" fmla="*/ 1199568 f86 1"/>
                    <a:gd name="f103" fmla="*/ 646036 f87 1"/>
                    <a:gd name="f104" fmla="*/ 833808 f86 1"/>
                    <a:gd name="f105" fmla="*/ 950836 f87 1"/>
                    <a:gd name="f106" fmla="*/ 849048 f86 1"/>
                    <a:gd name="f107" fmla="*/ 714616 f87 1"/>
                    <a:gd name="f108" fmla="*/ 368988 f86 1"/>
                    <a:gd name="f109" fmla="*/ 531736 f87 1"/>
                    <a:gd name="f110" fmla="*/ 125148 f86 1"/>
                    <a:gd name="f111" fmla="*/ 242176 f87 1"/>
                    <a:gd name="f112" fmla="*/ 384228 f86 1"/>
                    <a:gd name="f113" fmla="*/ 417436 f87 1"/>
                    <a:gd name="f114" fmla="*/ 87048 f86 1"/>
                    <a:gd name="f115" fmla="+- f88 0 f1"/>
                    <a:gd name="f116" fmla="*/ f91 1 951362"/>
                    <a:gd name="f117" fmla="*/ f92 1 1211084"/>
                    <a:gd name="f118" fmla="*/ f93 1 951362"/>
                    <a:gd name="f119" fmla="*/ f94 1 1211084"/>
                    <a:gd name="f120" fmla="*/ f95 1 951362"/>
                    <a:gd name="f121" fmla="*/ f96 1 1211084"/>
                    <a:gd name="f122" fmla="*/ f97 1 951362"/>
                    <a:gd name="f123" fmla="*/ f98 1 1211084"/>
                    <a:gd name="f124" fmla="*/ f99 1 951362"/>
                    <a:gd name="f125" fmla="*/ f100 1 1211084"/>
                    <a:gd name="f126" fmla="*/ f101 1 951362"/>
                    <a:gd name="f127" fmla="*/ f102 1 1211084"/>
                    <a:gd name="f128" fmla="*/ f103 1 951362"/>
                    <a:gd name="f129" fmla="*/ f104 1 1211084"/>
                    <a:gd name="f130" fmla="*/ f105 1 951362"/>
                    <a:gd name="f131" fmla="*/ f106 1 1211084"/>
                    <a:gd name="f132" fmla="*/ f107 1 951362"/>
                    <a:gd name="f133" fmla="*/ f108 1 1211084"/>
                    <a:gd name="f134" fmla="*/ f109 1 951362"/>
                    <a:gd name="f135" fmla="*/ f110 1 1211084"/>
                    <a:gd name="f136" fmla="*/ f111 1 951362"/>
                    <a:gd name="f137" fmla="*/ f112 1 1211084"/>
                    <a:gd name="f138" fmla="*/ f113 1 951362"/>
                    <a:gd name="f139" fmla="*/ f114 1 1211084"/>
                    <a:gd name="f140" fmla="*/ f82 1 f89"/>
                    <a:gd name="f141" fmla="*/ f83 1 f89"/>
                    <a:gd name="f142" fmla="*/ f82 1 f90"/>
                    <a:gd name="f143" fmla="*/ f84 1 f90"/>
                    <a:gd name="f144" fmla="*/ f116 1 f89"/>
                    <a:gd name="f145" fmla="*/ f117 1 f90"/>
                    <a:gd name="f146" fmla="*/ f118 1 f89"/>
                    <a:gd name="f147" fmla="*/ f119 1 f90"/>
                    <a:gd name="f148" fmla="*/ f120 1 f89"/>
                    <a:gd name="f149" fmla="*/ f121 1 f90"/>
                    <a:gd name="f150" fmla="*/ f122 1 f89"/>
                    <a:gd name="f151" fmla="*/ f123 1 f90"/>
                    <a:gd name="f152" fmla="*/ f124 1 f89"/>
                    <a:gd name="f153" fmla="*/ f125 1 f90"/>
                    <a:gd name="f154" fmla="*/ f126 1 f89"/>
                    <a:gd name="f155" fmla="*/ f127 1 f90"/>
                    <a:gd name="f156" fmla="*/ f128 1 f89"/>
                    <a:gd name="f157" fmla="*/ f129 1 f90"/>
                    <a:gd name="f158" fmla="*/ f130 1 f89"/>
                    <a:gd name="f159" fmla="*/ f131 1 f90"/>
                    <a:gd name="f160" fmla="*/ f132 1 f89"/>
                    <a:gd name="f161" fmla="*/ f133 1 f90"/>
                    <a:gd name="f162" fmla="*/ f134 1 f89"/>
                    <a:gd name="f163" fmla="*/ f135 1 f90"/>
                    <a:gd name="f164" fmla="*/ f136 1 f89"/>
                    <a:gd name="f165" fmla="*/ f137 1 f90"/>
                    <a:gd name="f166" fmla="*/ f138 1 f89"/>
                    <a:gd name="f167" fmla="*/ f139 1 f90"/>
                    <a:gd name="f168" fmla="*/ f140 f80 1"/>
                    <a:gd name="f169" fmla="*/ f141 f80 1"/>
                    <a:gd name="f170" fmla="*/ f143 f81 1"/>
                    <a:gd name="f171" fmla="*/ f142 f81 1"/>
                    <a:gd name="f172" fmla="*/ f144 f80 1"/>
                    <a:gd name="f173" fmla="*/ f145 f81 1"/>
                    <a:gd name="f174" fmla="*/ f146 f80 1"/>
                    <a:gd name="f175" fmla="*/ f147 f81 1"/>
                    <a:gd name="f176" fmla="*/ f148 f80 1"/>
                    <a:gd name="f177" fmla="*/ f149 f81 1"/>
                    <a:gd name="f178" fmla="*/ f150 f80 1"/>
                    <a:gd name="f179" fmla="*/ f151 f81 1"/>
                    <a:gd name="f180" fmla="*/ f152 f80 1"/>
                    <a:gd name="f181" fmla="*/ f153 f81 1"/>
                    <a:gd name="f182" fmla="*/ f154 f80 1"/>
                    <a:gd name="f183" fmla="*/ f155 f81 1"/>
                    <a:gd name="f184" fmla="*/ f156 f80 1"/>
                    <a:gd name="f185" fmla="*/ f157 f81 1"/>
                    <a:gd name="f186" fmla="*/ f158 f80 1"/>
                    <a:gd name="f187" fmla="*/ f159 f81 1"/>
                    <a:gd name="f188" fmla="*/ f160 f80 1"/>
                    <a:gd name="f189" fmla="*/ f161 f81 1"/>
                    <a:gd name="f190" fmla="*/ f162 f80 1"/>
                    <a:gd name="f191" fmla="*/ f163 f81 1"/>
                    <a:gd name="f192" fmla="*/ f164 f80 1"/>
                    <a:gd name="f193" fmla="*/ f165 f81 1"/>
                    <a:gd name="f194" fmla="*/ f166 f80 1"/>
                    <a:gd name="f195" fmla="*/ f167 f8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115">
                      <a:pos x="f172" y="f173"/>
                    </a:cxn>
                    <a:cxn ang="f115">
                      <a:pos x="f174" y="f175"/>
                    </a:cxn>
                    <a:cxn ang="f115">
                      <a:pos x="f176" y="f177"/>
                    </a:cxn>
                    <a:cxn ang="f115">
                      <a:pos x="f178" y="f179"/>
                    </a:cxn>
                    <a:cxn ang="f115">
                      <a:pos x="f180" y="f181"/>
                    </a:cxn>
                    <a:cxn ang="f115">
                      <a:pos x="f182" y="f183"/>
                    </a:cxn>
                    <a:cxn ang="f115">
                      <a:pos x="f184" y="f185"/>
                    </a:cxn>
                    <a:cxn ang="f115">
                      <a:pos x="f186" y="f187"/>
                    </a:cxn>
                    <a:cxn ang="f115">
                      <a:pos x="f188" y="f189"/>
                    </a:cxn>
                    <a:cxn ang="f115">
                      <a:pos x="f190" y="f191"/>
                    </a:cxn>
                    <a:cxn ang="f115">
                      <a:pos x="f192" y="f193"/>
                    </a:cxn>
                    <a:cxn ang="f115">
                      <a:pos x="f194" y="f195"/>
                    </a:cxn>
                    <a:cxn ang="f115">
                      <a:pos x="f172" y="f173"/>
                    </a:cxn>
                  </a:cxnLst>
                  <a:rect l="f168" t="f171" r="f169" b="f170"/>
                  <a:pathLst>
                    <a:path w="951362" h="1211084">
                      <a:moveTo>
                        <a:pt x="f8" y="f9"/>
                      </a:moveTo>
                      <a:cubicBezTo>
                        <a:pt x="f10" y="f11"/>
                        <a:pt x="f12" y="f13"/>
                        <a:pt x="f14" y="f15"/>
                      </a:cubicBezTo>
                      <a:cubicBezTo>
                        <a:pt x="f16" y="f17"/>
                        <a:pt x="f18" y="f19"/>
                        <a:pt x="f20" y="f21"/>
                      </a:cubicBezTo>
                      <a:cubicBezTo>
                        <a:pt x="f22" y="f23"/>
                        <a:pt x="f24" y="f25"/>
                        <a:pt x="f26" y="f27"/>
                      </a:cubicBezTo>
                      <a:cubicBezTo>
                        <a:pt x="f28" y="f29"/>
                        <a:pt x="f30" y="f31"/>
                        <a:pt x="f32" y="f33"/>
                      </a:cubicBezTo>
                      <a:cubicBezTo>
                        <a:pt x="f34" y="f35"/>
                        <a:pt x="f36" y="f37"/>
                        <a:pt x="f38" y="f39"/>
                      </a:cubicBezTo>
                      <a:cubicBezTo>
                        <a:pt x="f40" y="f41"/>
                        <a:pt x="f42" y="f43"/>
                        <a:pt x="f44" y="f45"/>
                      </a:cubicBezTo>
                      <a:cubicBezTo>
                        <a:pt x="f46" y="f47"/>
                        <a:pt x="f48" y="f49"/>
                        <a:pt x="f50" y="f51"/>
                      </a:cubicBezTo>
                      <a:cubicBezTo>
                        <a:pt x="f52" y="f53"/>
                        <a:pt x="f54" y="f55"/>
                        <a:pt x="f56" y="f57"/>
                      </a:cubicBezTo>
                      <a:cubicBezTo>
                        <a:pt x="f58" y="f59"/>
                        <a:pt x="f60" y="f61"/>
                        <a:pt x="f62" y="f63"/>
                      </a:cubicBezTo>
                      <a:cubicBezTo>
                        <a:pt x="f64" y="f65"/>
                        <a:pt x="f66" y="f67"/>
                        <a:pt x="f10" y="f68"/>
                      </a:cubicBezTo>
                      <a:cubicBezTo>
                        <a:pt x="f69" y="f70"/>
                        <a:pt x="f71" y="f72"/>
                        <a:pt x="f73" y="f74"/>
                      </a:cubicBezTo>
                      <a:cubicBezTo>
                        <a:pt x="f75" y="f76"/>
                        <a:pt x="f77" y="f78"/>
                        <a:pt x="f8" y="f9"/>
                      </a:cubicBezTo>
                      <a:close/>
                    </a:path>
                  </a:pathLst>
                </a:custGeom>
                <a:solidFill>
                  <a:srgbClr val="EFD2EC">
                    <a:alpha val="18824"/>
                  </a:srgbClr>
                </a:solidFill>
                <a:ln w="12701" cap="flat">
                  <a:solidFill>
                    <a:srgbClr val="FFF2CC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98" name="Oval 501">
                  <a:extLst>
                    <a:ext uri="{FF2B5EF4-FFF2-40B4-BE49-F238E27FC236}">
                      <a16:creationId xmlns:a16="http://schemas.microsoft.com/office/drawing/2014/main" id="{457FC171-9F7B-C990-1131-135BCAEAE4EF}"/>
                    </a:ext>
                  </a:extLst>
                </p:cNvPr>
                <p:cNvSpPr/>
                <p:nvPr/>
              </p:nvSpPr>
              <p:spPr>
                <a:xfrm>
                  <a:off x="9843058" y="523978"/>
                  <a:ext cx="138065" cy="14526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FD2EC">
                    <a:alpha val="45882"/>
                  </a:srgbClr>
                </a:solidFill>
                <a:ln w="12701" cap="flat">
                  <a:solidFill>
                    <a:srgbClr val="EFD2EC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grpSp>
            <p:nvGrpSpPr>
              <p:cNvPr id="110" name="Group 456">
                <a:extLst>
                  <a:ext uri="{FF2B5EF4-FFF2-40B4-BE49-F238E27FC236}">
                    <a16:creationId xmlns:a16="http://schemas.microsoft.com/office/drawing/2014/main" id="{BDAFFDBC-D1FB-0C3B-D48F-7705F13C897E}"/>
                  </a:ext>
                </a:extLst>
              </p:cNvPr>
              <p:cNvGrpSpPr/>
              <p:nvPr/>
            </p:nvGrpSpPr>
            <p:grpSpPr>
              <a:xfrm>
                <a:off x="10538048" y="304422"/>
                <a:ext cx="596911" cy="716943"/>
                <a:chOff x="10538048" y="304422"/>
                <a:chExt cx="596911" cy="716943"/>
              </a:xfrm>
            </p:grpSpPr>
            <p:sp>
              <p:nvSpPr>
                <p:cNvPr id="191" name="Oval 494">
                  <a:extLst>
                    <a:ext uri="{FF2B5EF4-FFF2-40B4-BE49-F238E27FC236}">
                      <a16:creationId xmlns:a16="http://schemas.microsoft.com/office/drawing/2014/main" id="{EED6D643-6A83-044C-FC3F-9A11F356460F}"/>
                    </a:ext>
                  </a:extLst>
                </p:cNvPr>
                <p:cNvSpPr/>
                <p:nvPr/>
              </p:nvSpPr>
              <p:spPr>
                <a:xfrm>
                  <a:off x="10538048" y="430764"/>
                  <a:ext cx="561322" cy="59060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21961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92" name="Oval 495">
                  <a:extLst>
                    <a:ext uri="{FF2B5EF4-FFF2-40B4-BE49-F238E27FC236}">
                      <a16:creationId xmlns:a16="http://schemas.microsoft.com/office/drawing/2014/main" id="{8ED3DF72-3EFB-5320-9D8A-672EFC4334D2}"/>
                    </a:ext>
                  </a:extLst>
                </p:cNvPr>
                <p:cNvSpPr/>
                <p:nvPr/>
              </p:nvSpPr>
              <p:spPr>
                <a:xfrm>
                  <a:off x="10703500" y="594341"/>
                  <a:ext cx="213951" cy="225116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45882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cxnSp>
              <p:nvCxnSpPr>
                <p:cNvPr id="193" name="Straight Connector 496">
                  <a:extLst>
                    <a:ext uri="{FF2B5EF4-FFF2-40B4-BE49-F238E27FC236}">
                      <a16:creationId xmlns:a16="http://schemas.microsoft.com/office/drawing/2014/main" id="{033F6303-D45B-4013-4868-163786AE8BA1}"/>
                    </a:ext>
                  </a:extLst>
                </p:cNvPr>
                <p:cNvCxnSpPr/>
                <p:nvPr/>
              </p:nvCxnSpPr>
              <p:spPr>
                <a:xfrm flipV="1">
                  <a:off x="10917451" y="390439"/>
                  <a:ext cx="104379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94" name="Straight Connector 497">
                  <a:extLst>
                    <a:ext uri="{FF2B5EF4-FFF2-40B4-BE49-F238E27FC236}">
                      <a16:creationId xmlns:a16="http://schemas.microsoft.com/office/drawing/2014/main" id="{F2E02329-FA63-DBA0-6551-EAFC7D316890}"/>
                    </a:ext>
                  </a:extLst>
                </p:cNvPr>
                <p:cNvCxnSpPr/>
                <p:nvPr/>
              </p:nvCxnSpPr>
              <p:spPr>
                <a:xfrm flipV="1">
                  <a:off x="11021830" y="304422"/>
                  <a:ext cx="0" cy="91851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95" name="Straight Connector 498">
                  <a:extLst>
                    <a:ext uri="{FF2B5EF4-FFF2-40B4-BE49-F238E27FC236}">
                      <a16:creationId xmlns:a16="http://schemas.microsoft.com/office/drawing/2014/main" id="{A31B2BD0-1949-6CF4-4BB5-F9DE159287A4}"/>
                    </a:ext>
                  </a:extLst>
                </p:cNvPr>
                <p:cNvCxnSpPr/>
                <p:nvPr/>
              </p:nvCxnSpPr>
              <p:spPr>
                <a:xfrm flipV="1">
                  <a:off x="10937623" y="402546"/>
                  <a:ext cx="104378" cy="128564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96" name="Straight Connector 499">
                  <a:extLst>
                    <a:ext uri="{FF2B5EF4-FFF2-40B4-BE49-F238E27FC236}">
                      <a16:creationId xmlns:a16="http://schemas.microsoft.com/office/drawing/2014/main" id="{8B24EF47-7BD8-61EB-7A15-7033F64B3C06}"/>
                    </a:ext>
                  </a:extLst>
                </p:cNvPr>
                <p:cNvCxnSpPr/>
                <p:nvPr/>
              </p:nvCxnSpPr>
              <p:spPr>
                <a:xfrm flipV="1">
                  <a:off x="11042806" y="389872"/>
                  <a:ext cx="92153" cy="13241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</p:grpSp>
          <p:grpSp>
            <p:nvGrpSpPr>
              <p:cNvPr id="111" name="Group 457">
                <a:extLst>
                  <a:ext uri="{FF2B5EF4-FFF2-40B4-BE49-F238E27FC236}">
                    <a16:creationId xmlns:a16="http://schemas.microsoft.com/office/drawing/2014/main" id="{5EFD7010-9A07-BBB0-D45D-5A85C93FA155}"/>
                  </a:ext>
                </a:extLst>
              </p:cNvPr>
              <p:cNvGrpSpPr/>
              <p:nvPr/>
            </p:nvGrpSpPr>
            <p:grpSpPr>
              <a:xfrm>
                <a:off x="9728484" y="710561"/>
                <a:ext cx="505297" cy="531650"/>
                <a:chOff x="9728484" y="710561"/>
                <a:chExt cx="505297" cy="531650"/>
              </a:xfrm>
            </p:grpSpPr>
            <p:sp>
              <p:nvSpPr>
                <p:cNvPr id="189" name="Oval 492">
                  <a:extLst>
                    <a:ext uri="{FF2B5EF4-FFF2-40B4-BE49-F238E27FC236}">
                      <a16:creationId xmlns:a16="http://schemas.microsoft.com/office/drawing/2014/main" id="{E1B137DE-1332-42F8-16FC-F39DDFEE0AEB}"/>
                    </a:ext>
                  </a:extLst>
                </p:cNvPr>
                <p:cNvSpPr/>
                <p:nvPr/>
              </p:nvSpPr>
              <p:spPr>
                <a:xfrm>
                  <a:off x="9728484" y="710561"/>
                  <a:ext cx="505297" cy="531650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21961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90" name="Oval 493">
                  <a:extLst>
                    <a:ext uri="{FF2B5EF4-FFF2-40B4-BE49-F238E27FC236}">
                      <a16:creationId xmlns:a16="http://schemas.microsoft.com/office/drawing/2014/main" id="{DCF3D0AA-7747-D4BE-1E04-1FA2B705002F}"/>
                    </a:ext>
                  </a:extLst>
                </p:cNvPr>
                <p:cNvSpPr/>
                <p:nvPr/>
              </p:nvSpPr>
              <p:spPr>
                <a:xfrm>
                  <a:off x="9801380" y="875062"/>
                  <a:ext cx="192600" cy="202649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45882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grpSp>
            <p:nvGrpSpPr>
              <p:cNvPr id="112" name="Group 458">
                <a:extLst>
                  <a:ext uri="{FF2B5EF4-FFF2-40B4-BE49-F238E27FC236}">
                    <a16:creationId xmlns:a16="http://schemas.microsoft.com/office/drawing/2014/main" id="{3D740E55-CD43-623C-F9E2-F687CB76F6C2}"/>
                  </a:ext>
                </a:extLst>
              </p:cNvPr>
              <p:cNvGrpSpPr/>
              <p:nvPr/>
            </p:nvGrpSpPr>
            <p:grpSpPr>
              <a:xfrm>
                <a:off x="10016044" y="434074"/>
                <a:ext cx="505297" cy="531650"/>
                <a:chOff x="10016044" y="434074"/>
                <a:chExt cx="505297" cy="531650"/>
              </a:xfrm>
            </p:grpSpPr>
            <p:sp>
              <p:nvSpPr>
                <p:cNvPr id="187" name="Oval 490">
                  <a:extLst>
                    <a:ext uri="{FF2B5EF4-FFF2-40B4-BE49-F238E27FC236}">
                      <a16:creationId xmlns:a16="http://schemas.microsoft.com/office/drawing/2014/main" id="{24180176-D4D1-FDBB-8BFC-8C220D7796F8}"/>
                    </a:ext>
                  </a:extLst>
                </p:cNvPr>
                <p:cNvSpPr/>
                <p:nvPr/>
              </p:nvSpPr>
              <p:spPr>
                <a:xfrm>
                  <a:off x="10016044" y="434074"/>
                  <a:ext cx="505297" cy="531650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21961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88" name="Oval 491">
                  <a:extLst>
                    <a:ext uri="{FF2B5EF4-FFF2-40B4-BE49-F238E27FC236}">
                      <a16:creationId xmlns:a16="http://schemas.microsoft.com/office/drawing/2014/main" id="{B614C363-EA4E-CE6F-0104-2988D3DF224A}"/>
                    </a:ext>
                  </a:extLst>
                </p:cNvPr>
                <p:cNvSpPr/>
                <p:nvPr/>
              </p:nvSpPr>
              <p:spPr>
                <a:xfrm>
                  <a:off x="10088950" y="598584"/>
                  <a:ext cx="192600" cy="202649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45882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grpSp>
            <p:nvGrpSpPr>
              <p:cNvPr id="113" name="Group 459">
                <a:extLst>
                  <a:ext uri="{FF2B5EF4-FFF2-40B4-BE49-F238E27FC236}">
                    <a16:creationId xmlns:a16="http://schemas.microsoft.com/office/drawing/2014/main" id="{2B2AC25E-DE95-A3BF-DED4-560439164E60}"/>
                  </a:ext>
                </a:extLst>
              </p:cNvPr>
              <p:cNvGrpSpPr/>
              <p:nvPr/>
            </p:nvGrpSpPr>
            <p:grpSpPr>
              <a:xfrm>
                <a:off x="10216380" y="270068"/>
                <a:ext cx="505297" cy="531650"/>
                <a:chOff x="10216380" y="270068"/>
                <a:chExt cx="505297" cy="531650"/>
              </a:xfrm>
            </p:grpSpPr>
            <p:sp>
              <p:nvSpPr>
                <p:cNvPr id="184" name="Oval 488">
                  <a:extLst>
                    <a:ext uri="{FF2B5EF4-FFF2-40B4-BE49-F238E27FC236}">
                      <a16:creationId xmlns:a16="http://schemas.microsoft.com/office/drawing/2014/main" id="{FD412B13-001D-B939-4A93-52DA494BD6B9}"/>
                    </a:ext>
                  </a:extLst>
                </p:cNvPr>
                <p:cNvSpPr/>
                <p:nvPr/>
              </p:nvSpPr>
              <p:spPr>
                <a:xfrm>
                  <a:off x="10216380" y="270068"/>
                  <a:ext cx="505297" cy="531650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21961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86" name="Oval 489">
                  <a:extLst>
                    <a:ext uri="{FF2B5EF4-FFF2-40B4-BE49-F238E27FC236}">
                      <a16:creationId xmlns:a16="http://schemas.microsoft.com/office/drawing/2014/main" id="{C78632AD-9639-B644-ADD3-D8BC4ED21681}"/>
                    </a:ext>
                  </a:extLst>
                </p:cNvPr>
                <p:cNvSpPr/>
                <p:nvPr/>
              </p:nvSpPr>
              <p:spPr>
                <a:xfrm>
                  <a:off x="10289286" y="434577"/>
                  <a:ext cx="192600" cy="202649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45882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grpSp>
            <p:nvGrpSpPr>
              <p:cNvPr id="114" name="Group 460">
                <a:extLst>
                  <a:ext uri="{FF2B5EF4-FFF2-40B4-BE49-F238E27FC236}">
                    <a16:creationId xmlns:a16="http://schemas.microsoft.com/office/drawing/2014/main" id="{205EBD2B-CCF7-2CB0-F1C9-F5574B74ACD7}"/>
                  </a:ext>
                </a:extLst>
              </p:cNvPr>
              <p:cNvGrpSpPr/>
              <p:nvPr/>
            </p:nvGrpSpPr>
            <p:grpSpPr>
              <a:xfrm>
                <a:off x="9502929" y="759134"/>
                <a:ext cx="596902" cy="716944"/>
                <a:chOff x="9502929" y="759134"/>
                <a:chExt cx="596902" cy="716944"/>
              </a:xfrm>
            </p:grpSpPr>
            <p:sp>
              <p:nvSpPr>
                <p:cNvPr id="136" name="Oval 482">
                  <a:extLst>
                    <a:ext uri="{FF2B5EF4-FFF2-40B4-BE49-F238E27FC236}">
                      <a16:creationId xmlns:a16="http://schemas.microsoft.com/office/drawing/2014/main" id="{0235CC09-B171-F981-5E71-9F7018799643}"/>
                    </a:ext>
                  </a:extLst>
                </p:cNvPr>
                <p:cNvSpPr/>
                <p:nvPr/>
              </p:nvSpPr>
              <p:spPr>
                <a:xfrm>
                  <a:off x="9502929" y="885477"/>
                  <a:ext cx="561322" cy="59060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21961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37" name="Oval 483">
                  <a:extLst>
                    <a:ext uri="{FF2B5EF4-FFF2-40B4-BE49-F238E27FC236}">
                      <a16:creationId xmlns:a16="http://schemas.microsoft.com/office/drawing/2014/main" id="{44B4A146-8F56-7BDB-5A01-4246D449061E}"/>
                    </a:ext>
                  </a:extLst>
                </p:cNvPr>
                <p:cNvSpPr/>
                <p:nvPr/>
              </p:nvSpPr>
              <p:spPr>
                <a:xfrm>
                  <a:off x="9668380" y="1049054"/>
                  <a:ext cx="213951" cy="225116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45882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cxnSp>
              <p:nvCxnSpPr>
                <p:cNvPr id="138" name="Straight Connector 484">
                  <a:extLst>
                    <a:ext uri="{FF2B5EF4-FFF2-40B4-BE49-F238E27FC236}">
                      <a16:creationId xmlns:a16="http://schemas.microsoft.com/office/drawing/2014/main" id="{2DD174E0-0670-2F33-7A07-6E54A07B4D49}"/>
                    </a:ext>
                  </a:extLst>
                </p:cNvPr>
                <p:cNvCxnSpPr/>
                <p:nvPr/>
              </p:nvCxnSpPr>
              <p:spPr>
                <a:xfrm flipV="1">
                  <a:off x="9882332" y="845152"/>
                  <a:ext cx="104379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39" name="Straight Connector 485">
                  <a:extLst>
                    <a:ext uri="{FF2B5EF4-FFF2-40B4-BE49-F238E27FC236}">
                      <a16:creationId xmlns:a16="http://schemas.microsoft.com/office/drawing/2014/main" id="{432912C3-C6CD-D6D1-2D0A-34A66C6CD33B}"/>
                    </a:ext>
                  </a:extLst>
                </p:cNvPr>
                <p:cNvCxnSpPr/>
                <p:nvPr/>
              </p:nvCxnSpPr>
              <p:spPr>
                <a:xfrm flipV="1">
                  <a:off x="9986711" y="759134"/>
                  <a:ext cx="0" cy="91852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40" name="Straight Connector 486">
                  <a:extLst>
                    <a:ext uri="{FF2B5EF4-FFF2-40B4-BE49-F238E27FC236}">
                      <a16:creationId xmlns:a16="http://schemas.microsoft.com/office/drawing/2014/main" id="{190D5005-0D36-5585-0906-7A2E9D2F0191}"/>
                    </a:ext>
                  </a:extLst>
                </p:cNvPr>
                <p:cNvCxnSpPr/>
                <p:nvPr/>
              </p:nvCxnSpPr>
              <p:spPr>
                <a:xfrm flipV="1">
                  <a:off x="9902503" y="857259"/>
                  <a:ext cx="104379" cy="128564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41" name="Straight Connector 487">
                  <a:extLst>
                    <a:ext uri="{FF2B5EF4-FFF2-40B4-BE49-F238E27FC236}">
                      <a16:creationId xmlns:a16="http://schemas.microsoft.com/office/drawing/2014/main" id="{1A1DED95-B233-9F3D-02CD-EAA0E445E89E}"/>
                    </a:ext>
                  </a:extLst>
                </p:cNvPr>
                <p:cNvCxnSpPr/>
                <p:nvPr/>
              </p:nvCxnSpPr>
              <p:spPr>
                <a:xfrm flipV="1">
                  <a:off x="10007687" y="844585"/>
                  <a:ext cx="92144" cy="13241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</p:grpSp>
          <p:grpSp>
            <p:nvGrpSpPr>
              <p:cNvPr id="115" name="Group 461">
                <a:extLst>
                  <a:ext uri="{FF2B5EF4-FFF2-40B4-BE49-F238E27FC236}">
                    <a16:creationId xmlns:a16="http://schemas.microsoft.com/office/drawing/2014/main" id="{81E90295-DFC8-A65B-956E-C321DFEF12C0}"/>
                  </a:ext>
                </a:extLst>
              </p:cNvPr>
              <p:cNvGrpSpPr/>
              <p:nvPr/>
            </p:nvGrpSpPr>
            <p:grpSpPr>
              <a:xfrm>
                <a:off x="9057150" y="738515"/>
                <a:ext cx="596902" cy="716943"/>
                <a:chOff x="9057150" y="738515"/>
                <a:chExt cx="596902" cy="716943"/>
              </a:xfrm>
            </p:grpSpPr>
            <p:sp>
              <p:nvSpPr>
                <p:cNvPr id="130" name="Oval 476">
                  <a:extLst>
                    <a:ext uri="{FF2B5EF4-FFF2-40B4-BE49-F238E27FC236}">
                      <a16:creationId xmlns:a16="http://schemas.microsoft.com/office/drawing/2014/main" id="{B6DC15D5-FC06-649D-1547-02D38FCFDD02}"/>
                    </a:ext>
                  </a:extLst>
                </p:cNvPr>
                <p:cNvSpPr/>
                <p:nvPr/>
              </p:nvSpPr>
              <p:spPr>
                <a:xfrm>
                  <a:off x="9057150" y="864857"/>
                  <a:ext cx="561322" cy="59060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21961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31" name="Oval 477">
                  <a:extLst>
                    <a:ext uri="{FF2B5EF4-FFF2-40B4-BE49-F238E27FC236}">
                      <a16:creationId xmlns:a16="http://schemas.microsoft.com/office/drawing/2014/main" id="{E3F25BC1-9CAD-8FE1-CA4E-85C6B2189ED3}"/>
                    </a:ext>
                  </a:extLst>
                </p:cNvPr>
                <p:cNvSpPr/>
                <p:nvPr/>
              </p:nvSpPr>
              <p:spPr>
                <a:xfrm>
                  <a:off x="9222592" y="1028443"/>
                  <a:ext cx="213951" cy="225116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45882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cxnSp>
              <p:nvCxnSpPr>
                <p:cNvPr id="132" name="Straight Connector 478">
                  <a:extLst>
                    <a:ext uri="{FF2B5EF4-FFF2-40B4-BE49-F238E27FC236}">
                      <a16:creationId xmlns:a16="http://schemas.microsoft.com/office/drawing/2014/main" id="{78EC6E4C-FCEE-B858-4EB3-B82C1ED52263}"/>
                    </a:ext>
                  </a:extLst>
                </p:cNvPr>
                <p:cNvCxnSpPr/>
                <p:nvPr/>
              </p:nvCxnSpPr>
              <p:spPr>
                <a:xfrm flipV="1">
                  <a:off x="9436553" y="824532"/>
                  <a:ext cx="104378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33" name="Straight Connector 479">
                  <a:extLst>
                    <a:ext uri="{FF2B5EF4-FFF2-40B4-BE49-F238E27FC236}">
                      <a16:creationId xmlns:a16="http://schemas.microsoft.com/office/drawing/2014/main" id="{31C8E012-4D3B-1773-D0DB-A9FD051765DE}"/>
                    </a:ext>
                  </a:extLst>
                </p:cNvPr>
                <p:cNvCxnSpPr/>
                <p:nvPr/>
              </p:nvCxnSpPr>
              <p:spPr>
                <a:xfrm flipV="1">
                  <a:off x="9540931" y="738515"/>
                  <a:ext cx="0" cy="91860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34" name="Straight Connector 480">
                  <a:extLst>
                    <a:ext uri="{FF2B5EF4-FFF2-40B4-BE49-F238E27FC236}">
                      <a16:creationId xmlns:a16="http://schemas.microsoft.com/office/drawing/2014/main" id="{DF243D38-0DBD-BF6F-C099-17FB2A8C014A}"/>
                    </a:ext>
                  </a:extLst>
                </p:cNvPr>
                <p:cNvCxnSpPr/>
                <p:nvPr/>
              </p:nvCxnSpPr>
              <p:spPr>
                <a:xfrm flipV="1">
                  <a:off x="9456724" y="836648"/>
                  <a:ext cx="104379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35" name="Straight Connector 481">
                  <a:extLst>
                    <a:ext uri="{FF2B5EF4-FFF2-40B4-BE49-F238E27FC236}">
                      <a16:creationId xmlns:a16="http://schemas.microsoft.com/office/drawing/2014/main" id="{2E148159-082E-E607-4787-2CD298F834D9}"/>
                    </a:ext>
                  </a:extLst>
                </p:cNvPr>
                <p:cNvCxnSpPr/>
                <p:nvPr/>
              </p:nvCxnSpPr>
              <p:spPr>
                <a:xfrm flipV="1">
                  <a:off x="9561908" y="823965"/>
                  <a:ext cx="92144" cy="13241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</p:grpSp>
          <p:grpSp>
            <p:nvGrpSpPr>
              <p:cNvPr id="116" name="Group 462">
                <a:extLst>
                  <a:ext uri="{FF2B5EF4-FFF2-40B4-BE49-F238E27FC236}">
                    <a16:creationId xmlns:a16="http://schemas.microsoft.com/office/drawing/2014/main" id="{3257B14B-228D-5EDF-2C1E-FBEA6510D75E}"/>
                  </a:ext>
                </a:extLst>
              </p:cNvPr>
              <p:cNvGrpSpPr/>
              <p:nvPr/>
            </p:nvGrpSpPr>
            <p:grpSpPr>
              <a:xfrm>
                <a:off x="9146157" y="89839"/>
                <a:ext cx="596903" cy="716944"/>
                <a:chOff x="9146157" y="89839"/>
                <a:chExt cx="596903" cy="716944"/>
              </a:xfrm>
            </p:grpSpPr>
            <p:sp>
              <p:nvSpPr>
                <p:cNvPr id="124" name="Oval 470">
                  <a:extLst>
                    <a:ext uri="{FF2B5EF4-FFF2-40B4-BE49-F238E27FC236}">
                      <a16:creationId xmlns:a16="http://schemas.microsoft.com/office/drawing/2014/main" id="{63996C42-0C59-2A47-536C-38CFED994496}"/>
                    </a:ext>
                  </a:extLst>
                </p:cNvPr>
                <p:cNvSpPr/>
                <p:nvPr/>
              </p:nvSpPr>
              <p:spPr>
                <a:xfrm>
                  <a:off x="9146157" y="216182"/>
                  <a:ext cx="561322" cy="59060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21961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25" name="Oval 471">
                  <a:extLst>
                    <a:ext uri="{FF2B5EF4-FFF2-40B4-BE49-F238E27FC236}">
                      <a16:creationId xmlns:a16="http://schemas.microsoft.com/office/drawing/2014/main" id="{07BF4F22-9F8A-D469-7B11-F268FE26CEF4}"/>
                    </a:ext>
                  </a:extLst>
                </p:cNvPr>
                <p:cNvSpPr/>
                <p:nvPr/>
              </p:nvSpPr>
              <p:spPr>
                <a:xfrm>
                  <a:off x="9311609" y="379759"/>
                  <a:ext cx="213951" cy="225116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45882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cxnSp>
              <p:nvCxnSpPr>
                <p:cNvPr id="126" name="Straight Connector 472">
                  <a:extLst>
                    <a:ext uri="{FF2B5EF4-FFF2-40B4-BE49-F238E27FC236}">
                      <a16:creationId xmlns:a16="http://schemas.microsoft.com/office/drawing/2014/main" id="{F692B9A1-9DF3-D9E2-BA01-B79CCE843A1D}"/>
                    </a:ext>
                  </a:extLst>
                </p:cNvPr>
                <p:cNvCxnSpPr/>
                <p:nvPr/>
              </p:nvCxnSpPr>
              <p:spPr>
                <a:xfrm flipV="1">
                  <a:off x="9525560" y="175857"/>
                  <a:ext cx="104379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27" name="Straight Connector 473">
                  <a:extLst>
                    <a:ext uri="{FF2B5EF4-FFF2-40B4-BE49-F238E27FC236}">
                      <a16:creationId xmlns:a16="http://schemas.microsoft.com/office/drawing/2014/main" id="{BD9F09E0-C2E8-4EC8-4318-13903439F4B1}"/>
                    </a:ext>
                  </a:extLst>
                </p:cNvPr>
                <p:cNvCxnSpPr/>
                <p:nvPr/>
              </p:nvCxnSpPr>
              <p:spPr>
                <a:xfrm flipV="1">
                  <a:off x="9629939" y="89839"/>
                  <a:ext cx="0" cy="91861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28" name="Straight Connector 474">
                  <a:extLst>
                    <a:ext uri="{FF2B5EF4-FFF2-40B4-BE49-F238E27FC236}">
                      <a16:creationId xmlns:a16="http://schemas.microsoft.com/office/drawing/2014/main" id="{03469D54-EBB4-5461-2726-C9513F4F32AA}"/>
                    </a:ext>
                  </a:extLst>
                </p:cNvPr>
                <p:cNvCxnSpPr/>
                <p:nvPr/>
              </p:nvCxnSpPr>
              <p:spPr>
                <a:xfrm flipV="1">
                  <a:off x="9545732" y="187964"/>
                  <a:ext cx="104379" cy="128573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29" name="Straight Connector 475">
                  <a:extLst>
                    <a:ext uri="{FF2B5EF4-FFF2-40B4-BE49-F238E27FC236}">
                      <a16:creationId xmlns:a16="http://schemas.microsoft.com/office/drawing/2014/main" id="{5741E378-8717-71A5-597E-02DADB729DA3}"/>
                    </a:ext>
                  </a:extLst>
                </p:cNvPr>
                <p:cNvCxnSpPr/>
                <p:nvPr/>
              </p:nvCxnSpPr>
              <p:spPr>
                <a:xfrm flipV="1">
                  <a:off x="9650915" y="175290"/>
                  <a:ext cx="92145" cy="13240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</p:grpSp>
          <p:grpSp>
            <p:nvGrpSpPr>
              <p:cNvPr id="117" name="Group 463">
                <a:extLst>
                  <a:ext uri="{FF2B5EF4-FFF2-40B4-BE49-F238E27FC236}">
                    <a16:creationId xmlns:a16="http://schemas.microsoft.com/office/drawing/2014/main" id="{5C7F810E-1C51-9487-95F6-BA1C67DC6E79}"/>
                  </a:ext>
                </a:extLst>
              </p:cNvPr>
              <p:cNvGrpSpPr/>
              <p:nvPr/>
            </p:nvGrpSpPr>
            <p:grpSpPr>
              <a:xfrm>
                <a:off x="10133435" y="746022"/>
                <a:ext cx="596911" cy="716944"/>
                <a:chOff x="10133435" y="746022"/>
                <a:chExt cx="596911" cy="716944"/>
              </a:xfrm>
            </p:grpSpPr>
            <p:sp>
              <p:nvSpPr>
                <p:cNvPr id="118" name="Oval 464">
                  <a:extLst>
                    <a:ext uri="{FF2B5EF4-FFF2-40B4-BE49-F238E27FC236}">
                      <a16:creationId xmlns:a16="http://schemas.microsoft.com/office/drawing/2014/main" id="{A1B3844E-C2C8-40E0-8F79-0B0B564C1234}"/>
                    </a:ext>
                  </a:extLst>
                </p:cNvPr>
                <p:cNvSpPr/>
                <p:nvPr/>
              </p:nvSpPr>
              <p:spPr>
                <a:xfrm>
                  <a:off x="10133435" y="872365"/>
                  <a:ext cx="561322" cy="59060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21961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119" name="Oval 465">
                  <a:extLst>
                    <a:ext uri="{FF2B5EF4-FFF2-40B4-BE49-F238E27FC236}">
                      <a16:creationId xmlns:a16="http://schemas.microsoft.com/office/drawing/2014/main" id="{DA1C9CF3-AC87-20BC-7163-D658AEE38516}"/>
                    </a:ext>
                  </a:extLst>
                </p:cNvPr>
                <p:cNvSpPr/>
                <p:nvPr/>
              </p:nvSpPr>
              <p:spPr>
                <a:xfrm>
                  <a:off x="10298887" y="1035942"/>
                  <a:ext cx="213951" cy="225116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45882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cxnSp>
              <p:nvCxnSpPr>
                <p:cNvPr id="120" name="Straight Connector 466">
                  <a:extLst>
                    <a:ext uri="{FF2B5EF4-FFF2-40B4-BE49-F238E27FC236}">
                      <a16:creationId xmlns:a16="http://schemas.microsoft.com/office/drawing/2014/main" id="{320E6B24-F2F8-7DF0-8D05-0F8E3E2A491B}"/>
                    </a:ext>
                  </a:extLst>
                </p:cNvPr>
                <p:cNvCxnSpPr/>
                <p:nvPr/>
              </p:nvCxnSpPr>
              <p:spPr>
                <a:xfrm flipV="1">
                  <a:off x="10512838" y="832039"/>
                  <a:ext cx="104388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21" name="Straight Connector 467">
                  <a:extLst>
                    <a:ext uri="{FF2B5EF4-FFF2-40B4-BE49-F238E27FC236}">
                      <a16:creationId xmlns:a16="http://schemas.microsoft.com/office/drawing/2014/main" id="{3F48304D-8B9D-4805-41AB-F8B623CE330A}"/>
                    </a:ext>
                  </a:extLst>
                </p:cNvPr>
                <p:cNvCxnSpPr/>
                <p:nvPr/>
              </p:nvCxnSpPr>
              <p:spPr>
                <a:xfrm flipV="1">
                  <a:off x="10617226" y="746022"/>
                  <a:ext cx="0" cy="91851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22" name="Straight Connector 468">
                  <a:extLst>
                    <a:ext uri="{FF2B5EF4-FFF2-40B4-BE49-F238E27FC236}">
                      <a16:creationId xmlns:a16="http://schemas.microsoft.com/office/drawing/2014/main" id="{A5ED5150-5C82-A3D2-5DD0-E07A7F55D3DD}"/>
                    </a:ext>
                  </a:extLst>
                </p:cNvPr>
                <p:cNvCxnSpPr/>
                <p:nvPr/>
              </p:nvCxnSpPr>
              <p:spPr>
                <a:xfrm flipV="1">
                  <a:off x="10533019" y="844146"/>
                  <a:ext cx="104379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123" name="Straight Connector 469">
                  <a:extLst>
                    <a:ext uri="{FF2B5EF4-FFF2-40B4-BE49-F238E27FC236}">
                      <a16:creationId xmlns:a16="http://schemas.microsoft.com/office/drawing/2014/main" id="{506237E3-4B5B-96CB-C769-4F2E35946C85}"/>
                    </a:ext>
                  </a:extLst>
                </p:cNvPr>
                <p:cNvCxnSpPr/>
                <p:nvPr/>
              </p:nvCxnSpPr>
              <p:spPr>
                <a:xfrm flipV="1">
                  <a:off x="10638202" y="831473"/>
                  <a:ext cx="92144" cy="13240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</p:grpSp>
        </p:grpSp>
      </p:grpSp>
      <p:sp>
        <p:nvSpPr>
          <p:cNvPr id="201" name="Arrow: Right 549">
            <a:extLst>
              <a:ext uri="{FF2B5EF4-FFF2-40B4-BE49-F238E27FC236}">
                <a16:creationId xmlns:a16="http://schemas.microsoft.com/office/drawing/2014/main" id="{7BAAA388-C4F1-1D52-91C5-98DF924CA69A}"/>
              </a:ext>
            </a:extLst>
          </p:cNvPr>
          <p:cNvSpPr/>
          <p:nvPr/>
        </p:nvSpPr>
        <p:spPr>
          <a:xfrm rot="5400013">
            <a:off x="6759979" y="3358884"/>
            <a:ext cx="736439" cy="580314"/>
          </a:xfrm>
          <a:custGeom>
            <a:avLst>
              <a:gd name="f0" fmla="val 15597"/>
              <a:gd name="f1" fmla="val 7136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333F5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0000"/>
              </a:solidFill>
              <a:uFillTx/>
              <a:latin typeface="Century Gothic" pitchFamily="34"/>
            </a:endParaRPr>
          </a:p>
        </p:txBody>
      </p:sp>
      <p:grpSp>
        <p:nvGrpSpPr>
          <p:cNvPr id="202" name="Groupe 201">
            <a:extLst>
              <a:ext uri="{FF2B5EF4-FFF2-40B4-BE49-F238E27FC236}">
                <a16:creationId xmlns:a16="http://schemas.microsoft.com/office/drawing/2014/main" id="{A523DDB2-AA99-B222-017D-521C57764338}"/>
              </a:ext>
            </a:extLst>
          </p:cNvPr>
          <p:cNvGrpSpPr/>
          <p:nvPr/>
        </p:nvGrpSpPr>
        <p:grpSpPr>
          <a:xfrm>
            <a:off x="0" y="6226150"/>
            <a:ext cx="12229123" cy="675545"/>
            <a:chOff x="131412" y="7537102"/>
            <a:chExt cx="12229123" cy="675545"/>
          </a:xfrm>
        </p:grpSpPr>
        <p:sp>
          <p:nvSpPr>
            <p:cNvPr id="203" name="Google Shape;9794;p128">
              <a:extLst>
                <a:ext uri="{FF2B5EF4-FFF2-40B4-BE49-F238E27FC236}">
                  <a16:creationId xmlns:a16="http://schemas.microsoft.com/office/drawing/2014/main" id="{CEFF1EDE-7C4B-2D85-A225-5A0FB13C3590}"/>
                </a:ext>
              </a:extLst>
            </p:cNvPr>
            <p:cNvSpPr txBox="1"/>
            <p:nvPr/>
          </p:nvSpPr>
          <p:spPr>
            <a:xfrm>
              <a:off x="131412" y="7613302"/>
              <a:ext cx="12211938" cy="599345"/>
            </a:xfrm>
            <a:prstGeom prst="rect">
              <a:avLst/>
            </a:prstGeom>
            <a:solidFill>
              <a:srgbClr val="00B0F6"/>
            </a:solidFill>
            <a:ln>
              <a:noFill/>
            </a:ln>
          </p:spPr>
          <p:txBody>
            <a:bodyPr spcFirstLastPara="1" wrap="square" lIns="18000" tIns="10800" rIns="18000" bIns="1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9795;p128">
              <a:extLst>
                <a:ext uri="{FF2B5EF4-FFF2-40B4-BE49-F238E27FC236}">
                  <a16:creationId xmlns:a16="http://schemas.microsoft.com/office/drawing/2014/main" id="{2121C95C-6F8B-4502-B735-78A91389FAD3}"/>
                </a:ext>
              </a:extLst>
            </p:cNvPr>
            <p:cNvSpPr/>
            <p:nvPr/>
          </p:nvSpPr>
          <p:spPr>
            <a:xfrm>
              <a:off x="1258711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5" name="Google Shape;9796;p128">
              <a:extLst>
                <a:ext uri="{FF2B5EF4-FFF2-40B4-BE49-F238E27FC236}">
                  <a16:creationId xmlns:a16="http://schemas.microsoft.com/office/drawing/2014/main" id="{6138A217-B84B-5A4F-1BBD-53414AFE5650}"/>
                </a:ext>
              </a:extLst>
            </p:cNvPr>
            <p:cNvSpPr txBox="1"/>
            <p:nvPr/>
          </p:nvSpPr>
          <p:spPr>
            <a:xfrm>
              <a:off x="160124" y="7735959"/>
              <a:ext cx="1095952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" tIns="54000" rIns="18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Introduction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206" name="Google Shape;9797;p128">
              <a:extLst>
                <a:ext uri="{FF2B5EF4-FFF2-40B4-BE49-F238E27FC236}">
                  <a16:creationId xmlns:a16="http://schemas.microsoft.com/office/drawing/2014/main" id="{B5B81EB7-41CE-F8CE-B140-59704E401F00}"/>
                </a:ext>
              </a:extLst>
            </p:cNvPr>
            <p:cNvSpPr txBox="1"/>
            <p:nvPr/>
          </p:nvSpPr>
          <p:spPr>
            <a:xfrm>
              <a:off x="1969552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Mixture models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207" name="Google Shape;9798;p128">
              <a:extLst>
                <a:ext uri="{FF2B5EF4-FFF2-40B4-BE49-F238E27FC236}">
                  <a16:creationId xmlns:a16="http://schemas.microsoft.com/office/drawing/2014/main" id="{DF4CCC35-46EB-BDEE-1C68-ABEDD33576F9}"/>
                </a:ext>
              </a:extLst>
            </p:cNvPr>
            <p:cNvSpPr txBox="1"/>
            <p:nvPr/>
          </p:nvSpPr>
          <p:spPr>
            <a:xfrm>
              <a:off x="628516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Deconvolution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208" name="Google Shape;9799;p128">
              <a:extLst>
                <a:ext uri="{FF2B5EF4-FFF2-40B4-BE49-F238E27FC236}">
                  <a16:creationId xmlns:a16="http://schemas.microsoft.com/office/drawing/2014/main" id="{27215768-535C-7B57-AFA7-359CF6AD9336}"/>
                </a:ext>
              </a:extLst>
            </p:cNvPr>
            <p:cNvSpPr txBox="1"/>
            <p:nvPr/>
          </p:nvSpPr>
          <p:spPr>
            <a:xfrm>
              <a:off x="1050142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Perspectives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209" name="Google Shape;9800;p128">
              <a:extLst>
                <a:ext uri="{FF2B5EF4-FFF2-40B4-BE49-F238E27FC236}">
                  <a16:creationId xmlns:a16="http://schemas.microsoft.com/office/drawing/2014/main" id="{4CAD54CF-C56C-C07A-DC5B-B597C5ECBBA5}"/>
                </a:ext>
              </a:extLst>
            </p:cNvPr>
            <p:cNvSpPr/>
            <p:nvPr/>
          </p:nvSpPr>
          <p:spPr>
            <a:xfrm>
              <a:off x="1442273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0" name="Google Shape;9801;p128">
              <a:extLst>
                <a:ext uri="{FF2B5EF4-FFF2-40B4-BE49-F238E27FC236}">
                  <a16:creationId xmlns:a16="http://schemas.microsoft.com/office/drawing/2014/main" id="{DEAB906C-5EFD-D86C-8823-92081EBC2FD7}"/>
                </a:ext>
              </a:extLst>
            </p:cNvPr>
            <p:cNvSpPr/>
            <p:nvPr/>
          </p:nvSpPr>
          <p:spPr>
            <a:xfrm>
              <a:off x="1625835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1" name="Google Shape;9802;p128">
              <a:extLst>
                <a:ext uri="{FF2B5EF4-FFF2-40B4-BE49-F238E27FC236}">
                  <a16:creationId xmlns:a16="http://schemas.microsoft.com/office/drawing/2014/main" id="{F413A5F9-8D94-E91F-2410-E4E3D18AB75D}"/>
                </a:ext>
              </a:extLst>
            </p:cNvPr>
            <p:cNvSpPr/>
            <p:nvPr/>
          </p:nvSpPr>
          <p:spPr>
            <a:xfrm>
              <a:off x="1809397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2" name="Google Shape;9813;p128">
              <a:extLst>
                <a:ext uri="{FF2B5EF4-FFF2-40B4-BE49-F238E27FC236}">
                  <a16:creationId xmlns:a16="http://schemas.microsoft.com/office/drawing/2014/main" id="{2D30D4F5-F33A-8D8F-2FFB-73A113C70F88}"/>
                </a:ext>
              </a:extLst>
            </p:cNvPr>
            <p:cNvSpPr/>
            <p:nvPr/>
          </p:nvSpPr>
          <p:spPr>
            <a:xfrm>
              <a:off x="8724374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3" name="Google Shape;9814;p128">
              <a:extLst>
                <a:ext uri="{FF2B5EF4-FFF2-40B4-BE49-F238E27FC236}">
                  <a16:creationId xmlns:a16="http://schemas.microsoft.com/office/drawing/2014/main" id="{8B294783-BA56-3B47-0E36-A8E5C0BEF193}"/>
                </a:ext>
              </a:extLst>
            </p:cNvPr>
            <p:cNvSpPr/>
            <p:nvPr/>
          </p:nvSpPr>
          <p:spPr>
            <a:xfrm>
              <a:off x="8907936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4" name="Google Shape;9815;p128">
              <a:extLst>
                <a:ext uri="{FF2B5EF4-FFF2-40B4-BE49-F238E27FC236}">
                  <a16:creationId xmlns:a16="http://schemas.microsoft.com/office/drawing/2014/main" id="{426CAF3D-7D10-F4FD-336C-0FCBC27039CB}"/>
                </a:ext>
              </a:extLst>
            </p:cNvPr>
            <p:cNvSpPr/>
            <p:nvPr/>
          </p:nvSpPr>
          <p:spPr>
            <a:xfrm>
              <a:off x="9091498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5" name="Google Shape;9816;p128">
              <a:extLst>
                <a:ext uri="{FF2B5EF4-FFF2-40B4-BE49-F238E27FC236}">
                  <a16:creationId xmlns:a16="http://schemas.microsoft.com/office/drawing/2014/main" id="{058E0C75-87C1-4DDF-C2F9-556DDF5CE09E}"/>
                </a:ext>
              </a:extLst>
            </p:cNvPr>
            <p:cNvSpPr/>
            <p:nvPr/>
          </p:nvSpPr>
          <p:spPr>
            <a:xfrm>
              <a:off x="9275060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6" name="Google Shape;9817;p128">
              <a:extLst>
                <a:ext uri="{FF2B5EF4-FFF2-40B4-BE49-F238E27FC236}">
                  <a16:creationId xmlns:a16="http://schemas.microsoft.com/office/drawing/2014/main" id="{9B05F1DF-0E27-D959-B09A-8455E1AD541B}"/>
                </a:ext>
              </a:extLst>
            </p:cNvPr>
            <p:cNvSpPr/>
            <p:nvPr/>
          </p:nvSpPr>
          <p:spPr>
            <a:xfrm>
              <a:off x="9458622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7" name="Google Shape;9818;p128">
              <a:extLst>
                <a:ext uri="{FF2B5EF4-FFF2-40B4-BE49-F238E27FC236}">
                  <a16:creationId xmlns:a16="http://schemas.microsoft.com/office/drawing/2014/main" id="{69CE2861-68B6-D2F5-2C65-3E792C935C41}"/>
                </a:ext>
              </a:extLst>
            </p:cNvPr>
            <p:cNvSpPr/>
            <p:nvPr/>
          </p:nvSpPr>
          <p:spPr>
            <a:xfrm>
              <a:off x="9642184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8" name="Google Shape;9819;p128">
              <a:extLst>
                <a:ext uri="{FF2B5EF4-FFF2-40B4-BE49-F238E27FC236}">
                  <a16:creationId xmlns:a16="http://schemas.microsoft.com/office/drawing/2014/main" id="{21618A0B-8DBB-3934-57A2-E5A75EE8B28E}"/>
                </a:ext>
              </a:extLst>
            </p:cNvPr>
            <p:cNvSpPr/>
            <p:nvPr/>
          </p:nvSpPr>
          <p:spPr>
            <a:xfrm>
              <a:off x="9825746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9" name="Google Shape;9820;p128">
              <a:extLst>
                <a:ext uri="{FF2B5EF4-FFF2-40B4-BE49-F238E27FC236}">
                  <a16:creationId xmlns:a16="http://schemas.microsoft.com/office/drawing/2014/main" id="{2D3FF746-7B92-2730-86E2-77BBA5277DD6}"/>
                </a:ext>
              </a:extLst>
            </p:cNvPr>
            <p:cNvSpPr/>
            <p:nvPr/>
          </p:nvSpPr>
          <p:spPr>
            <a:xfrm>
              <a:off x="10009308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0" name="Google Shape;9821;p128">
              <a:extLst>
                <a:ext uri="{FF2B5EF4-FFF2-40B4-BE49-F238E27FC236}">
                  <a16:creationId xmlns:a16="http://schemas.microsoft.com/office/drawing/2014/main" id="{2BC9535F-650B-DF1D-7C8D-FDDE18CE6783}"/>
                </a:ext>
              </a:extLst>
            </p:cNvPr>
            <p:cNvSpPr/>
            <p:nvPr/>
          </p:nvSpPr>
          <p:spPr>
            <a:xfrm>
              <a:off x="10192870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1" name="Google Shape;9822;p128">
              <a:extLst>
                <a:ext uri="{FF2B5EF4-FFF2-40B4-BE49-F238E27FC236}">
                  <a16:creationId xmlns:a16="http://schemas.microsoft.com/office/drawing/2014/main" id="{CB81CD6D-1931-29AD-FF3A-68A034E4E40D}"/>
                </a:ext>
              </a:extLst>
            </p:cNvPr>
            <p:cNvSpPr/>
            <p:nvPr/>
          </p:nvSpPr>
          <p:spPr>
            <a:xfrm>
              <a:off x="10376432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2" name="Google Shape;9823;p128">
              <a:extLst>
                <a:ext uri="{FF2B5EF4-FFF2-40B4-BE49-F238E27FC236}">
                  <a16:creationId xmlns:a16="http://schemas.microsoft.com/office/drawing/2014/main" id="{85395688-1B89-3AB8-6BCE-72989F8689BC}"/>
                </a:ext>
              </a:extLst>
            </p:cNvPr>
            <p:cNvSpPr/>
            <p:nvPr/>
          </p:nvSpPr>
          <p:spPr>
            <a:xfrm>
              <a:off x="11652463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3" name="Google Shape;9824;p128">
              <a:extLst>
                <a:ext uri="{FF2B5EF4-FFF2-40B4-BE49-F238E27FC236}">
                  <a16:creationId xmlns:a16="http://schemas.microsoft.com/office/drawing/2014/main" id="{DC2F00BE-01CA-B0FB-FC9F-325C986EA2C6}"/>
                </a:ext>
              </a:extLst>
            </p:cNvPr>
            <p:cNvSpPr/>
            <p:nvPr/>
          </p:nvSpPr>
          <p:spPr>
            <a:xfrm>
              <a:off x="1183458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4" name="Google Shape;9825;p128">
              <a:extLst>
                <a:ext uri="{FF2B5EF4-FFF2-40B4-BE49-F238E27FC236}">
                  <a16:creationId xmlns:a16="http://schemas.microsoft.com/office/drawing/2014/main" id="{AED45D5A-C2B0-F45F-8CF0-108ED75E1F12}"/>
                </a:ext>
              </a:extLst>
            </p:cNvPr>
            <p:cNvSpPr/>
            <p:nvPr/>
          </p:nvSpPr>
          <p:spPr>
            <a:xfrm>
              <a:off x="1202302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5" name="Google Shape;9831;p128">
              <a:extLst>
                <a:ext uri="{FF2B5EF4-FFF2-40B4-BE49-F238E27FC236}">
                  <a16:creationId xmlns:a16="http://schemas.microsoft.com/office/drawing/2014/main" id="{78A38722-86ED-EFE8-0909-7113F8E44912}"/>
                </a:ext>
              </a:extLst>
            </p:cNvPr>
            <p:cNvSpPr/>
            <p:nvPr/>
          </p:nvSpPr>
          <p:spPr>
            <a:xfrm>
              <a:off x="764084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6" name="Google Shape;9832;p128">
              <a:extLst>
                <a:ext uri="{FF2B5EF4-FFF2-40B4-BE49-F238E27FC236}">
                  <a16:creationId xmlns:a16="http://schemas.microsoft.com/office/drawing/2014/main" id="{8807241B-32EE-5279-A1B6-F563E41C92FE}"/>
                </a:ext>
              </a:extLst>
            </p:cNvPr>
            <p:cNvSpPr/>
            <p:nvPr/>
          </p:nvSpPr>
          <p:spPr>
            <a:xfrm>
              <a:off x="7824411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7" name="Google Shape;9833;p128">
              <a:extLst>
                <a:ext uri="{FF2B5EF4-FFF2-40B4-BE49-F238E27FC236}">
                  <a16:creationId xmlns:a16="http://schemas.microsoft.com/office/drawing/2014/main" id="{13844BA4-78AC-0A62-49DE-3F6920F54019}"/>
                </a:ext>
              </a:extLst>
            </p:cNvPr>
            <p:cNvSpPr/>
            <p:nvPr/>
          </p:nvSpPr>
          <p:spPr>
            <a:xfrm>
              <a:off x="8007973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8" name="Google Shape;9834;p128">
              <a:extLst>
                <a:ext uri="{FF2B5EF4-FFF2-40B4-BE49-F238E27FC236}">
                  <a16:creationId xmlns:a16="http://schemas.microsoft.com/office/drawing/2014/main" id="{6D9B3338-17B7-2610-CC5D-2C6F07F6BC90}"/>
                </a:ext>
              </a:extLst>
            </p:cNvPr>
            <p:cNvSpPr/>
            <p:nvPr/>
          </p:nvSpPr>
          <p:spPr>
            <a:xfrm>
              <a:off x="8191535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9" name="Google Shape;9835;p128">
              <a:extLst>
                <a:ext uri="{FF2B5EF4-FFF2-40B4-BE49-F238E27FC236}">
                  <a16:creationId xmlns:a16="http://schemas.microsoft.com/office/drawing/2014/main" id="{DB93A747-5C25-04B6-E303-B8A8A3A9D3E6}"/>
                </a:ext>
              </a:extLst>
            </p:cNvPr>
            <p:cNvSpPr/>
            <p:nvPr/>
          </p:nvSpPr>
          <p:spPr>
            <a:xfrm>
              <a:off x="8375097" y="7941537"/>
              <a:ext cx="139117" cy="140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0" name="Google Shape;9836;p128">
              <a:extLst>
                <a:ext uri="{FF2B5EF4-FFF2-40B4-BE49-F238E27FC236}">
                  <a16:creationId xmlns:a16="http://schemas.microsoft.com/office/drawing/2014/main" id="{FBCE64D4-FC13-7FCD-091F-D6A6E0458E58}"/>
                </a:ext>
              </a:extLst>
            </p:cNvPr>
            <p:cNvSpPr/>
            <p:nvPr/>
          </p:nvSpPr>
          <p:spPr>
            <a:xfrm>
              <a:off x="855865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1" name="Espace réservé du numéro de diapositive 2">
              <a:extLst>
                <a:ext uri="{FF2B5EF4-FFF2-40B4-BE49-F238E27FC236}">
                  <a16:creationId xmlns:a16="http://schemas.microsoft.com/office/drawing/2014/main" id="{F9E29808-5C18-B439-95A4-F96F9B005C79}"/>
                </a:ext>
              </a:extLst>
            </p:cNvPr>
            <p:cNvSpPr txBox="1">
              <a:spLocks/>
            </p:cNvSpPr>
            <p:nvPr/>
          </p:nvSpPr>
          <p:spPr>
            <a:xfrm>
              <a:off x="6039996" y="7537102"/>
              <a:ext cx="411955" cy="3651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 compatLnSpc="1">
              <a:noAutofit/>
            </a:bodyPr>
            <a:lstStyle>
              <a:defPPr>
                <a:defRPr lang="en-US"/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12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fld id="{947890D0-58DA-4F53-B9C8-1F7EB626E16D}" type="slidenum">
                <a:rPr lang="fr-FR" sz="1600" smtClean="0">
                  <a:solidFill>
                    <a:schemeClr val="accent1">
                      <a:lumMod val="50000"/>
                    </a:schemeClr>
                  </a:solidFill>
                </a:rPr>
                <a:pPr algn="ctr">
                  <a:defRPr/>
                </a:pPr>
                <a:t>21</a:t>
              </a:fld>
              <a:endParaRPr lang="fr-FR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32" name="Google Shape;9806;p128">
              <a:extLst>
                <a:ext uri="{FF2B5EF4-FFF2-40B4-BE49-F238E27FC236}">
                  <a16:creationId xmlns:a16="http://schemas.microsoft.com/office/drawing/2014/main" id="{9A680D15-AE48-45FA-EC17-2D49F26AF4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452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3" name="Google Shape;9807;p128">
              <a:extLst>
                <a:ext uri="{FF2B5EF4-FFF2-40B4-BE49-F238E27FC236}">
                  <a16:creationId xmlns:a16="http://schemas.microsoft.com/office/drawing/2014/main" id="{14ED83FF-8510-43C6-CD4D-A735E71BAF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388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4" name="Google Shape;9808;p128">
              <a:extLst>
                <a:ext uri="{FF2B5EF4-FFF2-40B4-BE49-F238E27FC236}">
                  <a16:creationId xmlns:a16="http://schemas.microsoft.com/office/drawing/2014/main" id="{B0C3D98C-40F3-933D-043F-4482D3AD79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23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235" name="Google Shape;9809;p128">
              <a:extLst>
                <a:ext uri="{FF2B5EF4-FFF2-40B4-BE49-F238E27FC236}">
                  <a16:creationId xmlns:a16="http://schemas.microsoft.com/office/drawing/2014/main" id="{D4CD439C-9F50-2D87-26E0-A68058E850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259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6" name="Google Shape;9810;p128">
              <a:extLst>
                <a:ext uri="{FF2B5EF4-FFF2-40B4-BE49-F238E27FC236}">
                  <a16:creationId xmlns:a16="http://schemas.microsoft.com/office/drawing/2014/main" id="{1D8CD050-05C6-8B03-E576-6D26FA4BD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194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7" name="Google Shape;9811;p128">
              <a:extLst>
                <a:ext uri="{FF2B5EF4-FFF2-40B4-BE49-F238E27FC236}">
                  <a16:creationId xmlns:a16="http://schemas.microsoft.com/office/drawing/2014/main" id="{C79EFC53-C6DC-382F-CEA9-D8FF1952BB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30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8" name="Google Shape;9812;p128">
              <a:extLst>
                <a:ext uri="{FF2B5EF4-FFF2-40B4-BE49-F238E27FC236}">
                  <a16:creationId xmlns:a16="http://schemas.microsoft.com/office/drawing/2014/main" id="{BB0E7ABA-826F-A4E7-9B26-40784AD341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065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9" name="Google Shape;9813;p128">
              <a:extLst>
                <a:ext uri="{FF2B5EF4-FFF2-40B4-BE49-F238E27FC236}">
                  <a16:creationId xmlns:a16="http://schemas.microsoft.com/office/drawing/2014/main" id="{6E3E2D74-6E22-8783-A0A8-A923BDAB38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614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0" name="Google Shape;9814;p128">
              <a:extLst>
                <a:ext uri="{FF2B5EF4-FFF2-40B4-BE49-F238E27FC236}">
                  <a16:creationId xmlns:a16="http://schemas.microsoft.com/office/drawing/2014/main" id="{3FB9F2E9-92F2-87B2-1D25-6320DC7BB4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9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1" name="Google Shape;9815;p128">
              <a:extLst>
                <a:ext uri="{FF2B5EF4-FFF2-40B4-BE49-F238E27FC236}">
                  <a16:creationId xmlns:a16="http://schemas.microsoft.com/office/drawing/2014/main" id="{E8645E41-194D-5905-67F2-E8C4775D97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3485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2" name="Google Shape;9816;p128">
              <a:extLst>
                <a:ext uri="{FF2B5EF4-FFF2-40B4-BE49-F238E27FC236}">
                  <a16:creationId xmlns:a16="http://schemas.microsoft.com/office/drawing/2014/main" id="{C17B9E6B-93E3-F8DB-1F1F-648EEA6F12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4211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3" name="Google Shape;9831;p128">
              <a:extLst>
                <a:ext uri="{FF2B5EF4-FFF2-40B4-BE49-F238E27FC236}">
                  <a16:creationId xmlns:a16="http://schemas.microsoft.com/office/drawing/2014/main" id="{CDCDF009-7CEB-67C6-AC02-8A213AACEC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1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4" name="Google Shape;9832;p128">
              <a:extLst>
                <a:ext uri="{FF2B5EF4-FFF2-40B4-BE49-F238E27FC236}">
                  <a16:creationId xmlns:a16="http://schemas.microsoft.com/office/drawing/2014/main" id="{AECB4FC8-2392-8612-0992-87EEAE5173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936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5" name="Google Shape;9833;p128">
              <a:extLst>
                <a:ext uri="{FF2B5EF4-FFF2-40B4-BE49-F238E27FC236}">
                  <a16:creationId xmlns:a16="http://schemas.microsoft.com/office/drawing/2014/main" id="{9FB3C8A6-AB19-13B4-5CE4-A18143ECE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872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6" name="Google Shape;9834;p128">
              <a:extLst>
                <a:ext uri="{FF2B5EF4-FFF2-40B4-BE49-F238E27FC236}">
                  <a16:creationId xmlns:a16="http://schemas.microsoft.com/office/drawing/2014/main" id="{6B059A85-68D1-F39C-7FC0-2A3C4CA624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807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7" name="Google Shape;9835;p128">
              <a:extLst>
                <a:ext uri="{FF2B5EF4-FFF2-40B4-BE49-F238E27FC236}">
                  <a16:creationId xmlns:a16="http://schemas.microsoft.com/office/drawing/2014/main" id="{51376F32-C8B9-A33F-6D31-62026E8775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743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248" name="Google Shape;9836;p128">
              <a:extLst>
                <a:ext uri="{FF2B5EF4-FFF2-40B4-BE49-F238E27FC236}">
                  <a16:creationId xmlns:a16="http://schemas.microsoft.com/office/drawing/2014/main" id="{54DA997C-08A4-8973-4614-DCB9307BA9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78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2580298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3F84351-C289-70F9-63FF-57F25CABB2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Deconvolution</a:t>
            </a: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890D0-58DA-4F53-B9C8-1F7EB626E16D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Century Gothic" pitchFamily="3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4DE9F2-EE82-E0F8-E91E-763EC7E33244}"/>
              </a:ext>
            </a:extLst>
          </p:cNvPr>
          <p:cNvSpPr/>
          <p:nvPr/>
        </p:nvSpPr>
        <p:spPr>
          <a:xfrm>
            <a:off x="517920" y="5383611"/>
            <a:ext cx="11156160" cy="828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noProof="1">
              <a:latin typeface="Century Gothic" panose="020B0502020202020204" pitchFamily="34" charset="0"/>
            </a:endParaRPr>
          </a:p>
        </p:txBody>
      </p:sp>
      <p:pic>
        <p:nvPicPr>
          <p:cNvPr id="5" name="Picture 36" descr="A diagram of a building and a building&#10;&#10;Description automatically generated">
            <a:extLst>
              <a:ext uri="{FF2B5EF4-FFF2-40B4-BE49-F238E27FC236}">
                <a16:creationId xmlns:a16="http://schemas.microsoft.com/office/drawing/2014/main" id="{CF423941-A4DC-4E84-9B64-FE6C30984DC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64"/>
          <a:stretch/>
        </p:blipFill>
        <p:spPr>
          <a:xfrm>
            <a:off x="517920" y="2166492"/>
            <a:ext cx="7948764" cy="4076575"/>
          </a:xfrm>
          <a:prstGeom prst="rect">
            <a:avLst/>
          </a:prstGeom>
        </p:spPr>
      </p:pic>
      <p:grpSp>
        <p:nvGrpSpPr>
          <p:cNvPr id="6" name="Group 168">
            <a:extLst>
              <a:ext uri="{FF2B5EF4-FFF2-40B4-BE49-F238E27FC236}">
                <a16:creationId xmlns:a16="http://schemas.microsoft.com/office/drawing/2014/main" id="{A5219806-D2C9-322A-6132-96D2C43270B5}"/>
              </a:ext>
            </a:extLst>
          </p:cNvPr>
          <p:cNvGrpSpPr/>
          <p:nvPr/>
        </p:nvGrpSpPr>
        <p:grpSpPr>
          <a:xfrm>
            <a:off x="1249222" y="103150"/>
            <a:ext cx="10826199" cy="2288095"/>
            <a:chOff x="117262" y="69165"/>
            <a:chExt cx="11831403" cy="2500542"/>
          </a:xfrm>
        </p:grpSpPr>
        <p:grpSp>
          <p:nvGrpSpPr>
            <p:cNvPr id="7" name="Group 167">
              <a:extLst>
                <a:ext uri="{FF2B5EF4-FFF2-40B4-BE49-F238E27FC236}">
                  <a16:creationId xmlns:a16="http://schemas.microsoft.com/office/drawing/2014/main" id="{254B6F27-9AB7-96AA-8DF2-C99868956D61}"/>
                </a:ext>
              </a:extLst>
            </p:cNvPr>
            <p:cNvGrpSpPr/>
            <p:nvPr/>
          </p:nvGrpSpPr>
          <p:grpSpPr>
            <a:xfrm>
              <a:off x="117262" y="69165"/>
              <a:ext cx="11831403" cy="2500542"/>
              <a:chOff x="117262" y="69165"/>
              <a:chExt cx="11831403" cy="2500542"/>
            </a:xfrm>
          </p:grpSpPr>
          <p:grpSp>
            <p:nvGrpSpPr>
              <p:cNvPr id="9" name="Group 157">
                <a:extLst>
                  <a:ext uri="{FF2B5EF4-FFF2-40B4-BE49-F238E27FC236}">
                    <a16:creationId xmlns:a16="http://schemas.microsoft.com/office/drawing/2014/main" id="{18037710-2B2C-4AF1-61E8-DBA70E23C201}"/>
                  </a:ext>
                </a:extLst>
              </p:cNvPr>
              <p:cNvGrpSpPr/>
              <p:nvPr/>
            </p:nvGrpSpPr>
            <p:grpSpPr>
              <a:xfrm>
                <a:off x="117262" y="69165"/>
                <a:ext cx="11831403" cy="2500542"/>
                <a:chOff x="117262" y="69165"/>
                <a:chExt cx="11831403" cy="2500542"/>
              </a:xfrm>
            </p:grpSpPr>
            <p:sp>
              <p:nvSpPr>
                <p:cNvPr id="11" name="Flèche : droite 34">
                  <a:extLst>
                    <a:ext uri="{FF2B5EF4-FFF2-40B4-BE49-F238E27FC236}">
                      <a16:creationId xmlns:a16="http://schemas.microsoft.com/office/drawing/2014/main" id="{C1821EAD-12E5-7361-1CD7-7E91024CFF22}"/>
                    </a:ext>
                  </a:extLst>
                </p:cNvPr>
                <p:cNvSpPr/>
                <p:nvPr/>
              </p:nvSpPr>
              <p:spPr>
                <a:xfrm rot="1800004">
                  <a:off x="2817253" y="718584"/>
                  <a:ext cx="899998" cy="467999"/>
                </a:xfrm>
                <a:custGeom>
                  <a:avLst>
                    <a:gd name="f0" fmla="val 15984"/>
                    <a:gd name="f1" fmla="val 4320"/>
                  </a:avLst>
                  <a:gdLst>
                    <a:gd name="f2" fmla="val 10800000"/>
                    <a:gd name="f3" fmla="val 5400000"/>
                    <a:gd name="f4" fmla="val 180"/>
                    <a:gd name="f5" fmla="val w"/>
                    <a:gd name="f6" fmla="val h"/>
                    <a:gd name="f7" fmla="val 0"/>
                    <a:gd name="f8" fmla="val 21600"/>
                    <a:gd name="f9" fmla="val 10800"/>
                    <a:gd name="f10" fmla="+- 0 0 0"/>
                    <a:gd name="f11" fmla="+- 0 0 180"/>
                    <a:gd name="f12" fmla="*/ f5 1 21600"/>
                    <a:gd name="f13" fmla="*/ f6 1 21600"/>
                    <a:gd name="f14" fmla="val f7"/>
                    <a:gd name="f15" fmla="val f8"/>
                    <a:gd name="f16" fmla="pin 0 f0 21600"/>
                    <a:gd name="f17" fmla="pin 0 f1 10800"/>
                    <a:gd name="f18" fmla="*/ f10 f2 1"/>
                    <a:gd name="f19" fmla="*/ f11 f2 1"/>
                    <a:gd name="f20" fmla="+- f15 0 f14"/>
                    <a:gd name="f21" fmla="val f16"/>
                    <a:gd name="f22" fmla="val f17"/>
                    <a:gd name="f23" fmla="*/ f16 f12 1"/>
                    <a:gd name="f24" fmla="*/ f17 f13 1"/>
                    <a:gd name="f25" fmla="*/ f18 1 f4"/>
                    <a:gd name="f26" fmla="*/ f19 1 f4"/>
                    <a:gd name="f27" fmla="*/ f20 1 21600"/>
                    <a:gd name="f28" fmla="+- 21600 0 f22"/>
                    <a:gd name="f29" fmla="+- 21600 0 f21"/>
                    <a:gd name="f30" fmla="*/ f22 f13 1"/>
                    <a:gd name="f31" fmla="*/ f21 f12 1"/>
                    <a:gd name="f32" fmla="+- f25 0 f3"/>
                    <a:gd name="f33" fmla="+- f26 0 f3"/>
                    <a:gd name="f34" fmla="*/ 0 f27 1"/>
                    <a:gd name="f35" fmla="*/ 21600 f27 1"/>
                    <a:gd name="f36" fmla="*/ f29 f22 1"/>
                    <a:gd name="f37" fmla="*/ f28 f13 1"/>
                    <a:gd name="f38" fmla="*/ f36 1 10800"/>
                    <a:gd name="f39" fmla="*/ f34 1 f27"/>
                    <a:gd name="f40" fmla="*/ f35 1 f27"/>
                    <a:gd name="f41" fmla="+- f21 f38 0"/>
                    <a:gd name="f42" fmla="*/ f39 f12 1"/>
                    <a:gd name="f43" fmla="*/ f39 f13 1"/>
                    <a:gd name="f44" fmla="*/ f40 f13 1"/>
                    <a:gd name="f45" fmla="*/ f41 f12 1"/>
                  </a:gdLst>
                  <a:ahLst>
                    <a:ahXY gdRefX="f0" minX="f7" maxX="f8" gdRefY="f1" minY="f7" maxY="f9">
                      <a:pos x="f23" y="f24"/>
                    </a:ahXY>
                  </a:ahLst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2">
                      <a:pos x="f31" y="f43"/>
                    </a:cxn>
                    <a:cxn ang="f33">
                      <a:pos x="f31" y="f44"/>
                    </a:cxn>
                  </a:cxnLst>
                  <a:rect l="f42" t="f30" r="f45" b="f37"/>
                  <a:pathLst>
                    <a:path w="21600" h="21600">
                      <a:moveTo>
                        <a:pt x="f7" y="f22"/>
                      </a:moveTo>
                      <a:lnTo>
                        <a:pt x="f21" y="f22"/>
                      </a:lnTo>
                      <a:lnTo>
                        <a:pt x="f21" y="f7"/>
                      </a:lnTo>
                      <a:lnTo>
                        <a:pt x="f8" y="f9"/>
                      </a:lnTo>
                      <a:lnTo>
                        <a:pt x="f21" y="f8"/>
                      </a:lnTo>
                      <a:lnTo>
                        <a:pt x="f21" y="f28"/>
                      </a:lnTo>
                      <a:lnTo>
                        <a:pt x="f7" y="f28"/>
                      </a:lnTo>
                      <a:close/>
                    </a:path>
                  </a:pathLst>
                </a:custGeom>
                <a:solidFill>
                  <a:srgbClr val="B0BCDE"/>
                </a:solidFill>
                <a:ln cap="flat">
                  <a:noFill/>
                  <a:prstDash val="solid"/>
                </a:ln>
              </p:spPr>
              <p:txBody>
                <a:bodyPr vert="horz" wrap="square" lIns="0" tIns="0" rIns="0" bIns="0" anchor="t" anchorCtr="0" compatLnSpc="1">
                  <a:no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Century Gothic" pitchFamily="34"/>
                  </a:endParaRPr>
                </a:p>
              </p:txBody>
            </p:sp>
            <p:grpSp>
              <p:nvGrpSpPr>
                <p:cNvPr id="12" name="Groupe 24">
                  <a:extLst>
                    <a:ext uri="{FF2B5EF4-FFF2-40B4-BE49-F238E27FC236}">
                      <a16:creationId xmlns:a16="http://schemas.microsoft.com/office/drawing/2014/main" id="{27AA8F24-A365-85B7-81DB-612B28A501DD}"/>
                    </a:ext>
                  </a:extLst>
                </p:cNvPr>
                <p:cNvGrpSpPr/>
                <p:nvPr/>
              </p:nvGrpSpPr>
              <p:grpSpPr>
                <a:xfrm>
                  <a:off x="117262" y="406304"/>
                  <a:ext cx="2520004" cy="916777"/>
                  <a:chOff x="117262" y="406304"/>
                  <a:chExt cx="2520004" cy="916777"/>
                </a:xfrm>
              </p:grpSpPr>
              <p:sp>
                <p:nvSpPr>
                  <p:cNvPr id="20" name="Rectangle : coins arrondis 25">
                    <a:extLst>
                      <a:ext uri="{FF2B5EF4-FFF2-40B4-BE49-F238E27FC236}">
                        <a16:creationId xmlns:a16="http://schemas.microsoft.com/office/drawing/2014/main" id="{633B42D8-3566-DE16-13E2-33093BBE2930}"/>
                      </a:ext>
                    </a:extLst>
                  </p:cNvPr>
                  <p:cNvSpPr/>
                  <p:nvPr/>
                </p:nvSpPr>
                <p:spPr>
                  <a:xfrm>
                    <a:off x="117262" y="408581"/>
                    <a:ext cx="2520004" cy="899998"/>
                  </a:xfrm>
                  <a:custGeom>
                    <a:avLst>
                      <a:gd name="f10" fmla="val 2160"/>
                    </a:avLst>
                    <a:gdLst>
                      <a:gd name="f1" fmla="val 10800000"/>
                      <a:gd name="f2" fmla="val 5400000"/>
                      <a:gd name="f3" fmla="val 1620000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val 45"/>
                      <a:gd name="f10" fmla="val 2160"/>
                      <a:gd name="f11" fmla="abs f4"/>
                      <a:gd name="f12" fmla="abs f5"/>
                      <a:gd name="f13" fmla="abs f6"/>
                      <a:gd name="f14" fmla="*/ f8 1 180"/>
                      <a:gd name="f15" fmla="val f10"/>
                      <a:gd name="f16" fmla="+- 0 0 f2"/>
                      <a:gd name="f17" fmla="?: f11 f4 1"/>
                      <a:gd name="f18" fmla="?: f12 f5 1"/>
                      <a:gd name="f19" fmla="?: f13 f6 1"/>
                      <a:gd name="f20" fmla="*/ f9 f14 1"/>
                      <a:gd name="f21" fmla="+- f7 f15 0"/>
                      <a:gd name="f22" fmla="*/ f17 1 21600"/>
                      <a:gd name="f23" fmla="*/ f18 1 21600"/>
                      <a:gd name="f24" fmla="*/ 21600 f17 1"/>
                      <a:gd name="f25" fmla="*/ 21600 f18 1"/>
                      <a:gd name="f26" fmla="+- 0 0 f20"/>
                      <a:gd name="f27" fmla="+- f7 0 f21"/>
                      <a:gd name="f28" fmla="+- f21 0 f7"/>
                      <a:gd name="f29" fmla="min f23 f22"/>
                      <a:gd name="f30" fmla="*/ f24 1 f19"/>
                      <a:gd name="f31" fmla="*/ f25 1 f19"/>
                      <a:gd name="f32" fmla="*/ f26 f1 1"/>
                      <a:gd name="f33" fmla="abs f27"/>
                      <a:gd name="f34" fmla="abs f28"/>
                      <a:gd name="f35" fmla="?: f27 f16 f2"/>
                      <a:gd name="f36" fmla="?: f27 f2 f16"/>
                      <a:gd name="f37" fmla="?: f27 f3 f2"/>
                      <a:gd name="f38" fmla="?: f27 f2 f3"/>
                      <a:gd name="f39" fmla="?: f28 f16 f2"/>
                      <a:gd name="f40" fmla="?: f28 f2 f16"/>
                      <a:gd name="f41" fmla="?: f27 0 f1"/>
                      <a:gd name="f42" fmla="?: f27 f1 0"/>
                      <a:gd name="f43" fmla="val f30"/>
                      <a:gd name="f44" fmla="val f31"/>
                      <a:gd name="f45" fmla="*/ f32 1 f8"/>
                      <a:gd name="f46" fmla="?: f27 f38 f37"/>
                      <a:gd name="f47" fmla="?: f27 f37 f38"/>
                      <a:gd name="f48" fmla="?: f28 f36 f35"/>
                      <a:gd name="f49" fmla="*/ f21 f29 1"/>
                      <a:gd name="f50" fmla="*/ f7 f29 1"/>
                      <a:gd name="f51" fmla="*/ f33 f29 1"/>
                      <a:gd name="f52" fmla="*/ f34 f29 1"/>
                      <a:gd name="f53" fmla="+- f44 0 f15"/>
                      <a:gd name="f54" fmla="+- f43 0 f15"/>
                      <a:gd name="f55" fmla="+- f45 0 f2"/>
                      <a:gd name="f56" fmla="?: f28 f47 f46"/>
                      <a:gd name="f57" fmla="*/ f44 f29 1"/>
                      <a:gd name="f58" fmla="*/ f43 f29 1"/>
                      <a:gd name="f59" fmla="+- f55 f2 0"/>
                      <a:gd name="f60" fmla="+- f44 0 f53"/>
                      <a:gd name="f61" fmla="+- f43 0 f54"/>
                      <a:gd name="f62" fmla="+- f53 0 f44"/>
                      <a:gd name="f63" fmla="+- f54 0 f43"/>
                      <a:gd name="f64" fmla="*/ f53 f29 1"/>
                      <a:gd name="f65" fmla="*/ f54 f29 1"/>
                      <a:gd name="f66" fmla="*/ f59 f8 1"/>
                      <a:gd name="f67" fmla="abs f60"/>
                      <a:gd name="f68" fmla="?: f60 0 f1"/>
                      <a:gd name="f69" fmla="?: f60 f1 0"/>
                      <a:gd name="f70" fmla="?: f60 f39 f40"/>
                      <a:gd name="f71" fmla="abs f61"/>
                      <a:gd name="f72" fmla="abs f62"/>
                      <a:gd name="f73" fmla="?: f61 f16 f2"/>
                      <a:gd name="f74" fmla="?: f61 f2 f16"/>
                      <a:gd name="f75" fmla="?: f61 f3 f2"/>
                      <a:gd name="f76" fmla="?: f61 f2 f3"/>
                      <a:gd name="f77" fmla="abs f63"/>
                      <a:gd name="f78" fmla="?: f63 f16 f2"/>
                      <a:gd name="f79" fmla="?: f63 f2 f16"/>
                      <a:gd name="f80" fmla="?: f63 f42 f41"/>
                      <a:gd name="f81" fmla="?: f63 f41 f42"/>
                      <a:gd name="f82" fmla="*/ f66 1 f1"/>
                      <a:gd name="f83" fmla="?: f28 f69 f68"/>
                      <a:gd name="f84" fmla="?: f28 f68 f69"/>
                      <a:gd name="f85" fmla="?: f61 f76 f75"/>
                      <a:gd name="f86" fmla="?: f61 f75 f76"/>
                      <a:gd name="f87" fmla="?: f62 f74 f73"/>
                      <a:gd name="f88" fmla="?: f27 f80 f81"/>
                      <a:gd name="f89" fmla="?: f27 f78 f79"/>
                      <a:gd name="f90" fmla="*/ f67 f29 1"/>
                      <a:gd name="f91" fmla="*/ f71 f29 1"/>
                      <a:gd name="f92" fmla="*/ f72 f29 1"/>
                      <a:gd name="f93" fmla="*/ f77 f29 1"/>
                      <a:gd name="f94" fmla="+- 0 0 f82"/>
                      <a:gd name="f95" fmla="?: f60 f83 f84"/>
                      <a:gd name="f96" fmla="?: f62 f86 f85"/>
                      <a:gd name="f97" fmla="+- 0 0 f94"/>
                      <a:gd name="f98" fmla="*/ f97 f1 1"/>
                      <a:gd name="f99" fmla="*/ f98 1 f8"/>
                      <a:gd name="f100" fmla="+- f99 0 f2"/>
                      <a:gd name="f101" fmla="cos 1 f100"/>
                      <a:gd name="f102" fmla="+- 0 0 f101"/>
                      <a:gd name="f103" fmla="+- 0 0 f102"/>
                      <a:gd name="f104" fmla="val f103"/>
                      <a:gd name="f105" fmla="+- 0 0 f104"/>
                      <a:gd name="f106" fmla="*/ f15 f105 1"/>
                      <a:gd name="f107" fmla="*/ f106 3163 1"/>
                      <a:gd name="f108" fmla="*/ f107 1 7636"/>
                      <a:gd name="f109" fmla="+- f7 f108 0"/>
                      <a:gd name="f110" fmla="+- f43 0 f108"/>
                      <a:gd name="f111" fmla="+- f44 0 f108"/>
                      <a:gd name="f112" fmla="*/ f109 f29 1"/>
                      <a:gd name="f113" fmla="*/ f110 f29 1"/>
                      <a:gd name="f114" fmla="*/ f111 f29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</a:cxnLst>
                    <a:rect l="f112" t="f112" r="f113" b="f114"/>
                    <a:pathLst>
                      <a:path>
                        <a:moveTo>
                          <a:pt x="f49" y="f50"/>
                        </a:moveTo>
                        <a:arcTo wR="f51" hR="f52" stAng="f56" swAng="f48"/>
                        <a:lnTo>
                          <a:pt x="f50" y="f64"/>
                        </a:lnTo>
                        <a:arcTo wR="f52" hR="f90" stAng="f95" swAng="f70"/>
                        <a:lnTo>
                          <a:pt x="f65" y="f57"/>
                        </a:lnTo>
                        <a:arcTo wR="f91" hR="f92" stAng="f96" swAng="f87"/>
                        <a:lnTo>
                          <a:pt x="f58" y="f49"/>
                        </a:lnTo>
                        <a:arcTo wR="f93" hR="f51" stAng="f88" swAng="f89"/>
                        <a:close/>
                      </a:path>
                    </a:pathLst>
                  </a:custGeom>
                  <a:solidFill>
                    <a:srgbClr val="C00000"/>
                  </a:solidFill>
                  <a:ln cap="flat">
                    <a:noFill/>
                    <a:prstDash val="solid"/>
                  </a:ln>
                  <a:scene3d>
                    <a:camera prst="orthographicFront"/>
                    <a:lightRig rig="threePt" dir="t"/>
                  </a:scene3d>
                  <a:sp3d>
                    <a:bevelT prst="relaxedInset"/>
                  </a:sp3d>
                </p:spPr>
                <p:txBody>
                  <a:bodyPr vert="horz" wrap="square" lIns="0" tIns="0" rIns="0" bIns="0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21" name="Rectangle : coins arrondis 4">
                    <a:extLst>
                      <a:ext uri="{FF2B5EF4-FFF2-40B4-BE49-F238E27FC236}">
                        <a16:creationId xmlns:a16="http://schemas.microsoft.com/office/drawing/2014/main" id="{58A23E23-A2A2-5C8B-49F8-6EEB7941DF93}"/>
                      </a:ext>
                    </a:extLst>
                  </p:cNvPr>
                  <p:cNvSpPr txBox="1"/>
                  <p:nvPr/>
                </p:nvSpPr>
                <p:spPr>
                  <a:xfrm>
                    <a:off x="178198" y="406304"/>
                    <a:ext cx="2384261" cy="916777"/>
                  </a:xfrm>
                  <a:prstGeom prst="rect">
                    <a:avLst/>
                  </a:prstGeom>
                  <a:noFill/>
                  <a:ln cap="flat"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prst="relaxedInset"/>
                  </a:sp3d>
                </p:spPr>
                <p:txBody>
                  <a:bodyPr vert="horz" wrap="square" lIns="49533" tIns="49533" rIns="49533" bIns="49533" anchor="ctr" anchorCtr="1" compatLnSpc="1">
                    <a:noAutofit/>
                  </a:bodyPr>
                  <a:lstStyle/>
                  <a:p>
                    <a:pPr marL="0" marR="0" lvl="0" indent="0" algn="ctr" defTabSz="577845" rtl="0" fontAlgn="auto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70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r>
                      <a:rPr lang="en-US" sz="1600" b="0" i="0" u="none" strike="noStrike" kern="1200" cap="none" spc="0" baseline="0" dirty="0">
                        <a:solidFill>
                          <a:srgbClr val="FFFFFF"/>
                        </a:solidFill>
                        <a:uFillTx/>
                        <a:latin typeface="Century Gothic" pitchFamily="34"/>
                      </a:rPr>
                      <a:t>Step 1: collection and curation of datasets</a:t>
                    </a:r>
                  </a:p>
                </p:txBody>
              </p:sp>
            </p:grpSp>
            <p:grpSp>
              <p:nvGrpSpPr>
                <p:cNvPr id="13" name="Groupe 24">
                  <a:extLst>
                    <a:ext uri="{FF2B5EF4-FFF2-40B4-BE49-F238E27FC236}">
                      <a16:creationId xmlns:a16="http://schemas.microsoft.com/office/drawing/2014/main" id="{1EFAD99D-510A-8FA8-8790-0F3E5016AB08}"/>
                    </a:ext>
                  </a:extLst>
                </p:cNvPr>
                <p:cNvGrpSpPr/>
                <p:nvPr/>
              </p:nvGrpSpPr>
              <p:grpSpPr>
                <a:xfrm>
                  <a:off x="3773244" y="719806"/>
                  <a:ext cx="2680527" cy="899998"/>
                  <a:chOff x="3773244" y="719806"/>
                  <a:chExt cx="2680527" cy="899998"/>
                </a:xfrm>
              </p:grpSpPr>
              <p:sp>
                <p:nvSpPr>
                  <p:cNvPr id="18" name="Rectangle : coins arrondis 25">
                    <a:extLst>
                      <a:ext uri="{FF2B5EF4-FFF2-40B4-BE49-F238E27FC236}">
                        <a16:creationId xmlns:a16="http://schemas.microsoft.com/office/drawing/2014/main" id="{EEDAB365-4DFD-5500-E430-87E146C954A1}"/>
                      </a:ext>
                    </a:extLst>
                  </p:cNvPr>
                  <p:cNvSpPr/>
                  <p:nvPr/>
                </p:nvSpPr>
                <p:spPr>
                  <a:xfrm>
                    <a:off x="3773244" y="719806"/>
                    <a:ext cx="2680527" cy="899998"/>
                  </a:xfrm>
                  <a:custGeom>
                    <a:avLst>
                      <a:gd name="f10" fmla="val 2160"/>
                    </a:avLst>
                    <a:gdLst>
                      <a:gd name="f1" fmla="val 10800000"/>
                      <a:gd name="f2" fmla="val 5400000"/>
                      <a:gd name="f3" fmla="val 1620000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val 45"/>
                      <a:gd name="f10" fmla="val 2160"/>
                      <a:gd name="f11" fmla="abs f4"/>
                      <a:gd name="f12" fmla="abs f5"/>
                      <a:gd name="f13" fmla="abs f6"/>
                      <a:gd name="f14" fmla="*/ f8 1 180"/>
                      <a:gd name="f15" fmla="val f10"/>
                      <a:gd name="f16" fmla="+- 0 0 f2"/>
                      <a:gd name="f17" fmla="?: f11 f4 1"/>
                      <a:gd name="f18" fmla="?: f12 f5 1"/>
                      <a:gd name="f19" fmla="?: f13 f6 1"/>
                      <a:gd name="f20" fmla="*/ f9 f14 1"/>
                      <a:gd name="f21" fmla="+- f7 f15 0"/>
                      <a:gd name="f22" fmla="*/ f17 1 21600"/>
                      <a:gd name="f23" fmla="*/ f18 1 21600"/>
                      <a:gd name="f24" fmla="*/ 21600 f17 1"/>
                      <a:gd name="f25" fmla="*/ 21600 f18 1"/>
                      <a:gd name="f26" fmla="+- 0 0 f20"/>
                      <a:gd name="f27" fmla="+- f7 0 f21"/>
                      <a:gd name="f28" fmla="+- f21 0 f7"/>
                      <a:gd name="f29" fmla="min f23 f22"/>
                      <a:gd name="f30" fmla="*/ f24 1 f19"/>
                      <a:gd name="f31" fmla="*/ f25 1 f19"/>
                      <a:gd name="f32" fmla="*/ f26 f1 1"/>
                      <a:gd name="f33" fmla="abs f27"/>
                      <a:gd name="f34" fmla="abs f28"/>
                      <a:gd name="f35" fmla="?: f27 f16 f2"/>
                      <a:gd name="f36" fmla="?: f27 f2 f16"/>
                      <a:gd name="f37" fmla="?: f27 f3 f2"/>
                      <a:gd name="f38" fmla="?: f27 f2 f3"/>
                      <a:gd name="f39" fmla="?: f28 f16 f2"/>
                      <a:gd name="f40" fmla="?: f28 f2 f16"/>
                      <a:gd name="f41" fmla="?: f27 0 f1"/>
                      <a:gd name="f42" fmla="?: f27 f1 0"/>
                      <a:gd name="f43" fmla="val f30"/>
                      <a:gd name="f44" fmla="val f31"/>
                      <a:gd name="f45" fmla="*/ f32 1 f8"/>
                      <a:gd name="f46" fmla="?: f27 f38 f37"/>
                      <a:gd name="f47" fmla="?: f27 f37 f38"/>
                      <a:gd name="f48" fmla="?: f28 f36 f35"/>
                      <a:gd name="f49" fmla="*/ f21 f29 1"/>
                      <a:gd name="f50" fmla="*/ f7 f29 1"/>
                      <a:gd name="f51" fmla="*/ f33 f29 1"/>
                      <a:gd name="f52" fmla="*/ f34 f29 1"/>
                      <a:gd name="f53" fmla="+- f44 0 f15"/>
                      <a:gd name="f54" fmla="+- f43 0 f15"/>
                      <a:gd name="f55" fmla="+- f45 0 f2"/>
                      <a:gd name="f56" fmla="?: f28 f47 f46"/>
                      <a:gd name="f57" fmla="*/ f44 f29 1"/>
                      <a:gd name="f58" fmla="*/ f43 f29 1"/>
                      <a:gd name="f59" fmla="+- f55 f2 0"/>
                      <a:gd name="f60" fmla="+- f44 0 f53"/>
                      <a:gd name="f61" fmla="+- f43 0 f54"/>
                      <a:gd name="f62" fmla="+- f53 0 f44"/>
                      <a:gd name="f63" fmla="+- f54 0 f43"/>
                      <a:gd name="f64" fmla="*/ f53 f29 1"/>
                      <a:gd name="f65" fmla="*/ f54 f29 1"/>
                      <a:gd name="f66" fmla="*/ f59 f8 1"/>
                      <a:gd name="f67" fmla="abs f60"/>
                      <a:gd name="f68" fmla="?: f60 0 f1"/>
                      <a:gd name="f69" fmla="?: f60 f1 0"/>
                      <a:gd name="f70" fmla="?: f60 f39 f40"/>
                      <a:gd name="f71" fmla="abs f61"/>
                      <a:gd name="f72" fmla="abs f62"/>
                      <a:gd name="f73" fmla="?: f61 f16 f2"/>
                      <a:gd name="f74" fmla="?: f61 f2 f16"/>
                      <a:gd name="f75" fmla="?: f61 f3 f2"/>
                      <a:gd name="f76" fmla="?: f61 f2 f3"/>
                      <a:gd name="f77" fmla="abs f63"/>
                      <a:gd name="f78" fmla="?: f63 f16 f2"/>
                      <a:gd name="f79" fmla="?: f63 f2 f16"/>
                      <a:gd name="f80" fmla="?: f63 f42 f41"/>
                      <a:gd name="f81" fmla="?: f63 f41 f42"/>
                      <a:gd name="f82" fmla="*/ f66 1 f1"/>
                      <a:gd name="f83" fmla="?: f28 f69 f68"/>
                      <a:gd name="f84" fmla="?: f28 f68 f69"/>
                      <a:gd name="f85" fmla="?: f61 f76 f75"/>
                      <a:gd name="f86" fmla="?: f61 f75 f76"/>
                      <a:gd name="f87" fmla="?: f62 f74 f73"/>
                      <a:gd name="f88" fmla="?: f27 f80 f81"/>
                      <a:gd name="f89" fmla="?: f27 f78 f79"/>
                      <a:gd name="f90" fmla="*/ f67 f29 1"/>
                      <a:gd name="f91" fmla="*/ f71 f29 1"/>
                      <a:gd name="f92" fmla="*/ f72 f29 1"/>
                      <a:gd name="f93" fmla="*/ f77 f29 1"/>
                      <a:gd name="f94" fmla="+- 0 0 f82"/>
                      <a:gd name="f95" fmla="?: f60 f83 f84"/>
                      <a:gd name="f96" fmla="?: f62 f86 f85"/>
                      <a:gd name="f97" fmla="+- 0 0 f94"/>
                      <a:gd name="f98" fmla="*/ f97 f1 1"/>
                      <a:gd name="f99" fmla="*/ f98 1 f8"/>
                      <a:gd name="f100" fmla="+- f99 0 f2"/>
                      <a:gd name="f101" fmla="cos 1 f100"/>
                      <a:gd name="f102" fmla="+- 0 0 f101"/>
                      <a:gd name="f103" fmla="+- 0 0 f102"/>
                      <a:gd name="f104" fmla="val f103"/>
                      <a:gd name="f105" fmla="+- 0 0 f104"/>
                      <a:gd name="f106" fmla="*/ f15 f105 1"/>
                      <a:gd name="f107" fmla="*/ f106 3163 1"/>
                      <a:gd name="f108" fmla="*/ f107 1 7636"/>
                      <a:gd name="f109" fmla="+- f7 f108 0"/>
                      <a:gd name="f110" fmla="+- f43 0 f108"/>
                      <a:gd name="f111" fmla="+- f44 0 f108"/>
                      <a:gd name="f112" fmla="*/ f109 f29 1"/>
                      <a:gd name="f113" fmla="*/ f110 f29 1"/>
                      <a:gd name="f114" fmla="*/ f111 f29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</a:cxnLst>
                    <a:rect l="f112" t="f112" r="f113" b="f114"/>
                    <a:pathLst>
                      <a:path>
                        <a:moveTo>
                          <a:pt x="f49" y="f50"/>
                        </a:moveTo>
                        <a:arcTo wR="f51" hR="f52" stAng="f56" swAng="f48"/>
                        <a:lnTo>
                          <a:pt x="f50" y="f64"/>
                        </a:lnTo>
                        <a:arcTo wR="f52" hR="f90" stAng="f95" swAng="f70"/>
                        <a:lnTo>
                          <a:pt x="f65" y="f57"/>
                        </a:lnTo>
                        <a:arcTo wR="f91" hR="f92" stAng="f96" swAng="f87"/>
                        <a:lnTo>
                          <a:pt x="f58" y="f49"/>
                        </a:lnTo>
                        <a:arcTo wR="f93" hR="f51" stAng="f88" swAng="f89"/>
                        <a:close/>
                      </a:path>
                    </a:pathLst>
                  </a:custGeom>
                  <a:solidFill>
                    <a:srgbClr val="FFC000"/>
                  </a:solidFill>
                  <a:ln w="12701" cap="flat">
                    <a:solidFill>
                      <a:srgbClr val="FFFFFF"/>
                    </a:solidFill>
                    <a:prstDash val="solid"/>
                    <a:miter/>
                  </a:ln>
                  <a:scene3d>
                    <a:camera prst="orthographicFront"/>
                    <a:lightRig rig="threePt" dir="t"/>
                  </a:scene3d>
                  <a:sp3d>
                    <a:bevelT prst="relaxedInset"/>
                  </a:sp3d>
                </p:spPr>
                <p:txBody>
                  <a:bodyPr vert="horz" wrap="square" lIns="0" tIns="0" rIns="0" bIns="0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9" name="Rectangle : coins arrondis 4">
                    <a:extLst>
                      <a:ext uri="{FF2B5EF4-FFF2-40B4-BE49-F238E27FC236}">
                        <a16:creationId xmlns:a16="http://schemas.microsoft.com/office/drawing/2014/main" id="{6230FD14-95DD-F9E8-F79C-370356DE02BF}"/>
                      </a:ext>
                    </a:extLst>
                  </p:cNvPr>
                  <p:cNvSpPr txBox="1"/>
                  <p:nvPr/>
                </p:nvSpPr>
                <p:spPr>
                  <a:xfrm>
                    <a:off x="3988544" y="729883"/>
                    <a:ext cx="2249926" cy="889921"/>
                  </a:xfrm>
                  <a:prstGeom prst="rect">
                    <a:avLst/>
                  </a:prstGeom>
                  <a:noFill/>
                  <a:ln cap="flat">
                    <a:noFill/>
                  </a:ln>
                </p:spPr>
                <p:txBody>
                  <a:bodyPr vert="horz" wrap="square" lIns="49533" tIns="49533" rIns="49533" bIns="49533" anchor="ctr" anchorCtr="1" compatLnSpc="1">
                    <a:noAutofit/>
                  </a:bodyPr>
                  <a:lstStyle/>
                  <a:p>
                    <a:pPr marL="0" marR="0" lvl="0" indent="0" algn="ctr" defTabSz="577845" rtl="0" fontAlgn="auto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70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r>
                      <a:rPr lang="en-US" sz="1600" b="0" i="0" u="none" strike="noStrike" kern="1200" cap="none" spc="0" baseline="0" dirty="0">
                        <a:solidFill>
                          <a:srgbClr val="FFFFFF"/>
                        </a:solidFill>
                        <a:uFillTx/>
                        <a:latin typeface="Century Gothic" pitchFamily="34"/>
                      </a:rPr>
                      <a:t>Step 2: learn cell-type  specific features</a:t>
                    </a:r>
                  </a:p>
                </p:txBody>
              </p:sp>
            </p:grpSp>
            <p:grpSp>
              <p:nvGrpSpPr>
                <p:cNvPr id="14" name="Groupe 24">
                  <a:extLst>
                    <a:ext uri="{FF2B5EF4-FFF2-40B4-BE49-F238E27FC236}">
                      <a16:creationId xmlns:a16="http://schemas.microsoft.com/office/drawing/2014/main" id="{E0FF4E70-D95C-ECE9-0C55-0F95BD9A05D1}"/>
                    </a:ext>
                  </a:extLst>
                </p:cNvPr>
                <p:cNvGrpSpPr/>
                <p:nvPr/>
              </p:nvGrpSpPr>
              <p:grpSpPr>
                <a:xfrm>
                  <a:off x="7577267" y="69165"/>
                  <a:ext cx="2520004" cy="1042022"/>
                  <a:chOff x="7577267" y="69165"/>
                  <a:chExt cx="2520004" cy="1042022"/>
                </a:xfrm>
              </p:grpSpPr>
              <p:sp>
                <p:nvSpPr>
                  <p:cNvPr id="16" name="Rectangle : coins arrondis 25">
                    <a:extLst>
                      <a:ext uri="{FF2B5EF4-FFF2-40B4-BE49-F238E27FC236}">
                        <a16:creationId xmlns:a16="http://schemas.microsoft.com/office/drawing/2014/main" id="{40058F3A-B055-3336-2385-4DE10A81013B}"/>
                      </a:ext>
                    </a:extLst>
                  </p:cNvPr>
                  <p:cNvSpPr/>
                  <p:nvPr/>
                </p:nvSpPr>
                <p:spPr>
                  <a:xfrm>
                    <a:off x="7577267" y="119768"/>
                    <a:ext cx="2520004" cy="899998"/>
                  </a:xfrm>
                  <a:custGeom>
                    <a:avLst>
                      <a:gd name="f10" fmla="val 2160"/>
                    </a:avLst>
                    <a:gdLst>
                      <a:gd name="f1" fmla="val 10800000"/>
                      <a:gd name="f2" fmla="val 5400000"/>
                      <a:gd name="f3" fmla="val 1620000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val 45"/>
                      <a:gd name="f10" fmla="val 2160"/>
                      <a:gd name="f11" fmla="abs f4"/>
                      <a:gd name="f12" fmla="abs f5"/>
                      <a:gd name="f13" fmla="abs f6"/>
                      <a:gd name="f14" fmla="*/ f8 1 180"/>
                      <a:gd name="f15" fmla="val f10"/>
                      <a:gd name="f16" fmla="+- 0 0 f2"/>
                      <a:gd name="f17" fmla="?: f11 f4 1"/>
                      <a:gd name="f18" fmla="?: f12 f5 1"/>
                      <a:gd name="f19" fmla="?: f13 f6 1"/>
                      <a:gd name="f20" fmla="*/ f9 f14 1"/>
                      <a:gd name="f21" fmla="+- f7 f15 0"/>
                      <a:gd name="f22" fmla="*/ f17 1 21600"/>
                      <a:gd name="f23" fmla="*/ f18 1 21600"/>
                      <a:gd name="f24" fmla="*/ 21600 f17 1"/>
                      <a:gd name="f25" fmla="*/ 21600 f18 1"/>
                      <a:gd name="f26" fmla="+- 0 0 f20"/>
                      <a:gd name="f27" fmla="+- f7 0 f21"/>
                      <a:gd name="f28" fmla="+- f21 0 f7"/>
                      <a:gd name="f29" fmla="min f23 f22"/>
                      <a:gd name="f30" fmla="*/ f24 1 f19"/>
                      <a:gd name="f31" fmla="*/ f25 1 f19"/>
                      <a:gd name="f32" fmla="*/ f26 f1 1"/>
                      <a:gd name="f33" fmla="abs f27"/>
                      <a:gd name="f34" fmla="abs f28"/>
                      <a:gd name="f35" fmla="?: f27 f16 f2"/>
                      <a:gd name="f36" fmla="?: f27 f2 f16"/>
                      <a:gd name="f37" fmla="?: f27 f3 f2"/>
                      <a:gd name="f38" fmla="?: f27 f2 f3"/>
                      <a:gd name="f39" fmla="?: f28 f16 f2"/>
                      <a:gd name="f40" fmla="?: f28 f2 f16"/>
                      <a:gd name="f41" fmla="?: f27 0 f1"/>
                      <a:gd name="f42" fmla="?: f27 f1 0"/>
                      <a:gd name="f43" fmla="val f30"/>
                      <a:gd name="f44" fmla="val f31"/>
                      <a:gd name="f45" fmla="*/ f32 1 f8"/>
                      <a:gd name="f46" fmla="?: f27 f38 f37"/>
                      <a:gd name="f47" fmla="?: f27 f37 f38"/>
                      <a:gd name="f48" fmla="?: f28 f36 f35"/>
                      <a:gd name="f49" fmla="*/ f21 f29 1"/>
                      <a:gd name="f50" fmla="*/ f7 f29 1"/>
                      <a:gd name="f51" fmla="*/ f33 f29 1"/>
                      <a:gd name="f52" fmla="*/ f34 f29 1"/>
                      <a:gd name="f53" fmla="+- f44 0 f15"/>
                      <a:gd name="f54" fmla="+- f43 0 f15"/>
                      <a:gd name="f55" fmla="+- f45 0 f2"/>
                      <a:gd name="f56" fmla="?: f28 f47 f46"/>
                      <a:gd name="f57" fmla="*/ f44 f29 1"/>
                      <a:gd name="f58" fmla="*/ f43 f29 1"/>
                      <a:gd name="f59" fmla="+- f55 f2 0"/>
                      <a:gd name="f60" fmla="+- f44 0 f53"/>
                      <a:gd name="f61" fmla="+- f43 0 f54"/>
                      <a:gd name="f62" fmla="+- f53 0 f44"/>
                      <a:gd name="f63" fmla="+- f54 0 f43"/>
                      <a:gd name="f64" fmla="*/ f53 f29 1"/>
                      <a:gd name="f65" fmla="*/ f54 f29 1"/>
                      <a:gd name="f66" fmla="*/ f59 f8 1"/>
                      <a:gd name="f67" fmla="abs f60"/>
                      <a:gd name="f68" fmla="?: f60 0 f1"/>
                      <a:gd name="f69" fmla="?: f60 f1 0"/>
                      <a:gd name="f70" fmla="?: f60 f39 f40"/>
                      <a:gd name="f71" fmla="abs f61"/>
                      <a:gd name="f72" fmla="abs f62"/>
                      <a:gd name="f73" fmla="?: f61 f16 f2"/>
                      <a:gd name="f74" fmla="?: f61 f2 f16"/>
                      <a:gd name="f75" fmla="?: f61 f3 f2"/>
                      <a:gd name="f76" fmla="?: f61 f2 f3"/>
                      <a:gd name="f77" fmla="abs f63"/>
                      <a:gd name="f78" fmla="?: f63 f16 f2"/>
                      <a:gd name="f79" fmla="?: f63 f2 f16"/>
                      <a:gd name="f80" fmla="?: f63 f42 f41"/>
                      <a:gd name="f81" fmla="?: f63 f41 f42"/>
                      <a:gd name="f82" fmla="*/ f66 1 f1"/>
                      <a:gd name="f83" fmla="?: f28 f69 f68"/>
                      <a:gd name="f84" fmla="?: f28 f68 f69"/>
                      <a:gd name="f85" fmla="?: f61 f76 f75"/>
                      <a:gd name="f86" fmla="?: f61 f75 f76"/>
                      <a:gd name="f87" fmla="?: f62 f74 f73"/>
                      <a:gd name="f88" fmla="?: f27 f80 f81"/>
                      <a:gd name="f89" fmla="?: f27 f78 f79"/>
                      <a:gd name="f90" fmla="*/ f67 f29 1"/>
                      <a:gd name="f91" fmla="*/ f71 f29 1"/>
                      <a:gd name="f92" fmla="*/ f72 f29 1"/>
                      <a:gd name="f93" fmla="*/ f77 f29 1"/>
                      <a:gd name="f94" fmla="+- 0 0 f82"/>
                      <a:gd name="f95" fmla="?: f60 f83 f84"/>
                      <a:gd name="f96" fmla="?: f62 f86 f85"/>
                      <a:gd name="f97" fmla="+- 0 0 f94"/>
                      <a:gd name="f98" fmla="*/ f97 f1 1"/>
                      <a:gd name="f99" fmla="*/ f98 1 f8"/>
                      <a:gd name="f100" fmla="+- f99 0 f2"/>
                      <a:gd name="f101" fmla="cos 1 f100"/>
                      <a:gd name="f102" fmla="+- 0 0 f101"/>
                      <a:gd name="f103" fmla="+- 0 0 f102"/>
                      <a:gd name="f104" fmla="val f103"/>
                      <a:gd name="f105" fmla="+- 0 0 f104"/>
                      <a:gd name="f106" fmla="*/ f15 f105 1"/>
                      <a:gd name="f107" fmla="*/ f106 3163 1"/>
                      <a:gd name="f108" fmla="*/ f107 1 7636"/>
                      <a:gd name="f109" fmla="+- f7 f108 0"/>
                      <a:gd name="f110" fmla="+- f43 0 f108"/>
                      <a:gd name="f111" fmla="+- f44 0 f108"/>
                      <a:gd name="f112" fmla="*/ f109 f29 1"/>
                      <a:gd name="f113" fmla="*/ f110 f29 1"/>
                      <a:gd name="f114" fmla="*/ f111 f29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</a:cxnLst>
                    <a:rect l="f112" t="f112" r="f113" b="f114"/>
                    <a:pathLst>
                      <a:path>
                        <a:moveTo>
                          <a:pt x="f49" y="f50"/>
                        </a:moveTo>
                        <a:arcTo wR="f51" hR="f52" stAng="f56" swAng="f48"/>
                        <a:lnTo>
                          <a:pt x="f50" y="f64"/>
                        </a:lnTo>
                        <a:arcTo wR="f52" hR="f90" stAng="f95" swAng="f70"/>
                        <a:lnTo>
                          <a:pt x="f65" y="f57"/>
                        </a:lnTo>
                        <a:arcTo wR="f91" hR="f92" stAng="f96" swAng="f87"/>
                        <a:lnTo>
                          <a:pt x="f58" y="f49"/>
                        </a:lnTo>
                        <a:arcTo wR="f93" hR="f51" stAng="f88" swAng="f89"/>
                        <a:close/>
                      </a:path>
                    </a:pathLst>
                  </a:custGeom>
                  <a:solidFill>
                    <a:srgbClr val="00B050"/>
                  </a:solidFill>
                  <a:ln w="12701" cap="flat">
                    <a:solidFill>
                      <a:srgbClr val="FFFFFF"/>
                    </a:solidFill>
                    <a:prstDash val="solid"/>
                    <a:miter/>
                  </a:ln>
                  <a:scene3d>
                    <a:camera prst="orthographicFront"/>
                    <a:lightRig rig="threePt" dir="t"/>
                  </a:scene3d>
                  <a:sp3d>
                    <a:bevelT prst="relaxedInset"/>
                  </a:sp3d>
                </p:spPr>
                <p:txBody>
                  <a:bodyPr vert="horz" wrap="square" lIns="0" tIns="0" rIns="0" bIns="0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7" name="Rectangle : coins arrondis 4">
                    <a:extLst>
                      <a:ext uri="{FF2B5EF4-FFF2-40B4-BE49-F238E27FC236}">
                        <a16:creationId xmlns:a16="http://schemas.microsoft.com/office/drawing/2014/main" id="{9F52E220-606A-0B0F-C09F-09F8799CC498}"/>
                      </a:ext>
                    </a:extLst>
                  </p:cNvPr>
                  <p:cNvSpPr txBox="1"/>
                  <p:nvPr/>
                </p:nvSpPr>
                <p:spPr>
                  <a:xfrm>
                    <a:off x="7655612" y="69165"/>
                    <a:ext cx="2408694" cy="1042022"/>
                  </a:xfrm>
                  <a:prstGeom prst="rect">
                    <a:avLst/>
                  </a:prstGeom>
                  <a:noFill/>
                  <a:ln cap="flat"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prst="relaxedInset"/>
                  </a:sp3d>
                </p:spPr>
                <p:txBody>
                  <a:bodyPr vert="horz" wrap="square" lIns="49533" tIns="49533" rIns="49533" bIns="49533" anchor="ctr" anchorCtr="1" compatLnSpc="1">
                    <a:noAutofit/>
                  </a:bodyPr>
                  <a:lstStyle/>
                  <a:p>
                    <a:pPr marL="0" marR="0" lvl="0" indent="0" algn="ctr" defTabSz="577845" rtl="0" fontAlgn="auto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70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r>
                      <a:rPr lang="en-US" sz="1600" b="0" i="0" u="none" strike="noStrike" kern="1200" cap="none" spc="0" baseline="0">
                        <a:solidFill>
                          <a:srgbClr val="FFFFFF"/>
                        </a:solidFill>
                        <a:uFillTx/>
                        <a:latin typeface="Century Gothic" pitchFamily="34"/>
                      </a:rPr>
                      <a:t>Step 3: DeCovarT</a:t>
                    </a:r>
                  </a:p>
                </p:txBody>
              </p:sp>
            </p:grpSp>
            <p:sp>
              <p:nvSpPr>
                <p:cNvPr id="15" name="Rectangle : coins arrondis 25">
                  <a:extLst>
                    <a:ext uri="{FF2B5EF4-FFF2-40B4-BE49-F238E27FC236}">
                      <a16:creationId xmlns:a16="http://schemas.microsoft.com/office/drawing/2014/main" id="{8D82BB94-C801-663C-B2D1-7EA59E12DCDC}"/>
                    </a:ext>
                  </a:extLst>
                </p:cNvPr>
                <p:cNvSpPr/>
                <p:nvPr/>
              </p:nvSpPr>
              <p:spPr>
                <a:xfrm>
                  <a:off x="9428661" y="1669709"/>
                  <a:ext cx="2520004" cy="899998"/>
                </a:xfrm>
                <a:custGeom>
                  <a:avLst>
                    <a:gd name="f10" fmla="val 2160"/>
                  </a:avLst>
                  <a:gdLst>
                    <a:gd name="f1" fmla="val 10800000"/>
                    <a:gd name="f2" fmla="val 5400000"/>
                    <a:gd name="f3" fmla="val 1620000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val 45"/>
                    <a:gd name="f10" fmla="val 2160"/>
                    <a:gd name="f11" fmla="abs f4"/>
                    <a:gd name="f12" fmla="abs f5"/>
                    <a:gd name="f13" fmla="abs f6"/>
                    <a:gd name="f14" fmla="*/ f8 1 180"/>
                    <a:gd name="f15" fmla="val f10"/>
                    <a:gd name="f16" fmla="+- 0 0 f2"/>
                    <a:gd name="f17" fmla="?: f11 f4 1"/>
                    <a:gd name="f18" fmla="?: f12 f5 1"/>
                    <a:gd name="f19" fmla="?: f13 f6 1"/>
                    <a:gd name="f20" fmla="*/ f9 f14 1"/>
                    <a:gd name="f21" fmla="+- f7 f15 0"/>
                    <a:gd name="f22" fmla="*/ f17 1 21600"/>
                    <a:gd name="f23" fmla="*/ f18 1 21600"/>
                    <a:gd name="f24" fmla="*/ 21600 f17 1"/>
                    <a:gd name="f25" fmla="*/ 21600 f18 1"/>
                    <a:gd name="f26" fmla="+- 0 0 f20"/>
                    <a:gd name="f27" fmla="+- f7 0 f21"/>
                    <a:gd name="f28" fmla="+- f21 0 f7"/>
                    <a:gd name="f29" fmla="min f23 f22"/>
                    <a:gd name="f30" fmla="*/ f24 1 f19"/>
                    <a:gd name="f31" fmla="*/ f25 1 f19"/>
                    <a:gd name="f32" fmla="*/ f26 f1 1"/>
                    <a:gd name="f33" fmla="abs f27"/>
                    <a:gd name="f34" fmla="abs f28"/>
                    <a:gd name="f35" fmla="?: f27 f16 f2"/>
                    <a:gd name="f36" fmla="?: f27 f2 f16"/>
                    <a:gd name="f37" fmla="?: f27 f3 f2"/>
                    <a:gd name="f38" fmla="?: f27 f2 f3"/>
                    <a:gd name="f39" fmla="?: f28 f16 f2"/>
                    <a:gd name="f40" fmla="?: f28 f2 f16"/>
                    <a:gd name="f41" fmla="?: f27 0 f1"/>
                    <a:gd name="f42" fmla="?: f27 f1 0"/>
                    <a:gd name="f43" fmla="val f30"/>
                    <a:gd name="f44" fmla="val f31"/>
                    <a:gd name="f45" fmla="*/ f32 1 f8"/>
                    <a:gd name="f46" fmla="?: f27 f38 f37"/>
                    <a:gd name="f47" fmla="?: f27 f37 f38"/>
                    <a:gd name="f48" fmla="?: f28 f36 f35"/>
                    <a:gd name="f49" fmla="*/ f21 f29 1"/>
                    <a:gd name="f50" fmla="*/ f7 f29 1"/>
                    <a:gd name="f51" fmla="*/ f33 f29 1"/>
                    <a:gd name="f52" fmla="*/ f34 f29 1"/>
                    <a:gd name="f53" fmla="+- f44 0 f15"/>
                    <a:gd name="f54" fmla="+- f43 0 f15"/>
                    <a:gd name="f55" fmla="+- f45 0 f2"/>
                    <a:gd name="f56" fmla="?: f28 f47 f46"/>
                    <a:gd name="f57" fmla="*/ f44 f29 1"/>
                    <a:gd name="f58" fmla="*/ f43 f29 1"/>
                    <a:gd name="f59" fmla="+- f55 f2 0"/>
                    <a:gd name="f60" fmla="+- f44 0 f53"/>
                    <a:gd name="f61" fmla="+- f43 0 f54"/>
                    <a:gd name="f62" fmla="+- f53 0 f44"/>
                    <a:gd name="f63" fmla="+- f54 0 f43"/>
                    <a:gd name="f64" fmla="*/ f53 f29 1"/>
                    <a:gd name="f65" fmla="*/ f54 f29 1"/>
                    <a:gd name="f66" fmla="*/ f59 f8 1"/>
                    <a:gd name="f67" fmla="abs f60"/>
                    <a:gd name="f68" fmla="?: f60 0 f1"/>
                    <a:gd name="f69" fmla="?: f60 f1 0"/>
                    <a:gd name="f70" fmla="?: f60 f39 f40"/>
                    <a:gd name="f71" fmla="abs f61"/>
                    <a:gd name="f72" fmla="abs f62"/>
                    <a:gd name="f73" fmla="?: f61 f16 f2"/>
                    <a:gd name="f74" fmla="?: f61 f2 f16"/>
                    <a:gd name="f75" fmla="?: f61 f3 f2"/>
                    <a:gd name="f76" fmla="?: f61 f2 f3"/>
                    <a:gd name="f77" fmla="abs f63"/>
                    <a:gd name="f78" fmla="?: f63 f16 f2"/>
                    <a:gd name="f79" fmla="?: f63 f2 f16"/>
                    <a:gd name="f80" fmla="?: f63 f42 f41"/>
                    <a:gd name="f81" fmla="?: f63 f41 f42"/>
                    <a:gd name="f82" fmla="*/ f66 1 f1"/>
                    <a:gd name="f83" fmla="?: f28 f69 f68"/>
                    <a:gd name="f84" fmla="?: f28 f68 f69"/>
                    <a:gd name="f85" fmla="?: f61 f76 f75"/>
                    <a:gd name="f86" fmla="?: f61 f75 f76"/>
                    <a:gd name="f87" fmla="?: f62 f74 f73"/>
                    <a:gd name="f88" fmla="?: f27 f80 f81"/>
                    <a:gd name="f89" fmla="?: f27 f78 f79"/>
                    <a:gd name="f90" fmla="*/ f67 f29 1"/>
                    <a:gd name="f91" fmla="*/ f71 f29 1"/>
                    <a:gd name="f92" fmla="*/ f72 f29 1"/>
                    <a:gd name="f93" fmla="*/ f77 f29 1"/>
                    <a:gd name="f94" fmla="+- 0 0 f82"/>
                    <a:gd name="f95" fmla="?: f60 f83 f84"/>
                    <a:gd name="f96" fmla="?: f62 f86 f85"/>
                    <a:gd name="f97" fmla="+- 0 0 f94"/>
                    <a:gd name="f98" fmla="*/ f97 f1 1"/>
                    <a:gd name="f99" fmla="*/ f98 1 f8"/>
                    <a:gd name="f100" fmla="+- f99 0 f2"/>
                    <a:gd name="f101" fmla="cos 1 f100"/>
                    <a:gd name="f102" fmla="+- 0 0 f101"/>
                    <a:gd name="f103" fmla="+- 0 0 f102"/>
                    <a:gd name="f104" fmla="val f103"/>
                    <a:gd name="f105" fmla="+- 0 0 f104"/>
                    <a:gd name="f106" fmla="*/ f15 f105 1"/>
                    <a:gd name="f107" fmla="*/ f106 3163 1"/>
                    <a:gd name="f108" fmla="*/ f107 1 7636"/>
                    <a:gd name="f109" fmla="+- f7 f108 0"/>
                    <a:gd name="f110" fmla="+- f43 0 f108"/>
                    <a:gd name="f111" fmla="+- f44 0 f108"/>
                    <a:gd name="f112" fmla="*/ f109 f29 1"/>
                    <a:gd name="f113" fmla="*/ f110 f29 1"/>
                    <a:gd name="f114" fmla="*/ f111 f29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112" t="f112" r="f113" b="f114"/>
                  <a:pathLst>
                    <a:path>
                      <a:moveTo>
                        <a:pt x="f49" y="f50"/>
                      </a:moveTo>
                      <a:arcTo wR="f51" hR="f52" stAng="f56" swAng="f48"/>
                      <a:lnTo>
                        <a:pt x="f50" y="f64"/>
                      </a:lnTo>
                      <a:arcTo wR="f52" hR="f90" stAng="f95" swAng="f70"/>
                      <a:lnTo>
                        <a:pt x="f65" y="f57"/>
                      </a:lnTo>
                      <a:arcTo wR="f91" hR="f92" stAng="f96" swAng="f87"/>
                      <a:lnTo>
                        <a:pt x="f58" y="f49"/>
                      </a:lnTo>
                      <a:arcTo wR="f93" hR="f51" stAng="f88" swAng="f89"/>
                      <a:close/>
                    </a:path>
                  </a:pathLst>
                </a:custGeom>
                <a:solidFill>
                  <a:srgbClr val="7030A0"/>
                </a:solidFill>
                <a:ln w="12701" cap="flat">
                  <a:solidFill>
                    <a:srgbClr val="FFFFFF"/>
                  </a:solidFill>
                  <a:prstDash val="solid"/>
                  <a:miter/>
                </a:ln>
                <a:scene3d>
                  <a:camera prst="orthographicFront"/>
                  <a:lightRig rig="threePt" dir="t"/>
                </a:scene3d>
                <a:sp3d>
                  <a:bevelT prst="relaxedInset"/>
                </a:sp3d>
              </p:spPr>
              <p:txBody>
                <a:bodyPr vert="horz" wrap="square" lIns="0" tIns="0" rIns="0" bIns="0" anchor="t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6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Century Gothic" pitchFamily="34"/>
                  </a:endParaRPr>
                </a:p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1600" b="0" i="0" u="none" strike="noStrike" kern="1200" cap="none" spc="0" baseline="0" dirty="0">
                      <a:solidFill>
                        <a:srgbClr val="FFFFFF"/>
                      </a:solidFill>
                      <a:uFillTx/>
                      <a:latin typeface="Century Gothic" pitchFamily="34"/>
                    </a:rPr>
                    <a:t>Step 4: biological exploitation</a:t>
                  </a:r>
                </a:p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6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sp>
            <p:nvSpPr>
              <p:cNvPr id="10" name="Flèche : droite 34">
                <a:extLst>
                  <a:ext uri="{FF2B5EF4-FFF2-40B4-BE49-F238E27FC236}">
                    <a16:creationId xmlns:a16="http://schemas.microsoft.com/office/drawing/2014/main" id="{64455A12-CF38-06B6-BA8E-BDFF206AA6B7}"/>
                  </a:ext>
                </a:extLst>
              </p:cNvPr>
              <p:cNvSpPr/>
              <p:nvPr/>
            </p:nvSpPr>
            <p:spPr>
              <a:xfrm rot="19800012">
                <a:off x="6543448" y="706855"/>
                <a:ext cx="899998" cy="467999"/>
              </a:xfrm>
              <a:custGeom>
                <a:avLst>
                  <a:gd name="f0" fmla="val 15984"/>
                  <a:gd name="f1" fmla="val 4320"/>
                </a:avLst>
                <a:gdLst>
                  <a:gd name="f2" fmla="val 10800000"/>
                  <a:gd name="f3" fmla="val 5400000"/>
                  <a:gd name="f4" fmla="val 180"/>
                  <a:gd name="f5" fmla="val w"/>
                  <a:gd name="f6" fmla="val h"/>
                  <a:gd name="f7" fmla="val 0"/>
                  <a:gd name="f8" fmla="val 21600"/>
                  <a:gd name="f9" fmla="val 10800"/>
                  <a:gd name="f10" fmla="+- 0 0 0"/>
                  <a:gd name="f11" fmla="+- 0 0 180"/>
                  <a:gd name="f12" fmla="*/ f5 1 21600"/>
                  <a:gd name="f13" fmla="*/ f6 1 21600"/>
                  <a:gd name="f14" fmla="val f7"/>
                  <a:gd name="f15" fmla="val f8"/>
                  <a:gd name="f16" fmla="pin 0 f0 21600"/>
                  <a:gd name="f17" fmla="pin 0 f1 10800"/>
                  <a:gd name="f18" fmla="*/ f10 f2 1"/>
                  <a:gd name="f19" fmla="*/ f11 f2 1"/>
                  <a:gd name="f20" fmla="+- f15 0 f14"/>
                  <a:gd name="f21" fmla="val f16"/>
                  <a:gd name="f22" fmla="val f17"/>
                  <a:gd name="f23" fmla="*/ f16 f12 1"/>
                  <a:gd name="f24" fmla="*/ f17 f13 1"/>
                  <a:gd name="f25" fmla="*/ f18 1 f4"/>
                  <a:gd name="f26" fmla="*/ f19 1 f4"/>
                  <a:gd name="f27" fmla="*/ f20 1 21600"/>
                  <a:gd name="f28" fmla="+- 21600 0 f22"/>
                  <a:gd name="f29" fmla="+- 21600 0 f21"/>
                  <a:gd name="f30" fmla="*/ f22 f13 1"/>
                  <a:gd name="f31" fmla="*/ f21 f12 1"/>
                  <a:gd name="f32" fmla="+- f25 0 f3"/>
                  <a:gd name="f33" fmla="+- f26 0 f3"/>
                  <a:gd name="f34" fmla="*/ 0 f27 1"/>
                  <a:gd name="f35" fmla="*/ 21600 f27 1"/>
                  <a:gd name="f36" fmla="*/ f29 f22 1"/>
                  <a:gd name="f37" fmla="*/ f28 f13 1"/>
                  <a:gd name="f38" fmla="*/ f36 1 10800"/>
                  <a:gd name="f39" fmla="*/ f34 1 f27"/>
                  <a:gd name="f40" fmla="*/ f35 1 f27"/>
                  <a:gd name="f41" fmla="+- f21 f38 0"/>
                  <a:gd name="f42" fmla="*/ f39 f12 1"/>
                  <a:gd name="f43" fmla="*/ f39 f13 1"/>
                  <a:gd name="f44" fmla="*/ f40 f13 1"/>
                  <a:gd name="f45" fmla="*/ f41 f12 1"/>
                </a:gdLst>
                <a:ahLst>
                  <a:ahXY gdRefX="f0" minX="f7" maxX="f8" gdRefY="f1" minY="f7" maxY="f9">
                    <a:pos x="f23" y="f2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31" y="f43"/>
                  </a:cxn>
                  <a:cxn ang="f33">
                    <a:pos x="f31" y="f44"/>
                  </a:cxn>
                </a:cxnLst>
                <a:rect l="f42" t="f30" r="f45" b="f37"/>
                <a:pathLst>
                  <a:path w="21600" h="21600">
                    <a:moveTo>
                      <a:pt x="f7" y="f22"/>
                    </a:moveTo>
                    <a:lnTo>
                      <a:pt x="f21" y="f22"/>
                    </a:lnTo>
                    <a:lnTo>
                      <a:pt x="f21" y="f7"/>
                    </a:lnTo>
                    <a:lnTo>
                      <a:pt x="f8" y="f9"/>
                    </a:lnTo>
                    <a:lnTo>
                      <a:pt x="f21" y="f8"/>
                    </a:lnTo>
                    <a:lnTo>
                      <a:pt x="f21" y="f28"/>
                    </a:lnTo>
                    <a:lnTo>
                      <a:pt x="f7" y="f28"/>
                    </a:lnTo>
                    <a:close/>
                  </a:path>
                </a:pathLst>
              </a:custGeom>
              <a:solidFill>
                <a:srgbClr val="B0BCDE"/>
              </a:soli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entury Gothic" pitchFamily="34"/>
                </a:endParaRPr>
              </a:p>
            </p:txBody>
          </p:sp>
        </p:grpSp>
        <p:sp>
          <p:nvSpPr>
            <p:cNvPr id="8" name="Flèche : droite 34">
              <a:extLst>
                <a:ext uri="{FF2B5EF4-FFF2-40B4-BE49-F238E27FC236}">
                  <a16:creationId xmlns:a16="http://schemas.microsoft.com/office/drawing/2014/main" id="{75469632-F7BF-CAA4-C759-B2FC5036433C}"/>
                </a:ext>
              </a:extLst>
            </p:cNvPr>
            <p:cNvSpPr/>
            <p:nvPr/>
          </p:nvSpPr>
          <p:spPr>
            <a:xfrm rot="2700006">
              <a:off x="10144847" y="1036545"/>
              <a:ext cx="899998" cy="467999"/>
            </a:xfrm>
            <a:custGeom>
              <a:avLst>
                <a:gd name="f0" fmla="val 15984"/>
                <a:gd name="f1" fmla="val 432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val f7"/>
                <a:gd name="f15" fmla="val f8"/>
                <a:gd name="f16" fmla="pin 0 f0 21600"/>
                <a:gd name="f17" fmla="pin 0 f1 10800"/>
                <a:gd name="f18" fmla="*/ f10 f2 1"/>
                <a:gd name="f19" fmla="*/ f11 f2 1"/>
                <a:gd name="f20" fmla="+- f15 0 f14"/>
                <a:gd name="f21" fmla="val f16"/>
                <a:gd name="f22" fmla="val f17"/>
                <a:gd name="f23" fmla="*/ f16 f12 1"/>
                <a:gd name="f24" fmla="*/ f17 f13 1"/>
                <a:gd name="f25" fmla="*/ f18 1 f4"/>
                <a:gd name="f26" fmla="*/ f19 1 f4"/>
                <a:gd name="f27" fmla="*/ f20 1 21600"/>
                <a:gd name="f28" fmla="+- 21600 0 f22"/>
                <a:gd name="f29" fmla="+- 21600 0 f21"/>
                <a:gd name="f30" fmla="*/ f22 f13 1"/>
                <a:gd name="f31" fmla="*/ f21 f12 1"/>
                <a:gd name="f32" fmla="+- f25 0 f3"/>
                <a:gd name="f33" fmla="+- f26 0 f3"/>
                <a:gd name="f34" fmla="*/ 0 f27 1"/>
                <a:gd name="f35" fmla="*/ 21600 f27 1"/>
                <a:gd name="f36" fmla="*/ f29 f22 1"/>
                <a:gd name="f37" fmla="*/ f28 f13 1"/>
                <a:gd name="f38" fmla="*/ f36 1 10800"/>
                <a:gd name="f39" fmla="*/ f34 1 f27"/>
                <a:gd name="f40" fmla="*/ f35 1 f27"/>
                <a:gd name="f41" fmla="+- f21 f38 0"/>
                <a:gd name="f42" fmla="*/ f39 f12 1"/>
                <a:gd name="f43" fmla="*/ f39 f13 1"/>
                <a:gd name="f44" fmla="*/ f40 f13 1"/>
                <a:gd name="f45" fmla="*/ f41 f12 1"/>
              </a:gdLst>
              <a:ahLst>
                <a:ahXY gdRefX="f0" minX="f7" maxX="f8" gdRefY="f1" minY="f7" maxY="f9">
                  <a:pos x="f23" y="f2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3"/>
                </a:cxn>
                <a:cxn ang="f33">
                  <a:pos x="f31" y="f44"/>
                </a:cxn>
              </a:cxnLst>
              <a:rect l="f42" t="f30" r="f45" b="f37"/>
              <a:pathLst>
                <a:path w="21600" h="21600">
                  <a:moveTo>
                    <a:pt x="f7" y="f22"/>
                  </a:moveTo>
                  <a:lnTo>
                    <a:pt x="f21" y="f22"/>
                  </a:lnTo>
                  <a:lnTo>
                    <a:pt x="f21" y="f7"/>
                  </a:lnTo>
                  <a:lnTo>
                    <a:pt x="f8" y="f9"/>
                  </a:lnTo>
                  <a:lnTo>
                    <a:pt x="f21" y="f8"/>
                  </a:lnTo>
                  <a:lnTo>
                    <a:pt x="f21" y="f28"/>
                  </a:lnTo>
                  <a:lnTo>
                    <a:pt x="f7" y="f28"/>
                  </a:lnTo>
                  <a:close/>
                </a:path>
              </a:pathLst>
            </a:custGeom>
            <a:solidFill>
              <a:srgbClr val="B0BCDE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endParaRPr>
            </a:p>
          </p:txBody>
        </p:sp>
      </p:grpSp>
      <p:sp>
        <p:nvSpPr>
          <p:cNvPr id="22" name="Rectangle: Rounded Corners 37">
            <a:extLst>
              <a:ext uri="{FF2B5EF4-FFF2-40B4-BE49-F238E27FC236}">
                <a16:creationId xmlns:a16="http://schemas.microsoft.com/office/drawing/2014/main" id="{4F9BFEE7-90F6-F6AB-F1F4-EA8CDE49FAD7}"/>
              </a:ext>
            </a:extLst>
          </p:cNvPr>
          <p:cNvSpPr/>
          <p:nvPr/>
        </p:nvSpPr>
        <p:spPr>
          <a:xfrm>
            <a:off x="517921" y="1836168"/>
            <a:ext cx="2436442" cy="4307544"/>
          </a:xfrm>
          <a:prstGeom prst="roundRect">
            <a:avLst/>
          </a:prstGeom>
          <a:noFill/>
          <a:ln w="57150">
            <a:solidFill>
              <a:srgbClr val="CC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38">
            <a:extLst>
              <a:ext uri="{FF2B5EF4-FFF2-40B4-BE49-F238E27FC236}">
                <a16:creationId xmlns:a16="http://schemas.microsoft.com/office/drawing/2014/main" id="{BF843A03-1604-AB51-BF75-B205E7C88DCB}"/>
              </a:ext>
            </a:extLst>
          </p:cNvPr>
          <p:cNvSpPr/>
          <p:nvPr/>
        </p:nvSpPr>
        <p:spPr>
          <a:xfrm>
            <a:off x="2954364" y="1836168"/>
            <a:ext cx="2305904" cy="4307544"/>
          </a:xfrm>
          <a:prstGeom prst="roundRect">
            <a:avLst/>
          </a:prstGeom>
          <a:noFill/>
          <a:ln w="57150">
            <a:solidFill>
              <a:srgbClr val="FFC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39">
            <a:extLst>
              <a:ext uri="{FF2B5EF4-FFF2-40B4-BE49-F238E27FC236}">
                <a16:creationId xmlns:a16="http://schemas.microsoft.com/office/drawing/2014/main" id="{BD1825B0-766A-5816-0A27-8C220CBBBC4B}"/>
              </a:ext>
            </a:extLst>
          </p:cNvPr>
          <p:cNvSpPr/>
          <p:nvPr/>
        </p:nvSpPr>
        <p:spPr>
          <a:xfrm>
            <a:off x="5342365" y="1836168"/>
            <a:ext cx="3124319" cy="4307544"/>
          </a:xfrm>
          <a:prstGeom prst="roundRect">
            <a:avLst/>
          </a:prstGeom>
          <a:noFill/>
          <a:ln w="57150">
            <a:solidFill>
              <a:srgbClr val="05BC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itre 3">
            <a:extLst>
              <a:ext uri="{FF2B5EF4-FFF2-40B4-BE49-F238E27FC236}">
                <a16:creationId xmlns:a16="http://schemas.microsoft.com/office/drawing/2014/main" id="{D509308C-4677-DA55-11FC-3F66B6A8F6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37" y="-13602"/>
            <a:ext cx="10333040" cy="778666"/>
          </a:xfrm>
        </p:spPr>
        <p:txBody>
          <a:bodyPr/>
          <a:lstStyle/>
          <a:p>
            <a:pPr lvl="0"/>
            <a:r>
              <a:rPr lang="en-GB" dirty="0">
                <a:latin typeface="Century Gothic" panose="020B0502020202020204" pitchFamily="34" charset="0"/>
              </a:rPr>
              <a:t>Overview of deconvolution pipeline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1748648-11F2-B46F-0927-971278069AFF}"/>
              </a:ext>
            </a:extLst>
          </p:cNvPr>
          <p:cNvSpPr txBox="1"/>
          <p:nvPr/>
        </p:nvSpPr>
        <p:spPr>
          <a:xfrm>
            <a:off x="6763777" y="5797831"/>
            <a:ext cx="54437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hlinkClick r:id="rId3"/>
              </a:rPr>
              <a:t>https://doi.org/10.1186/s13059-021-02290-6</a:t>
            </a:r>
            <a:endParaRPr lang="en-GB" sz="1200" dirty="0"/>
          </a:p>
          <a:p>
            <a:pPr algn="r"/>
            <a:r>
              <a:rPr lang="en-GB" sz="1200" dirty="0" err="1"/>
              <a:t>Haijing</a:t>
            </a:r>
            <a:r>
              <a:rPr lang="en-GB" sz="1200" dirty="0"/>
              <a:t>, 2019, </a:t>
            </a:r>
            <a:r>
              <a:rPr lang="en-GB" sz="1200" i="1" dirty="0"/>
              <a:t>Genome Biology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B4FB9BA8-088A-D08B-4B1C-305A429DA2F0}"/>
              </a:ext>
            </a:extLst>
          </p:cNvPr>
          <p:cNvGrpSpPr/>
          <p:nvPr/>
        </p:nvGrpSpPr>
        <p:grpSpPr>
          <a:xfrm>
            <a:off x="8590811" y="2452848"/>
            <a:ext cx="3124318" cy="3367471"/>
            <a:chOff x="8590811" y="2452848"/>
            <a:chExt cx="3124318" cy="3367471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0ADEF2CF-A7BF-E7D3-BD2D-7366D740A878}"/>
                </a:ext>
              </a:extLst>
            </p:cNvPr>
            <p:cNvGrpSpPr/>
            <p:nvPr/>
          </p:nvGrpSpPr>
          <p:grpSpPr>
            <a:xfrm>
              <a:off x="8610508" y="2579890"/>
              <a:ext cx="2979549" cy="3240429"/>
              <a:chOff x="8675208" y="2781499"/>
              <a:chExt cx="2979549" cy="3240429"/>
            </a:xfrm>
          </p:grpSpPr>
          <p:pic>
            <p:nvPicPr>
              <p:cNvPr id="25" name="Picture 2" descr="Figure 2">
                <a:extLst>
                  <a:ext uri="{FF2B5EF4-FFF2-40B4-BE49-F238E27FC236}">
                    <a16:creationId xmlns:a16="http://schemas.microsoft.com/office/drawing/2014/main" id="{1BE86563-8AC2-74D1-7E2C-DFC799150E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73" t="2735" r="69558" b="68076"/>
              <a:stretch/>
            </p:blipFill>
            <p:spPr bwMode="auto">
              <a:xfrm>
                <a:off x="10115883" y="2781499"/>
                <a:ext cx="1464574" cy="1423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Basic Ternary Phase Diagram - Wolfram Demonstrations Project">
                <a:extLst>
                  <a:ext uri="{FF2B5EF4-FFF2-40B4-BE49-F238E27FC236}">
                    <a16:creationId xmlns:a16="http://schemas.microsoft.com/office/drawing/2014/main" id="{2B8E5057-2C0B-45E6-F254-964152B4FB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42" t="13996" r="9496" b="4955"/>
              <a:stretch/>
            </p:blipFill>
            <p:spPr bwMode="auto">
              <a:xfrm>
                <a:off x="10190183" y="4649361"/>
                <a:ext cx="1464574" cy="1312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36" descr="A diagram of a building and a building&#10;&#10;Description automatically generated">
                <a:extLst>
                  <a:ext uri="{FF2B5EF4-FFF2-40B4-BE49-F238E27FC236}">
                    <a16:creationId xmlns:a16="http://schemas.microsoft.com/office/drawing/2014/main" id="{9CD1D966-68AF-BCF2-8492-8C033766A5CE}"/>
                  </a:ext>
                </a:extLst>
              </p:cNvPr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235" t="21755" r="-582"/>
              <a:stretch/>
            </p:blipFill>
            <p:spPr>
              <a:xfrm>
                <a:off x="8675208" y="2832213"/>
                <a:ext cx="1542462" cy="3189715"/>
              </a:xfrm>
              <a:prstGeom prst="rect">
                <a:avLst/>
              </a:prstGeom>
            </p:spPr>
          </p:pic>
        </p:grpSp>
        <p:sp>
          <p:nvSpPr>
            <p:cNvPr id="32" name="Rectangle: Rounded Corners 41">
              <a:extLst>
                <a:ext uri="{FF2B5EF4-FFF2-40B4-BE49-F238E27FC236}">
                  <a16:creationId xmlns:a16="http://schemas.microsoft.com/office/drawing/2014/main" id="{6B4A2BA0-C8BD-F548-24C3-A21D1D896DBE}"/>
                </a:ext>
              </a:extLst>
            </p:cNvPr>
            <p:cNvSpPr/>
            <p:nvPr/>
          </p:nvSpPr>
          <p:spPr>
            <a:xfrm>
              <a:off x="8590811" y="2452848"/>
              <a:ext cx="3124318" cy="3367471"/>
            </a:xfrm>
            <a:prstGeom prst="roundRect">
              <a:avLst/>
            </a:prstGeom>
            <a:noFill/>
            <a:ln w="57150">
              <a:solidFill>
                <a:srgbClr val="7937A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3F965B34-980A-6511-6A51-D825E000A87E}"/>
              </a:ext>
            </a:extLst>
          </p:cNvPr>
          <p:cNvGrpSpPr/>
          <p:nvPr/>
        </p:nvGrpSpPr>
        <p:grpSpPr>
          <a:xfrm>
            <a:off x="0" y="6226150"/>
            <a:ext cx="12229123" cy="675545"/>
            <a:chOff x="131412" y="7537102"/>
            <a:chExt cx="12229123" cy="675545"/>
          </a:xfrm>
        </p:grpSpPr>
        <p:sp>
          <p:nvSpPr>
            <p:cNvPr id="35" name="Google Shape;9794;p128">
              <a:extLst>
                <a:ext uri="{FF2B5EF4-FFF2-40B4-BE49-F238E27FC236}">
                  <a16:creationId xmlns:a16="http://schemas.microsoft.com/office/drawing/2014/main" id="{F245F296-5A5B-E4CB-CDB8-9765524099F0}"/>
                </a:ext>
              </a:extLst>
            </p:cNvPr>
            <p:cNvSpPr txBox="1"/>
            <p:nvPr/>
          </p:nvSpPr>
          <p:spPr>
            <a:xfrm>
              <a:off x="131412" y="7613302"/>
              <a:ext cx="12211938" cy="599345"/>
            </a:xfrm>
            <a:prstGeom prst="rect">
              <a:avLst/>
            </a:prstGeom>
            <a:solidFill>
              <a:srgbClr val="00B0F6"/>
            </a:solidFill>
            <a:ln>
              <a:noFill/>
            </a:ln>
          </p:spPr>
          <p:txBody>
            <a:bodyPr spcFirstLastPara="1" wrap="square" lIns="18000" tIns="10800" rIns="18000" bIns="1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9795;p128">
              <a:extLst>
                <a:ext uri="{FF2B5EF4-FFF2-40B4-BE49-F238E27FC236}">
                  <a16:creationId xmlns:a16="http://schemas.microsoft.com/office/drawing/2014/main" id="{724468B0-BEF9-9571-80BE-07688D5B34A6}"/>
                </a:ext>
              </a:extLst>
            </p:cNvPr>
            <p:cNvSpPr/>
            <p:nvPr/>
          </p:nvSpPr>
          <p:spPr>
            <a:xfrm>
              <a:off x="1258711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9796;p128">
              <a:extLst>
                <a:ext uri="{FF2B5EF4-FFF2-40B4-BE49-F238E27FC236}">
                  <a16:creationId xmlns:a16="http://schemas.microsoft.com/office/drawing/2014/main" id="{DE41246C-1B67-8740-ED09-0215B954B1FA}"/>
                </a:ext>
              </a:extLst>
            </p:cNvPr>
            <p:cNvSpPr txBox="1"/>
            <p:nvPr/>
          </p:nvSpPr>
          <p:spPr>
            <a:xfrm>
              <a:off x="160124" y="7735959"/>
              <a:ext cx="1095952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" tIns="54000" rIns="18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Introduction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38" name="Google Shape;9797;p128">
              <a:extLst>
                <a:ext uri="{FF2B5EF4-FFF2-40B4-BE49-F238E27FC236}">
                  <a16:creationId xmlns:a16="http://schemas.microsoft.com/office/drawing/2014/main" id="{9996415D-24D0-4E2A-888A-D979CFDFECDD}"/>
                </a:ext>
              </a:extLst>
            </p:cNvPr>
            <p:cNvSpPr txBox="1"/>
            <p:nvPr/>
          </p:nvSpPr>
          <p:spPr>
            <a:xfrm>
              <a:off x="1969552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Mixture models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39" name="Google Shape;9798;p128">
              <a:extLst>
                <a:ext uri="{FF2B5EF4-FFF2-40B4-BE49-F238E27FC236}">
                  <a16:creationId xmlns:a16="http://schemas.microsoft.com/office/drawing/2014/main" id="{E2451FA6-9463-F2F6-BB4E-9AC78AEEAE2B}"/>
                </a:ext>
              </a:extLst>
            </p:cNvPr>
            <p:cNvSpPr txBox="1"/>
            <p:nvPr/>
          </p:nvSpPr>
          <p:spPr>
            <a:xfrm>
              <a:off x="628516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Deconvolution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40" name="Google Shape;9799;p128">
              <a:extLst>
                <a:ext uri="{FF2B5EF4-FFF2-40B4-BE49-F238E27FC236}">
                  <a16:creationId xmlns:a16="http://schemas.microsoft.com/office/drawing/2014/main" id="{65A2CAEC-5A21-1705-7DFC-F6637D0D5D64}"/>
                </a:ext>
              </a:extLst>
            </p:cNvPr>
            <p:cNvSpPr txBox="1"/>
            <p:nvPr/>
          </p:nvSpPr>
          <p:spPr>
            <a:xfrm>
              <a:off x="1050142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Perspectives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41" name="Google Shape;9800;p128">
              <a:extLst>
                <a:ext uri="{FF2B5EF4-FFF2-40B4-BE49-F238E27FC236}">
                  <a16:creationId xmlns:a16="http://schemas.microsoft.com/office/drawing/2014/main" id="{3CCDBD44-D7DD-C8C2-5F12-59533C4E96CB}"/>
                </a:ext>
              </a:extLst>
            </p:cNvPr>
            <p:cNvSpPr/>
            <p:nvPr/>
          </p:nvSpPr>
          <p:spPr>
            <a:xfrm>
              <a:off x="1442273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Google Shape;9801;p128">
              <a:extLst>
                <a:ext uri="{FF2B5EF4-FFF2-40B4-BE49-F238E27FC236}">
                  <a16:creationId xmlns:a16="http://schemas.microsoft.com/office/drawing/2014/main" id="{A1F10FA3-DEF8-57A8-6509-11111BFFFB22}"/>
                </a:ext>
              </a:extLst>
            </p:cNvPr>
            <p:cNvSpPr/>
            <p:nvPr/>
          </p:nvSpPr>
          <p:spPr>
            <a:xfrm>
              <a:off x="1625835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" name="Google Shape;9802;p128">
              <a:extLst>
                <a:ext uri="{FF2B5EF4-FFF2-40B4-BE49-F238E27FC236}">
                  <a16:creationId xmlns:a16="http://schemas.microsoft.com/office/drawing/2014/main" id="{89F0B334-DE06-B44C-05C7-5F56ACB4D49D}"/>
                </a:ext>
              </a:extLst>
            </p:cNvPr>
            <p:cNvSpPr/>
            <p:nvPr/>
          </p:nvSpPr>
          <p:spPr>
            <a:xfrm>
              <a:off x="1809397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" name="Google Shape;9813;p128">
              <a:extLst>
                <a:ext uri="{FF2B5EF4-FFF2-40B4-BE49-F238E27FC236}">
                  <a16:creationId xmlns:a16="http://schemas.microsoft.com/office/drawing/2014/main" id="{B31EE6AD-CDF3-E8BF-4E14-983942771F51}"/>
                </a:ext>
              </a:extLst>
            </p:cNvPr>
            <p:cNvSpPr/>
            <p:nvPr/>
          </p:nvSpPr>
          <p:spPr>
            <a:xfrm>
              <a:off x="8724374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" name="Google Shape;9814;p128">
              <a:extLst>
                <a:ext uri="{FF2B5EF4-FFF2-40B4-BE49-F238E27FC236}">
                  <a16:creationId xmlns:a16="http://schemas.microsoft.com/office/drawing/2014/main" id="{E901A590-EED7-BF80-5447-9B333EBDB79E}"/>
                </a:ext>
              </a:extLst>
            </p:cNvPr>
            <p:cNvSpPr/>
            <p:nvPr/>
          </p:nvSpPr>
          <p:spPr>
            <a:xfrm>
              <a:off x="8907936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" name="Google Shape;9815;p128">
              <a:extLst>
                <a:ext uri="{FF2B5EF4-FFF2-40B4-BE49-F238E27FC236}">
                  <a16:creationId xmlns:a16="http://schemas.microsoft.com/office/drawing/2014/main" id="{E01B3600-28C2-D923-52D2-72E16B7CDAD4}"/>
                </a:ext>
              </a:extLst>
            </p:cNvPr>
            <p:cNvSpPr/>
            <p:nvPr/>
          </p:nvSpPr>
          <p:spPr>
            <a:xfrm>
              <a:off x="9091498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" name="Google Shape;9816;p128">
              <a:extLst>
                <a:ext uri="{FF2B5EF4-FFF2-40B4-BE49-F238E27FC236}">
                  <a16:creationId xmlns:a16="http://schemas.microsoft.com/office/drawing/2014/main" id="{01CC872B-68A2-64BE-83E8-E0E872CA1337}"/>
                </a:ext>
              </a:extLst>
            </p:cNvPr>
            <p:cNvSpPr/>
            <p:nvPr/>
          </p:nvSpPr>
          <p:spPr>
            <a:xfrm>
              <a:off x="9275060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9817;p128">
              <a:extLst>
                <a:ext uri="{FF2B5EF4-FFF2-40B4-BE49-F238E27FC236}">
                  <a16:creationId xmlns:a16="http://schemas.microsoft.com/office/drawing/2014/main" id="{7109D96C-3028-2F35-44A6-CE188CF4D89E}"/>
                </a:ext>
              </a:extLst>
            </p:cNvPr>
            <p:cNvSpPr/>
            <p:nvPr/>
          </p:nvSpPr>
          <p:spPr>
            <a:xfrm>
              <a:off x="9458622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9818;p128">
              <a:extLst>
                <a:ext uri="{FF2B5EF4-FFF2-40B4-BE49-F238E27FC236}">
                  <a16:creationId xmlns:a16="http://schemas.microsoft.com/office/drawing/2014/main" id="{06EB2D16-3010-92A5-3D7F-CE574EB99D7A}"/>
                </a:ext>
              </a:extLst>
            </p:cNvPr>
            <p:cNvSpPr/>
            <p:nvPr/>
          </p:nvSpPr>
          <p:spPr>
            <a:xfrm>
              <a:off x="9642184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9819;p128">
              <a:extLst>
                <a:ext uri="{FF2B5EF4-FFF2-40B4-BE49-F238E27FC236}">
                  <a16:creationId xmlns:a16="http://schemas.microsoft.com/office/drawing/2014/main" id="{D36D8F41-1B75-A22D-078D-ABCCF517CF08}"/>
                </a:ext>
              </a:extLst>
            </p:cNvPr>
            <p:cNvSpPr/>
            <p:nvPr/>
          </p:nvSpPr>
          <p:spPr>
            <a:xfrm>
              <a:off x="9825746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9820;p128">
              <a:extLst>
                <a:ext uri="{FF2B5EF4-FFF2-40B4-BE49-F238E27FC236}">
                  <a16:creationId xmlns:a16="http://schemas.microsoft.com/office/drawing/2014/main" id="{599BACE4-097A-7110-0459-DD65B04C8881}"/>
                </a:ext>
              </a:extLst>
            </p:cNvPr>
            <p:cNvSpPr/>
            <p:nvPr/>
          </p:nvSpPr>
          <p:spPr>
            <a:xfrm>
              <a:off x="10009308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Google Shape;9821;p128">
              <a:extLst>
                <a:ext uri="{FF2B5EF4-FFF2-40B4-BE49-F238E27FC236}">
                  <a16:creationId xmlns:a16="http://schemas.microsoft.com/office/drawing/2014/main" id="{EEB16115-B73B-C55A-4AC2-EC77D8EECB7F}"/>
                </a:ext>
              </a:extLst>
            </p:cNvPr>
            <p:cNvSpPr/>
            <p:nvPr/>
          </p:nvSpPr>
          <p:spPr>
            <a:xfrm>
              <a:off x="10192870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Google Shape;9822;p128">
              <a:extLst>
                <a:ext uri="{FF2B5EF4-FFF2-40B4-BE49-F238E27FC236}">
                  <a16:creationId xmlns:a16="http://schemas.microsoft.com/office/drawing/2014/main" id="{09E98563-C1BF-A2B3-1C5C-356CDB12E23D}"/>
                </a:ext>
              </a:extLst>
            </p:cNvPr>
            <p:cNvSpPr/>
            <p:nvPr/>
          </p:nvSpPr>
          <p:spPr>
            <a:xfrm>
              <a:off x="10376432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9823;p128">
              <a:extLst>
                <a:ext uri="{FF2B5EF4-FFF2-40B4-BE49-F238E27FC236}">
                  <a16:creationId xmlns:a16="http://schemas.microsoft.com/office/drawing/2014/main" id="{73E93590-48FF-D43C-4E37-3A78256747FD}"/>
                </a:ext>
              </a:extLst>
            </p:cNvPr>
            <p:cNvSpPr/>
            <p:nvPr/>
          </p:nvSpPr>
          <p:spPr>
            <a:xfrm>
              <a:off x="11652463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9824;p128">
              <a:extLst>
                <a:ext uri="{FF2B5EF4-FFF2-40B4-BE49-F238E27FC236}">
                  <a16:creationId xmlns:a16="http://schemas.microsoft.com/office/drawing/2014/main" id="{F3EB38D6-3223-8D23-A491-B113BBA991D4}"/>
                </a:ext>
              </a:extLst>
            </p:cNvPr>
            <p:cNvSpPr/>
            <p:nvPr/>
          </p:nvSpPr>
          <p:spPr>
            <a:xfrm>
              <a:off x="1183458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Google Shape;9825;p128">
              <a:extLst>
                <a:ext uri="{FF2B5EF4-FFF2-40B4-BE49-F238E27FC236}">
                  <a16:creationId xmlns:a16="http://schemas.microsoft.com/office/drawing/2014/main" id="{7B52DA62-71C0-96D9-8EEA-EAEC8F4333C1}"/>
                </a:ext>
              </a:extLst>
            </p:cNvPr>
            <p:cNvSpPr/>
            <p:nvPr/>
          </p:nvSpPr>
          <p:spPr>
            <a:xfrm>
              <a:off x="1202302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" name="Google Shape;9831;p128">
              <a:extLst>
                <a:ext uri="{FF2B5EF4-FFF2-40B4-BE49-F238E27FC236}">
                  <a16:creationId xmlns:a16="http://schemas.microsoft.com/office/drawing/2014/main" id="{913B69A4-93F2-506B-2BB5-6802155A48CD}"/>
                </a:ext>
              </a:extLst>
            </p:cNvPr>
            <p:cNvSpPr/>
            <p:nvPr/>
          </p:nvSpPr>
          <p:spPr>
            <a:xfrm>
              <a:off x="764084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" name="Google Shape;9832;p128">
              <a:extLst>
                <a:ext uri="{FF2B5EF4-FFF2-40B4-BE49-F238E27FC236}">
                  <a16:creationId xmlns:a16="http://schemas.microsoft.com/office/drawing/2014/main" id="{FB383A51-D850-F234-5D27-3B5C9F4767B9}"/>
                </a:ext>
              </a:extLst>
            </p:cNvPr>
            <p:cNvSpPr/>
            <p:nvPr/>
          </p:nvSpPr>
          <p:spPr>
            <a:xfrm>
              <a:off x="7824411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" name="Google Shape;9833;p128">
              <a:extLst>
                <a:ext uri="{FF2B5EF4-FFF2-40B4-BE49-F238E27FC236}">
                  <a16:creationId xmlns:a16="http://schemas.microsoft.com/office/drawing/2014/main" id="{8F9B0D02-0657-1995-2623-5D01BF99A2E9}"/>
                </a:ext>
              </a:extLst>
            </p:cNvPr>
            <p:cNvSpPr/>
            <p:nvPr/>
          </p:nvSpPr>
          <p:spPr>
            <a:xfrm>
              <a:off x="8007973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" name="Google Shape;9834;p128">
              <a:extLst>
                <a:ext uri="{FF2B5EF4-FFF2-40B4-BE49-F238E27FC236}">
                  <a16:creationId xmlns:a16="http://schemas.microsoft.com/office/drawing/2014/main" id="{6D450BAC-AC4D-0A2B-E7B2-4D6E4541036C}"/>
                </a:ext>
              </a:extLst>
            </p:cNvPr>
            <p:cNvSpPr/>
            <p:nvPr/>
          </p:nvSpPr>
          <p:spPr>
            <a:xfrm>
              <a:off x="8191535" y="7941537"/>
              <a:ext cx="139117" cy="140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" name="Google Shape;9835;p128">
              <a:extLst>
                <a:ext uri="{FF2B5EF4-FFF2-40B4-BE49-F238E27FC236}">
                  <a16:creationId xmlns:a16="http://schemas.microsoft.com/office/drawing/2014/main" id="{8B4C2533-B95E-D570-207F-4F2A5BF6AAA9}"/>
                </a:ext>
              </a:extLst>
            </p:cNvPr>
            <p:cNvSpPr/>
            <p:nvPr/>
          </p:nvSpPr>
          <p:spPr>
            <a:xfrm>
              <a:off x="8375097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9836;p128">
              <a:extLst>
                <a:ext uri="{FF2B5EF4-FFF2-40B4-BE49-F238E27FC236}">
                  <a16:creationId xmlns:a16="http://schemas.microsoft.com/office/drawing/2014/main" id="{7A8E8742-81DD-A21E-BB6C-AFEE577C61CE}"/>
                </a:ext>
              </a:extLst>
            </p:cNvPr>
            <p:cNvSpPr/>
            <p:nvPr/>
          </p:nvSpPr>
          <p:spPr>
            <a:xfrm>
              <a:off x="855865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Espace réservé du numéro de diapositive 2">
              <a:extLst>
                <a:ext uri="{FF2B5EF4-FFF2-40B4-BE49-F238E27FC236}">
                  <a16:creationId xmlns:a16="http://schemas.microsoft.com/office/drawing/2014/main" id="{BF601729-A971-A564-8088-A58F235BAF67}"/>
                </a:ext>
              </a:extLst>
            </p:cNvPr>
            <p:cNvSpPr txBox="1">
              <a:spLocks/>
            </p:cNvSpPr>
            <p:nvPr/>
          </p:nvSpPr>
          <p:spPr>
            <a:xfrm>
              <a:off x="6039996" y="7537102"/>
              <a:ext cx="411955" cy="3651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 compatLnSpc="1">
              <a:noAutofit/>
            </a:bodyPr>
            <a:lstStyle>
              <a:defPPr>
                <a:defRPr lang="en-US"/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12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fld id="{947890D0-58DA-4F53-B9C8-1F7EB626E16D}" type="slidenum">
                <a:rPr lang="fr-FR" sz="1600" smtClean="0">
                  <a:solidFill>
                    <a:schemeClr val="accent1">
                      <a:lumMod val="50000"/>
                    </a:schemeClr>
                  </a:solidFill>
                </a:rPr>
                <a:pPr algn="ctr">
                  <a:defRPr/>
                </a:pPr>
                <a:t>22</a:t>
              </a:fld>
              <a:endParaRPr lang="fr-FR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4" name="Google Shape;9806;p128">
              <a:extLst>
                <a:ext uri="{FF2B5EF4-FFF2-40B4-BE49-F238E27FC236}">
                  <a16:creationId xmlns:a16="http://schemas.microsoft.com/office/drawing/2014/main" id="{10B506D3-2977-D953-3DFD-29A8050BE9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452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" name="Google Shape;9807;p128">
              <a:extLst>
                <a:ext uri="{FF2B5EF4-FFF2-40B4-BE49-F238E27FC236}">
                  <a16:creationId xmlns:a16="http://schemas.microsoft.com/office/drawing/2014/main" id="{42A53DAD-A5C6-9D41-B6B3-BA371A354B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388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" name="Google Shape;9808;p128">
              <a:extLst>
                <a:ext uri="{FF2B5EF4-FFF2-40B4-BE49-F238E27FC236}">
                  <a16:creationId xmlns:a16="http://schemas.microsoft.com/office/drawing/2014/main" id="{CF596FD6-D9AF-377C-39A9-A448A27E97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23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67" name="Google Shape;9809;p128">
              <a:extLst>
                <a:ext uri="{FF2B5EF4-FFF2-40B4-BE49-F238E27FC236}">
                  <a16:creationId xmlns:a16="http://schemas.microsoft.com/office/drawing/2014/main" id="{66EB416F-C5A4-166D-F52C-8F0FDA33C7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259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" name="Google Shape;9810;p128">
              <a:extLst>
                <a:ext uri="{FF2B5EF4-FFF2-40B4-BE49-F238E27FC236}">
                  <a16:creationId xmlns:a16="http://schemas.microsoft.com/office/drawing/2014/main" id="{52495410-CA3B-0A53-58A2-144F4394EA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194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" name="Google Shape;9811;p128">
              <a:extLst>
                <a:ext uri="{FF2B5EF4-FFF2-40B4-BE49-F238E27FC236}">
                  <a16:creationId xmlns:a16="http://schemas.microsoft.com/office/drawing/2014/main" id="{3F644E6B-193B-1899-3773-9F330BFD7A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30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" name="Google Shape;9812;p128">
              <a:extLst>
                <a:ext uri="{FF2B5EF4-FFF2-40B4-BE49-F238E27FC236}">
                  <a16:creationId xmlns:a16="http://schemas.microsoft.com/office/drawing/2014/main" id="{72B6386F-7AF9-4A13-21AD-DB53F9AD28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065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" name="Google Shape;9813;p128">
              <a:extLst>
                <a:ext uri="{FF2B5EF4-FFF2-40B4-BE49-F238E27FC236}">
                  <a16:creationId xmlns:a16="http://schemas.microsoft.com/office/drawing/2014/main" id="{F9B8FABD-9471-FBE9-D54B-EF05656FC0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614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" name="Google Shape;9814;p128">
              <a:extLst>
                <a:ext uri="{FF2B5EF4-FFF2-40B4-BE49-F238E27FC236}">
                  <a16:creationId xmlns:a16="http://schemas.microsoft.com/office/drawing/2014/main" id="{3CBDB324-9FAF-518D-3686-704258D674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9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" name="Google Shape;9815;p128">
              <a:extLst>
                <a:ext uri="{FF2B5EF4-FFF2-40B4-BE49-F238E27FC236}">
                  <a16:creationId xmlns:a16="http://schemas.microsoft.com/office/drawing/2014/main" id="{7C10A24C-D932-CCDB-ED07-6B3F985C4D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3485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" name="Google Shape;9816;p128">
              <a:extLst>
                <a:ext uri="{FF2B5EF4-FFF2-40B4-BE49-F238E27FC236}">
                  <a16:creationId xmlns:a16="http://schemas.microsoft.com/office/drawing/2014/main" id="{4875CB2F-AAF3-4583-DD1B-B4FDDACE02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4211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" name="Google Shape;9831;p128">
              <a:extLst>
                <a:ext uri="{FF2B5EF4-FFF2-40B4-BE49-F238E27FC236}">
                  <a16:creationId xmlns:a16="http://schemas.microsoft.com/office/drawing/2014/main" id="{CB3D119D-EDE3-819D-ED49-26037C63B1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1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" name="Google Shape;9832;p128">
              <a:extLst>
                <a:ext uri="{FF2B5EF4-FFF2-40B4-BE49-F238E27FC236}">
                  <a16:creationId xmlns:a16="http://schemas.microsoft.com/office/drawing/2014/main" id="{E103FDC7-AE0F-242A-6813-58A7F96D51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936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" name="Google Shape;9833;p128">
              <a:extLst>
                <a:ext uri="{FF2B5EF4-FFF2-40B4-BE49-F238E27FC236}">
                  <a16:creationId xmlns:a16="http://schemas.microsoft.com/office/drawing/2014/main" id="{3E4DCE91-5E79-5345-0C06-00BDCCACE7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872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" name="Google Shape;9834;p128">
              <a:extLst>
                <a:ext uri="{FF2B5EF4-FFF2-40B4-BE49-F238E27FC236}">
                  <a16:creationId xmlns:a16="http://schemas.microsoft.com/office/drawing/2014/main" id="{C353D355-1D09-BBB2-33D8-DA53A2399A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807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" name="Google Shape;9835;p128">
              <a:extLst>
                <a:ext uri="{FF2B5EF4-FFF2-40B4-BE49-F238E27FC236}">
                  <a16:creationId xmlns:a16="http://schemas.microsoft.com/office/drawing/2014/main" id="{AA133405-DC88-3AD1-D485-6C90EBA6BA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743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80" name="Google Shape;9836;p128">
              <a:extLst>
                <a:ext uri="{FF2B5EF4-FFF2-40B4-BE49-F238E27FC236}">
                  <a16:creationId xmlns:a16="http://schemas.microsoft.com/office/drawing/2014/main" id="{7885A182-B5BF-CC0B-39E1-73DBCC9FC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78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7" name="Rectangle : coins arrondis 31">
            <a:extLst>
              <a:ext uri="{FF2B5EF4-FFF2-40B4-BE49-F238E27FC236}">
                <a16:creationId xmlns:a16="http://schemas.microsoft.com/office/drawing/2014/main" id="{C80AE743-C9F0-11BB-0824-3C468CAA44B1}"/>
              </a:ext>
            </a:extLst>
          </p:cNvPr>
          <p:cNvSpPr/>
          <p:nvPr/>
        </p:nvSpPr>
        <p:spPr>
          <a:xfrm>
            <a:off x="442953" y="1696658"/>
            <a:ext cx="2452788" cy="4594605"/>
          </a:xfrm>
          <a:prstGeom prst="roundRect">
            <a:avLst/>
          </a:prstGeom>
          <a:solidFill>
            <a:srgbClr val="FF0000">
              <a:alpha val="30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995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>
            <a:extLst>
              <a:ext uri="{FF2B5EF4-FFF2-40B4-BE49-F238E27FC236}">
                <a16:creationId xmlns:a16="http://schemas.microsoft.com/office/drawing/2014/main" id="{7517A84F-5BDD-F9D9-1E49-81CADD6CF811}"/>
              </a:ext>
            </a:extLst>
          </p:cNvPr>
          <p:cNvGrpSpPr/>
          <p:nvPr/>
        </p:nvGrpSpPr>
        <p:grpSpPr>
          <a:xfrm>
            <a:off x="2625182" y="657980"/>
            <a:ext cx="8754215" cy="4845500"/>
            <a:chOff x="-50932" y="639531"/>
            <a:chExt cx="6692442" cy="3704298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7D7863A5-05E1-8FD2-C24B-249D7993E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932" y="639531"/>
              <a:ext cx="5609871" cy="356312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4D438D6D-D819-F1C7-5A40-579ED38DBE89}"/>
                </a:ext>
              </a:extLst>
            </p:cNvPr>
            <p:cNvSpPr txBox="1"/>
            <p:nvPr/>
          </p:nvSpPr>
          <p:spPr>
            <a:xfrm>
              <a:off x="5850909" y="2789850"/>
              <a:ext cx="790601" cy="36933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 dirty="0" err="1">
                  <a:solidFill>
                    <a:srgbClr val="000000"/>
                  </a:solidFill>
                  <a:uFillTx/>
                  <a:latin typeface="Century Gothic" panose="020B0502020202020204" pitchFamily="34" charset="0"/>
                </a:rPr>
                <a:t>pDCs</a:t>
              </a:r>
              <a:endPara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anose="020B0502020202020204" pitchFamily="34" charset="0"/>
              </a:endParaRPr>
            </a:p>
          </p:txBody>
        </p:sp>
        <p:cxnSp>
          <p:nvCxnSpPr>
            <p:cNvPr id="7" name="Straight Arrow Connector 8">
              <a:extLst>
                <a:ext uri="{FF2B5EF4-FFF2-40B4-BE49-F238E27FC236}">
                  <a16:creationId xmlns:a16="http://schemas.microsoft.com/office/drawing/2014/main" id="{DD43E8DC-9B28-AB69-7E1C-23270E2C88D8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4583090" y="2112398"/>
              <a:ext cx="1663120" cy="677452"/>
            </a:xfrm>
            <a:prstGeom prst="straightConnector1">
              <a:avLst/>
            </a:prstGeom>
            <a:noFill/>
            <a:ln w="38100" cap="flat">
              <a:solidFill>
                <a:srgbClr val="4472C4"/>
              </a:solidFill>
              <a:prstDash val="solid"/>
              <a:miter/>
              <a:tailEnd type="arrow"/>
            </a:ln>
          </p:spPr>
        </p:cxn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544DE81E-8231-AB6F-0A52-46517EF7D4A1}"/>
                </a:ext>
              </a:extLst>
            </p:cNvPr>
            <p:cNvSpPr/>
            <p:nvPr/>
          </p:nvSpPr>
          <p:spPr>
            <a:xfrm>
              <a:off x="4195687" y="2609560"/>
              <a:ext cx="317141" cy="301185"/>
            </a:xfrm>
            <a:prstGeom prst="rect">
              <a:avLst/>
            </a:prstGeom>
            <a:solidFill>
              <a:srgbClr val="FFFFFF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 panose="020B0502020202020204" pitchFamily="34" charset="0"/>
              </a:endParaRPr>
            </a:p>
          </p:txBody>
        </p:sp>
        <p:cxnSp>
          <p:nvCxnSpPr>
            <p:cNvPr id="10" name="Straight Arrow Connector 11">
              <a:extLst>
                <a:ext uri="{FF2B5EF4-FFF2-40B4-BE49-F238E27FC236}">
                  <a16:creationId xmlns:a16="http://schemas.microsoft.com/office/drawing/2014/main" id="{B265AA4C-67FD-2B51-C158-3D0B7C2151A9}"/>
                </a:ext>
              </a:extLst>
            </p:cNvPr>
            <p:cNvCxnSpPr>
              <a:cxnSpLocks/>
            </p:cNvCxnSpPr>
            <p:nvPr/>
          </p:nvCxnSpPr>
          <p:spPr>
            <a:xfrm>
              <a:off x="2207151" y="2910746"/>
              <a:ext cx="0" cy="1027569"/>
            </a:xfrm>
            <a:prstGeom prst="straightConnector1">
              <a:avLst/>
            </a:prstGeom>
            <a:noFill/>
            <a:ln w="38100" cap="flat">
              <a:solidFill>
                <a:srgbClr val="4472C4"/>
              </a:solidFill>
              <a:prstDash val="solid"/>
              <a:miter/>
              <a:tailEnd type="arrow"/>
            </a:ln>
          </p:spPr>
        </p:cxn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3A213F2B-A12E-6B2A-6EA4-C1BDEF3BBA16}"/>
                </a:ext>
              </a:extLst>
            </p:cNvPr>
            <p:cNvSpPr txBox="1"/>
            <p:nvPr/>
          </p:nvSpPr>
          <p:spPr>
            <a:xfrm>
              <a:off x="1908740" y="4061481"/>
              <a:ext cx="529647" cy="28234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 dirty="0" err="1">
                  <a:solidFill>
                    <a:srgbClr val="000000"/>
                  </a:solidFill>
                  <a:uFillTx/>
                  <a:latin typeface="Century Gothic" panose="020B0502020202020204" pitchFamily="34" charset="0"/>
                </a:rPr>
                <a:t>cDC</a:t>
              </a:r>
              <a:endPara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anose="020B0502020202020204" pitchFamily="34" charset="0"/>
              </a:endParaRPr>
            </a:p>
          </p:txBody>
        </p:sp>
        <p:sp>
          <p:nvSpPr>
            <p:cNvPr id="15" name="TextBox 17">
              <a:extLst>
                <a:ext uri="{FF2B5EF4-FFF2-40B4-BE49-F238E27FC236}">
                  <a16:creationId xmlns:a16="http://schemas.microsoft.com/office/drawing/2014/main" id="{45FD85AD-6696-F741-809A-ACABBAC585DC}"/>
                </a:ext>
              </a:extLst>
            </p:cNvPr>
            <p:cNvSpPr txBox="1"/>
            <p:nvPr/>
          </p:nvSpPr>
          <p:spPr>
            <a:xfrm>
              <a:off x="3938608" y="3361855"/>
              <a:ext cx="747320" cy="36933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entury Gothic" panose="020B0502020202020204" pitchFamily="34" charset="0"/>
                </a:rPr>
                <a:t>Tregs</a:t>
              </a: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DA00A04-18DC-1EB5-1FF9-5CD8DCC7477F}"/>
              </a:ext>
            </a:extLst>
          </p:cNvPr>
          <p:cNvSpPr txBox="1"/>
          <p:nvPr/>
        </p:nvSpPr>
        <p:spPr>
          <a:xfrm>
            <a:off x="6096003" y="4809332"/>
            <a:ext cx="5736652" cy="67059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000000"/>
              </a:solidFill>
              <a:uFillTx/>
              <a:latin typeface="Century Gothic" panose="020B0502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F38439D-16E0-CA55-A38B-E64C8CEC4C18}"/>
              </a:ext>
            </a:extLst>
          </p:cNvPr>
          <p:cNvSpPr txBox="1">
            <a:spLocks/>
          </p:cNvSpPr>
          <p:nvPr/>
        </p:nvSpPr>
        <p:spPr>
          <a:xfrm>
            <a:off x="85752" y="72662"/>
            <a:ext cx="11293644" cy="7803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endParaRPr lang="en-GB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Espace réservé du numéro de diapositive 2">
            <a:extLst>
              <a:ext uri="{FF2B5EF4-FFF2-40B4-BE49-F238E27FC236}">
                <a16:creationId xmlns:a16="http://schemas.microsoft.com/office/drawing/2014/main" id="{A45ADCA4-A1E5-219E-4A84-BE12D8EF8D4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947890D0-58DA-4F53-B9C8-1F7EB626E16D}" type="slidenum">
              <a:rPr lang="fr-FR" noProof="0" smtClean="0"/>
              <a:pPr lvl="0"/>
              <a:t>23</a:t>
            </a:fld>
            <a:endParaRPr lang="fr-FR" noProof="0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6D20330-A97A-B321-D9DB-1B079311C26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6356" y="5398531"/>
            <a:ext cx="10333040" cy="4037761"/>
          </a:xfrm>
        </p:spPr>
        <p:txBody>
          <a:bodyPr/>
          <a:lstStyle/>
          <a:p>
            <a:pPr marL="0" indent="0" algn="ctr">
              <a:buNone/>
            </a:pPr>
            <a:r>
              <a:rPr lang="en-GB" b="1" dirty="0"/>
              <a:t>Haematopoiesis lineage tree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177CE45-0FE7-D67C-A9C4-F35C035CFE3C}"/>
              </a:ext>
            </a:extLst>
          </p:cNvPr>
          <p:cNvSpPr txBox="1"/>
          <p:nvPr/>
        </p:nvSpPr>
        <p:spPr>
          <a:xfrm>
            <a:off x="2713942" y="5638340"/>
            <a:ext cx="9478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fr-FR" sz="1200" b="0" i="1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hlinkClick r:id="rId3"/>
              </a:rPr>
              <a:t>https://bmcbioinformatics.biomedcentral.com/articles/10.1186/s12859-019-2994-z</a:t>
            </a:r>
            <a:endParaRPr lang="fr-FR" sz="1200" b="0" i="1" dirty="0">
              <a:solidFill>
                <a:srgbClr val="002060"/>
              </a:solidFill>
              <a:effectLst/>
              <a:latin typeface="Century Gothic" panose="020B0502020202020204" pitchFamily="34" charset="0"/>
            </a:endParaRPr>
          </a:p>
          <a:p>
            <a:pPr algn="r"/>
            <a:r>
              <a:rPr lang="fr-FR" sz="1200" b="0" dirty="0">
                <a:solidFill>
                  <a:srgbClr val="002060"/>
                </a:solidFill>
                <a:effectLst/>
                <a:latin typeface="Century Gothic" panose="020B0502020202020204" pitchFamily="34" charset="0"/>
              </a:rPr>
              <a:t>2019, </a:t>
            </a:r>
            <a:r>
              <a:rPr lang="fr-FR" sz="1200" b="0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</a:rPr>
              <a:t>Torang</a:t>
            </a:r>
            <a:r>
              <a:rPr lang="fr-FR" sz="1200" b="0" i="1" dirty="0">
                <a:solidFill>
                  <a:srgbClr val="002060"/>
                </a:solidFill>
                <a:effectLst/>
                <a:latin typeface="Century Gothic" panose="020B0502020202020204" pitchFamily="34" charset="0"/>
              </a:rPr>
              <a:t>, BMC </a:t>
            </a:r>
            <a:r>
              <a:rPr lang="fr-FR" sz="1200" b="0" i="1" dirty="0" err="1">
                <a:solidFill>
                  <a:srgbClr val="002060"/>
                </a:solidFill>
                <a:effectLst/>
                <a:latin typeface="Century Gothic" panose="020B0502020202020204" pitchFamily="34" charset="0"/>
              </a:rPr>
              <a:t>Bioinformatics</a:t>
            </a:r>
            <a:endParaRPr lang="en-GB" sz="1200" i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itre 3">
            <a:extLst>
              <a:ext uri="{FF2B5EF4-FFF2-40B4-BE49-F238E27FC236}">
                <a16:creationId xmlns:a16="http://schemas.microsoft.com/office/drawing/2014/main" id="{8D8B83A8-0DC2-628A-7C22-E90C99425140}"/>
              </a:ext>
            </a:extLst>
          </p:cNvPr>
          <p:cNvSpPr txBox="1">
            <a:spLocks/>
          </p:cNvSpPr>
          <p:nvPr/>
        </p:nvSpPr>
        <p:spPr>
          <a:xfrm>
            <a:off x="18868" y="62368"/>
            <a:ext cx="6304669" cy="778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800" dirty="0">
                <a:latin typeface="Century Gothic" panose="020B0502020202020204" pitchFamily="34" charset="0"/>
              </a:rPr>
              <a:t>Deconvolution workflow</a:t>
            </a:r>
          </a:p>
          <a:p>
            <a:r>
              <a:rPr lang="en-GB" sz="2000" dirty="0">
                <a:solidFill>
                  <a:srgbClr val="FF0000"/>
                </a:solidFill>
                <a:latin typeface="Century Gothic" panose="020B0502020202020204" pitchFamily="34" charset="0"/>
              </a:rPr>
              <a:t>Step 1: data collection</a:t>
            </a:r>
          </a:p>
          <a:p>
            <a:endParaRPr lang="en-GB" sz="2800" dirty="0">
              <a:latin typeface="Century Gothic" panose="020B0502020202020204" pitchFamily="34" charset="0"/>
            </a:endParaRPr>
          </a:p>
        </p:txBody>
      </p:sp>
      <p:pic>
        <p:nvPicPr>
          <p:cNvPr id="25" name="Picture 24" descr="A light bulb with rays of light coming out of it&#10;&#10;Description automatically generated">
            <a:extLst>
              <a:ext uri="{FF2B5EF4-FFF2-40B4-BE49-F238E27FC236}">
                <a16:creationId xmlns:a16="http://schemas.microsoft.com/office/drawing/2014/main" id="{8547195B-AF6F-66C8-866D-8FA7241D0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551" y="129705"/>
            <a:ext cx="1248370" cy="12483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058D24C-AC02-BC45-5D21-19EA7AD996D0}"/>
              </a:ext>
            </a:extLst>
          </p:cNvPr>
          <p:cNvSpPr txBox="1"/>
          <p:nvPr/>
        </p:nvSpPr>
        <p:spPr>
          <a:xfrm>
            <a:off x="8686830" y="721706"/>
            <a:ext cx="385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Innovation 1: use </a:t>
            </a:r>
            <a:r>
              <a:rPr lang="en-GB" b="1" dirty="0"/>
              <a:t>ontologies</a:t>
            </a:r>
          </a:p>
        </p:txBody>
      </p:sp>
      <p:sp>
        <p:nvSpPr>
          <p:cNvPr id="3" name="Titre 3">
            <a:extLst>
              <a:ext uri="{FF2B5EF4-FFF2-40B4-BE49-F238E27FC236}">
                <a16:creationId xmlns:a16="http://schemas.microsoft.com/office/drawing/2014/main" id="{2867FD45-97A5-4F03-91A7-8AF425B6B888}"/>
              </a:ext>
            </a:extLst>
          </p:cNvPr>
          <p:cNvSpPr txBox="1">
            <a:spLocks/>
          </p:cNvSpPr>
          <p:nvPr/>
        </p:nvSpPr>
        <p:spPr>
          <a:xfrm>
            <a:off x="2064926" y="6229970"/>
            <a:ext cx="7709646" cy="778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algn="ctr"/>
            <a:r>
              <a:rPr lang="en-GB" sz="2400" b="0" i="1" dirty="0">
                <a:latin typeface="Century Gothic" panose="020B0502020202020204" pitchFamily="34" charset="0"/>
              </a:rPr>
              <a:t>Homogenise cell labelling</a:t>
            </a:r>
          </a:p>
        </p:txBody>
      </p:sp>
    </p:spTree>
    <p:extLst>
      <p:ext uri="{BB962C8B-B14F-4D97-AF65-F5344CB8AC3E}">
        <p14:creationId xmlns:p14="http://schemas.microsoft.com/office/powerpoint/2010/main" val="678280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numéro de diapositive 2">
            <a:extLst>
              <a:ext uri="{FF2B5EF4-FFF2-40B4-BE49-F238E27FC236}">
                <a16:creationId xmlns:a16="http://schemas.microsoft.com/office/drawing/2014/main" id="{E1870B36-B568-CD62-AA57-979C213C00F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947890D0-58DA-4F53-B9C8-1F7EB626E16D}" type="slidenum">
              <a:rPr lang="fr-FR" noProof="0" smtClean="0"/>
              <a:pPr lvl="0"/>
              <a:t>24</a:t>
            </a:fld>
            <a:endParaRPr lang="fr-F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B8A7E7-846F-3F05-61D6-7D61FF8860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748509"/>
            <a:ext cx="10333040" cy="778666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Step 1: data collection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D625395-6C9F-5688-6B1D-D26A71D6A803}"/>
              </a:ext>
            </a:extLst>
          </p:cNvPr>
          <p:cNvSpPr txBox="1"/>
          <p:nvPr/>
        </p:nvSpPr>
        <p:spPr>
          <a:xfrm>
            <a:off x="233131" y="4968740"/>
            <a:ext cx="5732574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anose="020B0502020202020204" pitchFamily="34" charset="0"/>
              </a:rPr>
              <a:t>Automated cell ontology using </a:t>
            </a:r>
            <a:r>
              <a:rPr lang="en-GB" sz="1800" b="0" i="1" u="none" strike="noStrike" kern="1200" cap="none" spc="0" baseline="0" dirty="0" err="1">
                <a:solidFill>
                  <a:srgbClr val="000000"/>
                </a:solidFill>
                <a:uFillTx/>
                <a:latin typeface="Century Gothic" panose="020B0502020202020204" pitchFamily="34" charset="0"/>
              </a:rPr>
              <a:t>ontoProc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anose="020B0502020202020204" pitchFamily="34" charset="0"/>
              </a:rPr>
              <a:t> </a:t>
            </a:r>
            <a:r>
              <a:rPr lang="en-GB" sz="1600" b="0" i="1" u="none" strike="noStrike" kern="1200" cap="none" spc="0" baseline="0" dirty="0">
                <a:solidFill>
                  <a:srgbClr val="000000"/>
                </a:solidFill>
                <a:uFillTx/>
                <a:latin typeface="Century Gothic" panose="020B0502020202020204" pitchFamily="34" charset="0"/>
              </a:rPr>
              <a:t>(Channing, 2022) 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anose="020B0502020202020204" pitchFamily="34" charset="0"/>
              </a:rPr>
              <a:t>package</a:t>
            </a:r>
          </a:p>
        </p:txBody>
      </p:sp>
      <p:pic>
        <p:nvPicPr>
          <p:cNvPr id="7" name="Picture 31">
            <a:extLst>
              <a:ext uri="{FF2B5EF4-FFF2-40B4-BE49-F238E27FC236}">
                <a16:creationId xmlns:a16="http://schemas.microsoft.com/office/drawing/2014/main" id="{2224671B-945A-D675-BF6C-DEC61D0337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2"/>
          <a:stretch/>
        </p:blipFill>
        <p:spPr>
          <a:xfrm>
            <a:off x="0" y="740692"/>
            <a:ext cx="6805554" cy="4039038"/>
          </a:xfrm>
          <a:prstGeom prst="rect">
            <a:avLst/>
          </a:prstGeom>
        </p:spPr>
      </p:pic>
      <p:pic>
        <p:nvPicPr>
          <p:cNvPr id="8" name="Picture 33">
            <a:extLst>
              <a:ext uri="{FF2B5EF4-FFF2-40B4-BE49-F238E27FC236}">
                <a16:creationId xmlns:a16="http://schemas.microsoft.com/office/drawing/2014/main" id="{DE76A42E-3BDD-878A-E7F6-501694570D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807" b="16924"/>
          <a:stretch/>
        </p:blipFill>
        <p:spPr>
          <a:xfrm>
            <a:off x="7091916" y="1099646"/>
            <a:ext cx="5100084" cy="4326709"/>
          </a:xfrm>
          <a:prstGeom prst="rect">
            <a:avLst/>
          </a:prstGeom>
        </p:spPr>
      </p:pic>
      <p:sp>
        <p:nvSpPr>
          <p:cNvPr id="9" name="TextBox 18">
            <a:extLst>
              <a:ext uri="{FF2B5EF4-FFF2-40B4-BE49-F238E27FC236}">
                <a16:creationId xmlns:a16="http://schemas.microsoft.com/office/drawing/2014/main" id="{318AB486-82A7-2C54-221F-BA86F43E6040}"/>
              </a:ext>
            </a:extLst>
          </p:cNvPr>
          <p:cNvSpPr txBox="1"/>
          <p:nvPr/>
        </p:nvSpPr>
        <p:spPr>
          <a:xfrm>
            <a:off x="6935852" y="5505958"/>
            <a:ext cx="5732574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anose="020B0502020202020204" pitchFamily="34" charset="0"/>
              </a:rPr>
              <a:t>Mapping table linking Kassandra with haematologists approved terms</a:t>
            </a:r>
          </a:p>
        </p:txBody>
      </p:sp>
      <p:sp>
        <p:nvSpPr>
          <p:cNvPr id="17" name="Titre 3">
            <a:extLst>
              <a:ext uri="{FF2B5EF4-FFF2-40B4-BE49-F238E27FC236}">
                <a16:creationId xmlns:a16="http://schemas.microsoft.com/office/drawing/2014/main" id="{2A4B68FF-21A4-8BC2-119C-8083230A9849}"/>
              </a:ext>
            </a:extLst>
          </p:cNvPr>
          <p:cNvSpPr txBox="1">
            <a:spLocks/>
          </p:cNvSpPr>
          <p:nvPr/>
        </p:nvSpPr>
        <p:spPr>
          <a:xfrm>
            <a:off x="18868" y="62368"/>
            <a:ext cx="6304669" cy="778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800" dirty="0">
                <a:latin typeface="Century Gothic" panose="020B0502020202020204" pitchFamily="34" charset="0"/>
              </a:rPr>
              <a:t>Deconvolution workflow</a:t>
            </a:r>
          </a:p>
          <a:p>
            <a:r>
              <a:rPr lang="en-GB" sz="2000" dirty="0">
                <a:solidFill>
                  <a:srgbClr val="FF0000"/>
                </a:solidFill>
                <a:latin typeface="Century Gothic" panose="020B0502020202020204" pitchFamily="34" charset="0"/>
              </a:rPr>
              <a:t>Step 1: data collection</a:t>
            </a:r>
          </a:p>
          <a:p>
            <a:endParaRPr lang="en-GB" sz="2800" dirty="0">
              <a:latin typeface="Century Gothic" panose="020B0502020202020204" pitchFamily="34" charset="0"/>
            </a:endParaRPr>
          </a:p>
        </p:txBody>
      </p:sp>
      <p:pic>
        <p:nvPicPr>
          <p:cNvPr id="18" name="Picture 17" descr="A light bulb with rays of light coming out of it&#10;&#10;Description automatically generated">
            <a:extLst>
              <a:ext uri="{FF2B5EF4-FFF2-40B4-BE49-F238E27FC236}">
                <a16:creationId xmlns:a16="http://schemas.microsoft.com/office/drawing/2014/main" id="{63C4E315-38D2-4EFA-AD7A-6C1B817CB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689" y="27343"/>
            <a:ext cx="977022" cy="9770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FEA848F-F025-DDF7-1819-E6C297EA195F}"/>
              </a:ext>
            </a:extLst>
          </p:cNvPr>
          <p:cNvSpPr txBox="1"/>
          <p:nvPr/>
        </p:nvSpPr>
        <p:spPr>
          <a:xfrm>
            <a:off x="8524250" y="386375"/>
            <a:ext cx="385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Innovation 1: use </a:t>
            </a:r>
            <a:r>
              <a:rPr lang="en-GB" b="1" dirty="0"/>
              <a:t>ontologies</a:t>
            </a:r>
          </a:p>
        </p:txBody>
      </p:sp>
      <p:sp>
        <p:nvSpPr>
          <p:cNvPr id="3" name="Titre 3">
            <a:extLst>
              <a:ext uri="{FF2B5EF4-FFF2-40B4-BE49-F238E27FC236}">
                <a16:creationId xmlns:a16="http://schemas.microsoft.com/office/drawing/2014/main" id="{4B2ECF2C-0711-452A-67CE-4AAEEBFA26CB}"/>
              </a:ext>
            </a:extLst>
          </p:cNvPr>
          <p:cNvSpPr txBox="1">
            <a:spLocks/>
          </p:cNvSpPr>
          <p:nvPr/>
        </p:nvSpPr>
        <p:spPr>
          <a:xfrm>
            <a:off x="2064926" y="6229970"/>
            <a:ext cx="7709646" cy="778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algn="ctr"/>
            <a:r>
              <a:rPr lang="en-GB" sz="2400" b="0" i="1" dirty="0">
                <a:latin typeface="Century Gothic" panose="020B0502020202020204" pitchFamily="34" charset="0"/>
              </a:rPr>
              <a:t>Homogenise cell labelling</a:t>
            </a:r>
          </a:p>
        </p:txBody>
      </p:sp>
    </p:spTree>
    <p:extLst>
      <p:ext uri="{BB962C8B-B14F-4D97-AF65-F5344CB8AC3E}">
        <p14:creationId xmlns:p14="http://schemas.microsoft.com/office/powerpoint/2010/main" val="2792139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947890D0-58DA-4F53-B9C8-1F7EB626E16D}" type="slidenum">
              <a:rPr lang="fr-FR" noProof="0" smtClean="0"/>
              <a:pPr lvl="0"/>
              <a:t>25</a:t>
            </a:fld>
            <a:endParaRPr lang="fr-FR" noProof="0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A60094D-E88E-F09F-6F27-FA37BE3F71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66593" y="104577"/>
            <a:ext cx="10333040" cy="778666"/>
          </a:xfrm>
        </p:spPr>
        <p:txBody>
          <a:bodyPr/>
          <a:lstStyle/>
          <a:p>
            <a:pPr lvl="0"/>
            <a:r>
              <a:rPr lang="en-GB" dirty="0"/>
              <a:t>Standard transcriptomic pipeline</a:t>
            </a:r>
          </a:p>
        </p:txBody>
      </p:sp>
      <p:pic>
        <p:nvPicPr>
          <p:cNvPr id="5" name="Image 4" descr="Une image contenant texte, diagramme, Tracé, capture d’écran&#10;&#10;Description générée automatiquement">
            <a:extLst>
              <a:ext uri="{FF2B5EF4-FFF2-40B4-BE49-F238E27FC236}">
                <a16:creationId xmlns:a16="http://schemas.microsoft.com/office/drawing/2014/main" id="{43D6A045-E2BD-7090-E228-7D2A0667C5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" t="8142" r="49569" b="27165"/>
          <a:stretch/>
        </p:blipFill>
        <p:spPr>
          <a:xfrm>
            <a:off x="8580136" y="3402888"/>
            <a:ext cx="3252005" cy="2770847"/>
          </a:xfrm>
          <a:prstGeom prst="rect">
            <a:avLst/>
          </a:prstGeom>
        </p:spPr>
      </p:pic>
      <p:pic>
        <p:nvPicPr>
          <p:cNvPr id="6" name="Image 5" descr="Une image contenant texte, capture d’écran, Propriété matérielle, Police&#10;&#10;Description générée automatiquement">
            <a:extLst>
              <a:ext uri="{FF2B5EF4-FFF2-40B4-BE49-F238E27FC236}">
                <a16:creationId xmlns:a16="http://schemas.microsoft.com/office/drawing/2014/main" id="{3A08E652-C767-0CF9-6137-1DE7BFAF4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84" y="1138857"/>
            <a:ext cx="3343676" cy="2626290"/>
          </a:xfrm>
          <a:prstGeom prst="rect">
            <a:avLst/>
          </a:prstGeom>
        </p:spPr>
      </p:pic>
      <p:sp>
        <p:nvSpPr>
          <p:cNvPr id="7" name="ZoneTexte 7">
            <a:extLst>
              <a:ext uri="{FF2B5EF4-FFF2-40B4-BE49-F238E27FC236}">
                <a16:creationId xmlns:a16="http://schemas.microsoft.com/office/drawing/2014/main" id="{B7932987-B4E7-A116-9B77-EB4948AB6B40}"/>
              </a:ext>
            </a:extLst>
          </p:cNvPr>
          <p:cNvSpPr txBox="1"/>
          <p:nvPr/>
        </p:nvSpPr>
        <p:spPr>
          <a:xfrm>
            <a:off x="1472092" y="556670"/>
            <a:ext cx="3857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entury Gothic" panose="020B0502020202020204" pitchFamily="34" charset="0"/>
                <a:ea typeface="Roboto" panose="02000000000000000000" pitchFamily="2" charset="0"/>
              </a:rPr>
              <a:t>1 - Data management</a:t>
            </a:r>
          </a:p>
        </p:txBody>
      </p:sp>
      <p:pic>
        <p:nvPicPr>
          <p:cNvPr id="8" name="Image 27">
            <a:extLst>
              <a:ext uri="{FF2B5EF4-FFF2-40B4-BE49-F238E27FC236}">
                <a16:creationId xmlns:a16="http://schemas.microsoft.com/office/drawing/2014/main" id="{0C6A7DD0-3085-7970-AEC1-A004A31BBA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88" r="49734" b="60178"/>
          <a:stretch/>
        </p:blipFill>
        <p:spPr>
          <a:xfrm>
            <a:off x="694894" y="4083897"/>
            <a:ext cx="3980077" cy="2029293"/>
          </a:xfrm>
          <a:prstGeom prst="rect">
            <a:avLst/>
          </a:prstGeom>
        </p:spPr>
      </p:pic>
      <p:pic>
        <p:nvPicPr>
          <p:cNvPr id="9" name="Image 28">
            <a:extLst>
              <a:ext uri="{FF2B5EF4-FFF2-40B4-BE49-F238E27FC236}">
                <a16:creationId xmlns:a16="http://schemas.microsoft.com/office/drawing/2014/main" id="{7AAFE58A-AB5D-6CE5-7645-5543B3D1E1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59" t="5983" r="51594" b="15845"/>
          <a:stretch/>
        </p:blipFill>
        <p:spPr>
          <a:xfrm>
            <a:off x="4801862" y="3996643"/>
            <a:ext cx="2964977" cy="2117460"/>
          </a:xfrm>
          <a:prstGeom prst="rect">
            <a:avLst/>
          </a:prstGeom>
        </p:spPr>
      </p:pic>
      <p:sp>
        <p:nvSpPr>
          <p:cNvPr id="10" name="ZoneTexte 30">
            <a:extLst>
              <a:ext uri="{FF2B5EF4-FFF2-40B4-BE49-F238E27FC236}">
                <a16:creationId xmlns:a16="http://schemas.microsoft.com/office/drawing/2014/main" id="{FB1124BF-4813-6388-57FC-B5F52F44C07F}"/>
              </a:ext>
            </a:extLst>
          </p:cNvPr>
          <p:cNvSpPr txBox="1"/>
          <p:nvPr/>
        </p:nvSpPr>
        <p:spPr>
          <a:xfrm>
            <a:off x="1833058" y="3739661"/>
            <a:ext cx="2656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entury Gothic" panose="020B0502020202020204" pitchFamily="34" charset="0"/>
                <a:ea typeface="Roboto" panose="02000000000000000000" pitchFamily="2" charset="0"/>
              </a:rPr>
              <a:t>3 – Quality control</a:t>
            </a:r>
          </a:p>
        </p:txBody>
      </p:sp>
      <p:sp>
        <p:nvSpPr>
          <p:cNvPr id="11" name="ZoneTexte 31">
            <a:extLst>
              <a:ext uri="{FF2B5EF4-FFF2-40B4-BE49-F238E27FC236}">
                <a16:creationId xmlns:a16="http://schemas.microsoft.com/office/drawing/2014/main" id="{9911183F-6CDA-C705-34DA-E85821347370}"/>
              </a:ext>
            </a:extLst>
          </p:cNvPr>
          <p:cNvSpPr txBox="1"/>
          <p:nvPr/>
        </p:nvSpPr>
        <p:spPr>
          <a:xfrm>
            <a:off x="4801862" y="3236189"/>
            <a:ext cx="3252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entury Gothic" panose="020B0502020202020204" pitchFamily="34" charset="0"/>
                <a:ea typeface="Roboto" panose="02000000000000000000" pitchFamily="2" charset="0"/>
              </a:rPr>
              <a:t>4 – Exploratory analyses</a:t>
            </a:r>
          </a:p>
        </p:txBody>
      </p:sp>
      <p:sp>
        <p:nvSpPr>
          <p:cNvPr id="12" name="ZoneTexte 32">
            <a:extLst>
              <a:ext uri="{FF2B5EF4-FFF2-40B4-BE49-F238E27FC236}">
                <a16:creationId xmlns:a16="http://schemas.microsoft.com/office/drawing/2014/main" id="{FDF0A498-B4EA-DE6B-315A-6B0CE33B41DC}"/>
              </a:ext>
            </a:extLst>
          </p:cNvPr>
          <p:cNvSpPr txBox="1"/>
          <p:nvPr/>
        </p:nvSpPr>
        <p:spPr>
          <a:xfrm>
            <a:off x="9118202" y="2660068"/>
            <a:ext cx="2914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entury Gothic" panose="020B0502020202020204" pitchFamily="34" charset="0"/>
                <a:ea typeface="Roboto" panose="02000000000000000000" pitchFamily="2" charset="0"/>
              </a:rPr>
              <a:t>5 – Differential expression analysis</a:t>
            </a:r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F00EACDC-49B9-D017-5726-7AC79871810F}"/>
              </a:ext>
            </a:extLst>
          </p:cNvPr>
          <p:cNvGrpSpPr/>
          <p:nvPr/>
        </p:nvGrpSpPr>
        <p:grpSpPr>
          <a:xfrm>
            <a:off x="4648405" y="517922"/>
            <a:ext cx="5102124" cy="2425241"/>
            <a:chOff x="4278887" y="-8165"/>
            <a:chExt cx="5706266" cy="2712414"/>
          </a:xfrm>
        </p:grpSpPr>
        <p:sp>
          <p:nvSpPr>
            <p:cNvPr id="14" name="ZoneTexte 8">
              <a:extLst>
                <a:ext uri="{FF2B5EF4-FFF2-40B4-BE49-F238E27FC236}">
                  <a16:creationId xmlns:a16="http://schemas.microsoft.com/office/drawing/2014/main" id="{5B4E9624-FE49-6D59-26EC-4EB05CA74544}"/>
                </a:ext>
              </a:extLst>
            </p:cNvPr>
            <p:cNvSpPr txBox="1"/>
            <p:nvPr/>
          </p:nvSpPr>
          <p:spPr>
            <a:xfrm>
              <a:off x="5521484" y="90113"/>
              <a:ext cx="2766322" cy="35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entury Gothic" panose="020B0502020202020204" pitchFamily="34" charset="0"/>
                  <a:ea typeface="Roboto" panose="02000000000000000000" pitchFamily="2" charset="0"/>
                </a:rPr>
                <a:t>2 - Data quantification</a:t>
              </a:r>
            </a:p>
          </p:txBody>
        </p:sp>
        <p:sp>
          <p:nvSpPr>
            <p:cNvPr id="15" name="ZoneTexte 2">
              <a:extLst>
                <a:ext uri="{FF2B5EF4-FFF2-40B4-BE49-F238E27FC236}">
                  <a16:creationId xmlns:a16="http://schemas.microsoft.com/office/drawing/2014/main" id="{B598CF03-1E70-4B9C-8FB0-A17EF7DF3BD0}"/>
                </a:ext>
              </a:extLst>
            </p:cNvPr>
            <p:cNvSpPr txBox="1"/>
            <p:nvPr/>
          </p:nvSpPr>
          <p:spPr>
            <a:xfrm>
              <a:off x="5603306" y="1217262"/>
              <a:ext cx="2598022" cy="525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1600" dirty="0">
                  <a:solidFill>
                    <a:srgbClr val="A5A5A5"/>
                  </a:solidFill>
                  <a:latin typeface="Century Gothic" panose="020B0502020202020204" pitchFamily="34" charset="0"/>
                </a:rPr>
                <a:t>Filtering low </a:t>
              </a:r>
            </a:p>
            <a:p>
              <a:pPr lvl="0" algn="ctr"/>
              <a:r>
                <a:rPr lang="en-US" sz="1600" dirty="0">
                  <a:solidFill>
                    <a:srgbClr val="A5A5A5"/>
                  </a:solidFill>
                  <a:latin typeface="Century Gothic" panose="020B0502020202020204" pitchFamily="34" charset="0"/>
                </a:rPr>
                <a:t>quality samples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240C7E-752C-CCDF-1E6E-42641D037584}"/>
                </a:ext>
              </a:extLst>
            </p:cNvPr>
            <p:cNvSpPr/>
            <p:nvPr/>
          </p:nvSpPr>
          <p:spPr>
            <a:xfrm>
              <a:off x="4278887" y="1053471"/>
              <a:ext cx="1728681" cy="5251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600" dirty="0">
                  <a:solidFill>
                    <a:srgbClr val="ED7D31"/>
                  </a:solidFill>
                  <a:latin typeface="Century Gothic" panose="020B0502020202020204" pitchFamily="34" charset="0"/>
                </a:rPr>
                <a:t>Filtering noisy genes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DA38A7-7125-88A0-027F-B3ACC28004CC}"/>
                </a:ext>
              </a:extLst>
            </p:cNvPr>
            <p:cNvSpPr/>
            <p:nvPr/>
          </p:nvSpPr>
          <p:spPr>
            <a:xfrm>
              <a:off x="8140539" y="2299352"/>
              <a:ext cx="1382254" cy="3040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600" dirty="0" err="1">
                  <a:solidFill>
                    <a:srgbClr val="FFC000"/>
                  </a:solidFill>
                  <a:latin typeface="Century Gothic" panose="020B0502020202020204" pitchFamily="34" charset="0"/>
                </a:rPr>
                <a:t>Normalisation</a:t>
              </a:r>
              <a:endParaRPr lang="en-US" sz="1600" dirty="0">
                <a:solidFill>
                  <a:srgbClr val="FFC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9345E20-7454-1327-BF9A-3E2F0AB2B7F0}"/>
                </a:ext>
              </a:extLst>
            </p:cNvPr>
            <p:cNvSpPr/>
            <p:nvPr/>
          </p:nvSpPr>
          <p:spPr>
            <a:xfrm>
              <a:off x="8509329" y="-8165"/>
              <a:ext cx="1475824" cy="3040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1600" dirty="0">
                  <a:solidFill>
                    <a:srgbClr val="84B4DF"/>
                  </a:solidFill>
                  <a:latin typeface="Century Gothic" panose="020B0502020202020204" pitchFamily="34" charset="0"/>
                </a:rPr>
                <a:t>Transformation</a:t>
              </a:r>
            </a:p>
          </p:txBody>
        </p:sp>
        <p:grpSp>
          <p:nvGrpSpPr>
            <p:cNvPr id="19" name="Groupe 5">
              <a:extLst>
                <a:ext uri="{FF2B5EF4-FFF2-40B4-BE49-F238E27FC236}">
                  <a16:creationId xmlns:a16="http://schemas.microsoft.com/office/drawing/2014/main" id="{0DFF0D1A-0A60-CC6F-6EBA-6655933B0FE1}"/>
                </a:ext>
              </a:extLst>
            </p:cNvPr>
            <p:cNvGrpSpPr/>
            <p:nvPr/>
          </p:nvGrpSpPr>
          <p:grpSpPr>
            <a:xfrm>
              <a:off x="5260978" y="318566"/>
              <a:ext cx="4359195" cy="2385683"/>
              <a:chOff x="5264637" y="463801"/>
              <a:chExt cx="4854167" cy="2656569"/>
            </a:xfrm>
          </p:grpSpPr>
          <p:grpSp>
            <p:nvGrpSpPr>
              <p:cNvPr id="20" name="Group 18207">
                <a:extLst>
                  <a:ext uri="{FF2B5EF4-FFF2-40B4-BE49-F238E27FC236}">
                    <a16:creationId xmlns:a16="http://schemas.microsoft.com/office/drawing/2014/main" id="{0191BB9D-ADD4-48AA-01C6-7FE355509B89}"/>
                  </a:ext>
                </a:extLst>
              </p:cNvPr>
              <p:cNvGrpSpPr/>
              <p:nvPr/>
            </p:nvGrpSpPr>
            <p:grpSpPr>
              <a:xfrm>
                <a:off x="8467293" y="463801"/>
                <a:ext cx="1651511" cy="1965378"/>
                <a:chOff x="0" y="0"/>
                <a:chExt cx="2334032" cy="2777611"/>
              </a:xfrm>
            </p:grpSpPr>
            <p:sp>
              <p:nvSpPr>
                <p:cNvPr id="33" name="Shape 18205">
                  <a:extLst>
                    <a:ext uri="{FF2B5EF4-FFF2-40B4-BE49-F238E27FC236}">
                      <a16:creationId xmlns:a16="http://schemas.microsoft.com/office/drawing/2014/main" id="{AB7A9B69-2B7A-3C27-1F09-1D111228E641}"/>
                    </a:ext>
                  </a:extLst>
                </p:cNvPr>
                <p:cNvSpPr/>
                <p:nvPr/>
              </p:nvSpPr>
              <p:spPr>
                <a:xfrm>
                  <a:off x="848419" y="4076"/>
                  <a:ext cx="1485613" cy="2773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632" y="0"/>
                      </a:moveTo>
                      <a:cubicBezTo>
                        <a:pt x="18632" y="0"/>
                        <a:pt x="18291" y="2003"/>
                        <a:pt x="17742" y="5289"/>
                      </a:cubicBezTo>
                      <a:cubicBezTo>
                        <a:pt x="17193" y="8575"/>
                        <a:pt x="16436" y="13144"/>
                        <a:pt x="15603" y="18276"/>
                      </a:cubicBezTo>
                      <a:cubicBezTo>
                        <a:pt x="15560" y="18266"/>
                        <a:pt x="13695" y="17825"/>
                        <a:pt x="11816" y="17405"/>
                      </a:cubicBezTo>
                      <a:cubicBezTo>
                        <a:pt x="9906" y="16979"/>
                        <a:pt x="7982" y="16574"/>
                        <a:pt x="7964" y="16570"/>
                      </a:cubicBezTo>
                      <a:lnTo>
                        <a:pt x="6121" y="16135"/>
                      </a:lnTo>
                      <a:cubicBezTo>
                        <a:pt x="5317" y="16844"/>
                        <a:pt x="4405" y="17526"/>
                        <a:pt x="3388" y="18179"/>
                      </a:cubicBezTo>
                      <a:cubicBezTo>
                        <a:pt x="2362" y="18838"/>
                        <a:pt x="1231" y="19467"/>
                        <a:pt x="0" y="20065"/>
                      </a:cubicBezTo>
                      <a:lnTo>
                        <a:pt x="4199" y="21600"/>
                      </a:lnTo>
                      <a:cubicBezTo>
                        <a:pt x="5910" y="20696"/>
                        <a:pt x="7247" y="19860"/>
                        <a:pt x="8255" y="19164"/>
                      </a:cubicBezTo>
                      <a:cubicBezTo>
                        <a:pt x="9263" y="18468"/>
                        <a:pt x="9941" y="17911"/>
                        <a:pt x="10335" y="17566"/>
                      </a:cubicBezTo>
                      <a:lnTo>
                        <a:pt x="19686" y="19629"/>
                      </a:lnTo>
                      <a:lnTo>
                        <a:pt x="19702" y="19633"/>
                      </a:lnTo>
                      <a:lnTo>
                        <a:pt x="19702" y="19629"/>
                      </a:lnTo>
                      <a:lnTo>
                        <a:pt x="21600" y="1120"/>
                      </a:lnTo>
                      <a:lnTo>
                        <a:pt x="1863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endParaRPr sz="2000" dirty="0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4" name="Shape 18206">
                  <a:extLst>
                    <a:ext uri="{FF2B5EF4-FFF2-40B4-BE49-F238E27FC236}">
                      <a16:creationId xmlns:a16="http://schemas.microsoft.com/office/drawing/2014/main" id="{6F140E8D-86D0-8D57-EFFC-D55638BC065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131456" cy="25848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cubicBezTo>
                        <a:pt x="16503" y="3372"/>
                        <a:pt x="11103" y="6685"/>
                        <a:pt x="6977" y="9155"/>
                      </a:cubicBezTo>
                      <a:cubicBezTo>
                        <a:pt x="2851" y="11625"/>
                        <a:pt x="0" y="13252"/>
                        <a:pt x="0" y="13252"/>
                      </a:cubicBezTo>
                      <a:lnTo>
                        <a:pt x="3564" y="14397"/>
                      </a:lnTo>
                      <a:cubicBezTo>
                        <a:pt x="3078" y="14910"/>
                        <a:pt x="2566" y="15405"/>
                        <a:pt x="2031" y="15880"/>
                      </a:cubicBezTo>
                      <a:cubicBezTo>
                        <a:pt x="1495" y="16356"/>
                        <a:pt x="935" y="16811"/>
                        <a:pt x="352" y="17246"/>
                      </a:cubicBezTo>
                      <a:lnTo>
                        <a:pt x="8598" y="21600"/>
                      </a:lnTo>
                      <a:cubicBezTo>
                        <a:pt x="9435" y="20956"/>
                        <a:pt x="10209" y="20280"/>
                        <a:pt x="10914" y="19576"/>
                      </a:cubicBezTo>
                      <a:cubicBezTo>
                        <a:pt x="11619" y="18872"/>
                        <a:pt x="12256" y="18139"/>
                        <a:pt x="12818" y="17382"/>
                      </a:cubicBezTo>
                      <a:lnTo>
                        <a:pt x="19489" y="19610"/>
                      </a:lnTo>
                      <a:cubicBezTo>
                        <a:pt x="20069" y="14104"/>
                        <a:pt x="20597" y="9201"/>
                        <a:pt x="20980" y="5675"/>
                      </a:cubicBezTo>
                      <a:cubicBezTo>
                        <a:pt x="21362" y="2149"/>
                        <a:pt x="21600" y="0"/>
                        <a:pt x="21600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  <a:lumOff val="2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endParaRPr sz="2000" dirty="0"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21" name="Group 18211">
                <a:extLst>
                  <a:ext uri="{FF2B5EF4-FFF2-40B4-BE49-F238E27FC236}">
                    <a16:creationId xmlns:a16="http://schemas.microsoft.com/office/drawing/2014/main" id="{180BDDD2-089E-F4F3-F710-1AE250CD9A20}"/>
                  </a:ext>
                </a:extLst>
              </p:cNvPr>
              <p:cNvGrpSpPr/>
              <p:nvPr/>
            </p:nvGrpSpPr>
            <p:grpSpPr>
              <a:xfrm>
                <a:off x="5264637" y="1984046"/>
                <a:ext cx="1283205" cy="1106604"/>
                <a:chOff x="0" y="0"/>
                <a:chExt cx="1813514" cy="1563927"/>
              </a:xfrm>
            </p:grpSpPr>
            <p:sp>
              <p:nvSpPr>
                <p:cNvPr id="30" name="Shape 18208">
                  <a:extLst>
                    <a:ext uri="{FF2B5EF4-FFF2-40B4-BE49-F238E27FC236}">
                      <a16:creationId xmlns:a16="http://schemas.microsoft.com/office/drawing/2014/main" id="{BED9E99C-7431-9E4A-31EB-B8FB7BAA664E}"/>
                    </a:ext>
                  </a:extLst>
                </p:cNvPr>
                <p:cNvSpPr/>
                <p:nvPr/>
              </p:nvSpPr>
              <p:spPr>
                <a:xfrm>
                  <a:off x="0" y="2198"/>
                  <a:ext cx="819939" cy="10270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9050" y="14869"/>
                      </a:moveTo>
                      <a:lnTo>
                        <a:pt x="21600" y="0"/>
                      </a:lnTo>
                      <a:lnTo>
                        <a:pt x="17299" y="1941"/>
                      </a:lnTo>
                      <a:lnTo>
                        <a:pt x="0" y="21600"/>
                      </a:lnTo>
                      <a:lnTo>
                        <a:pt x="9047" y="14893"/>
                      </a:lnTo>
                      <a:lnTo>
                        <a:pt x="9050" y="14869"/>
                      </a:ln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pPr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2000" dirty="0">
                    <a:latin typeface="Century Gothic" panose="020B0502020202020204" pitchFamily="34" charset="0"/>
                    <a:ea typeface="Lato Light" panose="020F0502020204030203" pitchFamily="34" charset="0"/>
                    <a:cs typeface="Lato Light" panose="020F0502020204030203" pitchFamily="34" charset="0"/>
                  </a:endParaRPr>
                </a:p>
              </p:txBody>
            </p:sp>
            <p:sp>
              <p:nvSpPr>
                <p:cNvPr id="31" name="Shape 18209">
                  <a:extLst>
                    <a:ext uri="{FF2B5EF4-FFF2-40B4-BE49-F238E27FC236}">
                      <a16:creationId xmlns:a16="http://schemas.microsoft.com/office/drawing/2014/main" id="{389D97D4-9304-159E-B98D-161EE4EEA01C}"/>
                    </a:ext>
                  </a:extLst>
                </p:cNvPr>
                <p:cNvSpPr/>
                <p:nvPr/>
              </p:nvSpPr>
              <p:spPr>
                <a:xfrm>
                  <a:off x="0" y="707637"/>
                  <a:ext cx="1804795" cy="8562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957" y="0"/>
                      </a:moveTo>
                      <a:lnTo>
                        <a:pt x="0" y="7965"/>
                      </a:lnTo>
                      <a:cubicBezTo>
                        <a:pt x="2801" y="11506"/>
                        <a:pt x="5927" y="14488"/>
                        <a:pt x="9335" y="16798"/>
                      </a:cubicBezTo>
                      <a:cubicBezTo>
                        <a:pt x="12743" y="19108"/>
                        <a:pt x="16433" y="20746"/>
                        <a:pt x="20362" y="21600"/>
                      </a:cubicBezTo>
                      <a:lnTo>
                        <a:pt x="21600" y="12137"/>
                      </a:lnTo>
                      <a:cubicBezTo>
                        <a:pt x="18288" y="11316"/>
                        <a:pt x="15130" y="9835"/>
                        <a:pt x="12174" y="7783"/>
                      </a:cubicBezTo>
                      <a:cubicBezTo>
                        <a:pt x="9217" y="5730"/>
                        <a:pt x="6463" y="3107"/>
                        <a:pt x="3957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endParaRPr sz="2000" dirty="0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2" name="Shape 18210">
                  <a:extLst>
                    <a:ext uri="{FF2B5EF4-FFF2-40B4-BE49-F238E27FC236}">
                      <a16:creationId xmlns:a16="http://schemas.microsoft.com/office/drawing/2014/main" id="{ABCC0EF5-2BD8-2763-E0CE-A7A3F7DA9F01}"/>
                    </a:ext>
                  </a:extLst>
                </p:cNvPr>
                <p:cNvSpPr/>
                <p:nvPr/>
              </p:nvSpPr>
              <p:spPr>
                <a:xfrm>
                  <a:off x="333603" y="0"/>
                  <a:ext cx="1479911" cy="11948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110" y="0"/>
                      </a:moveTo>
                      <a:lnTo>
                        <a:pt x="0" y="12824"/>
                      </a:lnTo>
                      <a:cubicBezTo>
                        <a:pt x="3091" y="15083"/>
                        <a:pt x="6484" y="16991"/>
                        <a:pt x="10127" y="18482"/>
                      </a:cubicBezTo>
                      <a:cubicBezTo>
                        <a:pt x="13673" y="19934"/>
                        <a:pt x="17459" y="20993"/>
                        <a:pt x="21436" y="21600"/>
                      </a:cubicBezTo>
                      <a:lnTo>
                        <a:pt x="21600" y="8005"/>
                      </a:lnTo>
                      <a:cubicBezTo>
                        <a:pt x="18998" y="7251"/>
                        <a:pt x="16451" y="6143"/>
                        <a:pt x="14010" y="4772"/>
                      </a:cubicBezTo>
                      <a:cubicBezTo>
                        <a:pt x="11588" y="3412"/>
                        <a:pt x="9270" y="1792"/>
                        <a:pt x="711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endParaRPr sz="2000" dirty="0"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22" name="Group 18215">
                <a:extLst>
                  <a:ext uri="{FF2B5EF4-FFF2-40B4-BE49-F238E27FC236}">
                    <a16:creationId xmlns:a16="http://schemas.microsoft.com/office/drawing/2014/main" id="{D5A1B245-04A8-8174-BD9D-8BA8E2AEAA93}"/>
                  </a:ext>
                </a:extLst>
              </p:cNvPr>
              <p:cNvGrpSpPr/>
              <p:nvPr/>
            </p:nvGrpSpPr>
            <p:grpSpPr>
              <a:xfrm>
                <a:off x="6714069" y="2264069"/>
                <a:ext cx="1116835" cy="856301"/>
                <a:chOff x="0" y="0"/>
                <a:chExt cx="1578389" cy="1210186"/>
              </a:xfrm>
            </p:grpSpPr>
            <p:sp>
              <p:nvSpPr>
                <p:cNvPr id="27" name="Shape 18212">
                  <a:extLst>
                    <a:ext uri="{FF2B5EF4-FFF2-40B4-BE49-F238E27FC236}">
                      <a16:creationId xmlns:a16="http://schemas.microsoft.com/office/drawing/2014/main" id="{104D721E-0D57-BABA-870E-430901D30EA4}"/>
                    </a:ext>
                  </a:extLst>
                </p:cNvPr>
                <p:cNvSpPr/>
                <p:nvPr/>
              </p:nvSpPr>
              <p:spPr>
                <a:xfrm>
                  <a:off x="0" y="85257"/>
                  <a:ext cx="140225" cy="11209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312" y="0"/>
                      </a:moveTo>
                      <a:lnTo>
                        <a:pt x="0" y="3782"/>
                      </a:lnTo>
                      <a:lnTo>
                        <a:pt x="599" y="21600"/>
                      </a:lnTo>
                      <a:lnTo>
                        <a:pt x="21600" y="14378"/>
                      </a:lnTo>
                      <a:lnTo>
                        <a:pt x="13312" y="0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endParaRPr sz="2000" dirty="0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8" name="Shape 18213">
                  <a:extLst>
                    <a:ext uri="{FF2B5EF4-FFF2-40B4-BE49-F238E27FC236}">
                      <a16:creationId xmlns:a16="http://schemas.microsoft.com/office/drawing/2014/main" id="{EB9F4800-EDF6-818C-0C43-482B2BB1BA67}"/>
                    </a:ext>
                  </a:extLst>
                </p:cNvPr>
                <p:cNvSpPr/>
                <p:nvPr/>
              </p:nvSpPr>
              <p:spPr>
                <a:xfrm>
                  <a:off x="85257" y="0"/>
                  <a:ext cx="1411513" cy="8476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96" extrusionOk="0">
                      <a:moveTo>
                        <a:pt x="4816" y="2227"/>
                      </a:moveTo>
                      <a:cubicBezTo>
                        <a:pt x="2890" y="2289"/>
                        <a:pt x="1785" y="2439"/>
                        <a:pt x="0" y="2281"/>
                      </a:cubicBezTo>
                      <a:lnTo>
                        <a:pt x="823" y="21291"/>
                      </a:lnTo>
                      <a:cubicBezTo>
                        <a:pt x="2421" y="21489"/>
                        <a:pt x="3260" y="21600"/>
                        <a:pt x="4908" y="21596"/>
                      </a:cubicBezTo>
                      <a:cubicBezTo>
                        <a:pt x="10768" y="21583"/>
                        <a:pt x="16389" y="20263"/>
                        <a:pt x="21600" y="17861"/>
                      </a:cubicBezTo>
                      <a:lnTo>
                        <a:pt x="15056" y="0"/>
                      </a:lnTo>
                      <a:cubicBezTo>
                        <a:pt x="11785" y="1448"/>
                        <a:pt x="8354" y="2112"/>
                        <a:pt x="4816" y="222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endParaRPr sz="2000" dirty="0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9" name="Shape 18214">
                  <a:extLst>
                    <a:ext uri="{FF2B5EF4-FFF2-40B4-BE49-F238E27FC236}">
                      <a16:creationId xmlns:a16="http://schemas.microsoft.com/office/drawing/2014/main" id="{25BA674F-92F7-60E2-194B-3D6F64AE78C7}"/>
                    </a:ext>
                  </a:extLst>
                </p:cNvPr>
                <p:cNvSpPr/>
                <p:nvPr/>
              </p:nvSpPr>
              <p:spPr>
                <a:xfrm>
                  <a:off x="0" y="699111"/>
                  <a:ext cx="1578389" cy="5110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65" extrusionOk="0">
                      <a:moveTo>
                        <a:pt x="5519" y="5827"/>
                      </a:moveTo>
                      <a:cubicBezTo>
                        <a:pt x="4007" y="5827"/>
                        <a:pt x="3330" y="5656"/>
                        <a:pt x="1866" y="5322"/>
                      </a:cubicBezTo>
                      <a:lnTo>
                        <a:pt x="1866" y="5322"/>
                      </a:lnTo>
                      <a:lnTo>
                        <a:pt x="0" y="21317"/>
                      </a:lnTo>
                      <a:cubicBezTo>
                        <a:pt x="1449" y="21521"/>
                        <a:pt x="2922" y="21600"/>
                        <a:pt x="4419" y="21551"/>
                      </a:cubicBezTo>
                      <a:cubicBezTo>
                        <a:pt x="10462" y="21355"/>
                        <a:pt x="16246" y="19029"/>
                        <a:pt x="21600" y="14921"/>
                      </a:cubicBezTo>
                      <a:lnTo>
                        <a:pt x="20446" y="0"/>
                      </a:lnTo>
                      <a:cubicBezTo>
                        <a:pt x="15794" y="3741"/>
                        <a:pt x="10731" y="5827"/>
                        <a:pt x="5519" y="5827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endParaRPr sz="2000" dirty="0"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23" name="Group 18219">
                <a:extLst>
                  <a:ext uri="{FF2B5EF4-FFF2-40B4-BE49-F238E27FC236}">
                    <a16:creationId xmlns:a16="http://schemas.microsoft.com/office/drawing/2014/main" id="{B82F9071-BF84-0FFE-07B5-60F5CB29E6C0}"/>
                  </a:ext>
                </a:extLst>
              </p:cNvPr>
              <p:cNvGrpSpPr/>
              <p:nvPr/>
            </p:nvGrpSpPr>
            <p:grpSpPr>
              <a:xfrm>
                <a:off x="7636353" y="1921070"/>
                <a:ext cx="1327960" cy="1072939"/>
                <a:chOff x="0" y="0"/>
                <a:chExt cx="1876767" cy="1516352"/>
              </a:xfrm>
            </p:grpSpPr>
            <p:sp>
              <p:nvSpPr>
                <p:cNvPr id="24" name="Shape 18216">
                  <a:extLst>
                    <a:ext uri="{FF2B5EF4-FFF2-40B4-BE49-F238E27FC236}">
                      <a16:creationId xmlns:a16="http://schemas.microsoft.com/office/drawing/2014/main" id="{A2287044-3E59-4491-BED7-A5332CF00B37}"/>
                    </a:ext>
                  </a:extLst>
                </p:cNvPr>
                <p:cNvSpPr/>
                <p:nvPr/>
              </p:nvSpPr>
              <p:spPr>
                <a:xfrm>
                  <a:off x="0" y="460390"/>
                  <a:ext cx="546547" cy="10559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56" y="3354"/>
                      </a:lnTo>
                      <a:lnTo>
                        <a:pt x="21600" y="21600"/>
                      </a:lnTo>
                      <a:lnTo>
                        <a:pt x="18943" y="1423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endParaRPr sz="2000" dirty="0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5" name="Shape 18217">
                  <a:extLst>
                    <a:ext uri="{FF2B5EF4-FFF2-40B4-BE49-F238E27FC236}">
                      <a16:creationId xmlns:a16="http://schemas.microsoft.com/office/drawing/2014/main" id="{97335743-8531-8301-6B70-AD7D277462A3}"/>
                    </a:ext>
                  </a:extLst>
                </p:cNvPr>
                <p:cNvSpPr/>
                <p:nvPr/>
              </p:nvSpPr>
              <p:spPr>
                <a:xfrm>
                  <a:off x="477442" y="549911"/>
                  <a:ext cx="1399325" cy="9616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3510"/>
                      </a:moveTo>
                      <a:lnTo>
                        <a:pt x="1038" y="21600"/>
                      </a:lnTo>
                      <a:cubicBezTo>
                        <a:pt x="5082" y="19797"/>
                        <a:pt x="8865" y="17326"/>
                        <a:pt x="12316" y="14451"/>
                      </a:cubicBezTo>
                      <a:cubicBezTo>
                        <a:pt x="15767" y="11576"/>
                        <a:pt x="18885" y="8296"/>
                        <a:pt x="21600" y="4876"/>
                      </a:cubicBezTo>
                      <a:lnTo>
                        <a:pt x="17554" y="0"/>
                      </a:lnTo>
                      <a:cubicBezTo>
                        <a:pt x="15049" y="2958"/>
                        <a:pt x="12415" y="5541"/>
                        <a:pt x="9535" y="7778"/>
                      </a:cubicBezTo>
                      <a:cubicBezTo>
                        <a:pt x="6643" y="10025"/>
                        <a:pt x="3503" y="11924"/>
                        <a:pt x="0" y="1351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endParaRPr sz="2000" dirty="0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6" name="Shape 18218">
                  <a:extLst>
                    <a:ext uri="{FF2B5EF4-FFF2-40B4-BE49-F238E27FC236}">
                      <a16:creationId xmlns:a16="http://schemas.microsoft.com/office/drawing/2014/main" id="{F343B109-9E89-8275-F261-D07AB016931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616530" cy="11549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8588"/>
                      </a:moveTo>
                      <a:lnTo>
                        <a:pt x="6404" y="21600"/>
                      </a:lnTo>
                      <a:cubicBezTo>
                        <a:pt x="9435" y="20295"/>
                        <a:pt x="12153" y="18708"/>
                        <a:pt x="14655" y="16825"/>
                      </a:cubicBezTo>
                      <a:cubicBezTo>
                        <a:pt x="17156" y="14942"/>
                        <a:pt x="19440" y="12762"/>
                        <a:pt x="21600" y="10272"/>
                      </a:cubicBezTo>
                      <a:lnTo>
                        <a:pt x="11130" y="0"/>
                      </a:lnTo>
                      <a:cubicBezTo>
                        <a:pt x="9488" y="1876"/>
                        <a:pt x="7728" y="3548"/>
                        <a:pt x="5866" y="4988"/>
                      </a:cubicBezTo>
                      <a:cubicBezTo>
                        <a:pt x="4005" y="6428"/>
                        <a:pt x="2043" y="7637"/>
                        <a:pt x="0" y="858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6789" tIns="26789" rIns="26789" bIns="26789" numCol="1" anchor="ctr">
                  <a:noAutofit/>
                </a:bodyPr>
                <a:lstStyle/>
                <a:p>
                  <a:endParaRPr sz="2000" dirty="0">
                    <a:latin typeface="Century Gothic" panose="020B0502020202020204" pitchFamily="34" charset="0"/>
                  </a:endParaRPr>
                </a:p>
              </p:txBody>
            </p:sp>
          </p:grpSp>
        </p:grpSp>
      </p:grpSp>
      <p:sp>
        <p:nvSpPr>
          <p:cNvPr id="36" name="TextBox 79">
            <a:extLst>
              <a:ext uri="{FF2B5EF4-FFF2-40B4-BE49-F238E27FC236}">
                <a16:creationId xmlns:a16="http://schemas.microsoft.com/office/drawing/2014/main" id="{BF5F1755-BDF1-4348-3022-EE1CA906FC26}"/>
              </a:ext>
            </a:extLst>
          </p:cNvPr>
          <p:cNvSpPr txBox="1"/>
          <p:nvPr/>
        </p:nvSpPr>
        <p:spPr>
          <a:xfrm>
            <a:off x="3313264" y="906806"/>
            <a:ext cx="1424974" cy="3027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1" u="none" strike="noStrike" kern="0" cap="none" spc="0" normalizeH="0" baseline="0" noProof="1">
                <a:ln>
                  <a:noFill/>
                </a:ln>
                <a:solidFill>
                  <a:srgbClr val="0071BA"/>
                </a:solidFill>
                <a:effectLst/>
                <a:uLnTx/>
                <a:uFillTx/>
                <a:ea typeface="League Spartan" charset="0"/>
                <a:cs typeface="Poppins" pitchFamily="2" charset="77"/>
              </a:rPr>
              <a:t>bbcWrangling</a:t>
            </a:r>
          </a:p>
        </p:txBody>
      </p:sp>
      <p:sp>
        <p:nvSpPr>
          <p:cNvPr id="37" name="Freeform 155">
            <a:extLst>
              <a:ext uri="{FF2B5EF4-FFF2-40B4-BE49-F238E27FC236}">
                <a16:creationId xmlns:a16="http://schemas.microsoft.com/office/drawing/2014/main" id="{06BC73B4-A7EE-27FC-A3DA-360B0585A3EB}"/>
              </a:ext>
            </a:extLst>
          </p:cNvPr>
          <p:cNvSpPr>
            <a:spLocks noEditPoints="1"/>
          </p:cNvSpPr>
          <p:nvPr/>
        </p:nvSpPr>
        <p:spPr bwMode="auto">
          <a:xfrm>
            <a:off x="1456129" y="647449"/>
            <a:ext cx="531662" cy="531662"/>
          </a:xfrm>
          <a:custGeom>
            <a:avLst/>
            <a:gdLst>
              <a:gd name="T0" fmla="*/ 170 w 179"/>
              <a:gd name="T1" fmla="*/ 35 h 176"/>
              <a:gd name="T2" fmla="*/ 166 w 179"/>
              <a:gd name="T3" fmla="*/ 38 h 176"/>
              <a:gd name="T4" fmla="*/ 166 w 179"/>
              <a:gd name="T5" fmla="*/ 38 h 176"/>
              <a:gd name="T6" fmla="*/ 146 w 179"/>
              <a:gd name="T7" fmla="*/ 58 h 176"/>
              <a:gd name="T8" fmla="*/ 146 w 179"/>
              <a:gd name="T9" fmla="*/ 58 h 176"/>
              <a:gd name="T10" fmla="*/ 132 w 179"/>
              <a:gd name="T11" fmla="*/ 64 h 176"/>
              <a:gd name="T12" fmla="*/ 112 w 179"/>
              <a:gd name="T13" fmla="*/ 44 h 176"/>
              <a:gd name="T14" fmla="*/ 118 w 179"/>
              <a:gd name="T15" fmla="*/ 30 h 176"/>
              <a:gd name="T16" fmla="*/ 112 w 179"/>
              <a:gd name="T17" fmla="*/ 24 h 176"/>
              <a:gd name="T18" fmla="*/ 104 w 179"/>
              <a:gd name="T19" fmla="*/ 44 h 176"/>
              <a:gd name="T20" fmla="*/ 132 w 179"/>
              <a:gd name="T21" fmla="*/ 72 h 176"/>
              <a:gd name="T22" fmla="*/ 152 w 179"/>
              <a:gd name="T23" fmla="*/ 64 h 176"/>
              <a:gd name="T24" fmla="*/ 152 w 179"/>
              <a:gd name="T25" fmla="*/ 64 h 176"/>
              <a:gd name="T26" fmla="*/ 167 w 179"/>
              <a:gd name="T27" fmla="*/ 49 h 176"/>
              <a:gd name="T28" fmla="*/ 162 w 179"/>
              <a:gd name="T29" fmla="*/ 77 h 176"/>
              <a:gd name="T30" fmla="*/ 140 w 179"/>
              <a:gd name="T31" fmla="*/ 99 h 176"/>
              <a:gd name="T32" fmla="*/ 129 w 179"/>
              <a:gd name="T33" fmla="*/ 104 h 176"/>
              <a:gd name="T34" fmla="*/ 102 w 179"/>
              <a:gd name="T35" fmla="*/ 95 h 176"/>
              <a:gd name="T36" fmla="*/ 102 w 179"/>
              <a:gd name="T37" fmla="*/ 95 h 176"/>
              <a:gd name="T38" fmla="*/ 100 w 179"/>
              <a:gd name="T39" fmla="*/ 94 h 176"/>
              <a:gd name="T40" fmla="*/ 97 w 179"/>
              <a:gd name="T41" fmla="*/ 96 h 176"/>
              <a:gd name="T42" fmla="*/ 96 w 179"/>
              <a:gd name="T43" fmla="*/ 96 h 176"/>
              <a:gd name="T44" fmla="*/ 35 w 179"/>
              <a:gd name="T45" fmla="*/ 163 h 176"/>
              <a:gd name="T46" fmla="*/ 24 w 179"/>
              <a:gd name="T47" fmla="*/ 168 h 176"/>
              <a:gd name="T48" fmla="*/ 8 w 179"/>
              <a:gd name="T49" fmla="*/ 152 h 176"/>
              <a:gd name="T50" fmla="*/ 13 w 179"/>
              <a:gd name="T51" fmla="*/ 141 h 176"/>
              <a:gd name="T52" fmla="*/ 80 w 179"/>
              <a:gd name="T53" fmla="*/ 80 h 176"/>
              <a:gd name="T54" fmla="*/ 80 w 179"/>
              <a:gd name="T55" fmla="*/ 80 h 176"/>
              <a:gd name="T56" fmla="*/ 82 w 179"/>
              <a:gd name="T57" fmla="*/ 76 h 176"/>
              <a:gd name="T58" fmla="*/ 81 w 179"/>
              <a:gd name="T59" fmla="*/ 74 h 176"/>
              <a:gd name="T60" fmla="*/ 81 w 179"/>
              <a:gd name="T61" fmla="*/ 74 h 176"/>
              <a:gd name="T62" fmla="*/ 79 w 179"/>
              <a:gd name="T63" fmla="*/ 37 h 176"/>
              <a:gd name="T64" fmla="*/ 100 w 179"/>
              <a:gd name="T65" fmla="*/ 15 h 176"/>
              <a:gd name="T66" fmla="*/ 118 w 179"/>
              <a:gd name="T67" fmla="*/ 8 h 176"/>
              <a:gd name="T68" fmla="*/ 118 w 179"/>
              <a:gd name="T69" fmla="*/ 8 h 176"/>
              <a:gd name="T70" fmla="*/ 127 w 179"/>
              <a:gd name="T71" fmla="*/ 9 h 176"/>
              <a:gd name="T72" fmla="*/ 112 w 179"/>
              <a:gd name="T73" fmla="*/ 24 h 176"/>
              <a:gd name="T74" fmla="*/ 118 w 179"/>
              <a:gd name="T75" fmla="*/ 30 h 176"/>
              <a:gd name="T76" fmla="*/ 138 w 179"/>
              <a:gd name="T77" fmla="*/ 10 h 176"/>
              <a:gd name="T78" fmla="*/ 138 w 179"/>
              <a:gd name="T79" fmla="*/ 10 h 176"/>
              <a:gd name="T80" fmla="*/ 141 w 179"/>
              <a:gd name="T81" fmla="*/ 6 h 176"/>
              <a:gd name="T82" fmla="*/ 118 w 179"/>
              <a:gd name="T83" fmla="*/ 0 h 176"/>
              <a:gd name="T84" fmla="*/ 118 w 179"/>
              <a:gd name="T85" fmla="*/ 0 h 176"/>
              <a:gd name="T86" fmla="*/ 95 w 179"/>
              <a:gd name="T87" fmla="*/ 9 h 176"/>
              <a:gd name="T88" fmla="*/ 73 w 179"/>
              <a:gd name="T89" fmla="*/ 31 h 176"/>
              <a:gd name="T90" fmla="*/ 73 w 179"/>
              <a:gd name="T91" fmla="*/ 76 h 176"/>
              <a:gd name="T92" fmla="*/ 7 w 179"/>
              <a:gd name="T93" fmla="*/ 135 h 176"/>
              <a:gd name="T94" fmla="*/ 0 w 179"/>
              <a:gd name="T95" fmla="*/ 152 h 176"/>
              <a:gd name="T96" fmla="*/ 24 w 179"/>
              <a:gd name="T97" fmla="*/ 176 h 176"/>
              <a:gd name="T98" fmla="*/ 41 w 179"/>
              <a:gd name="T99" fmla="*/ 169 h 176"/>
              <a:gd name="T100" fmla="*/ 101 w 179"/>
              <a:gd name="T101" fmla="*/ 103 h 176"/>
              <a:gd name="T102" fmla="*/ 129 w 179"/>
              <a:gd name="T103" fmla="*/ 112 h 176"/>
              <a:gd name="T104" fmla="*/ 146 w 179"/>
              <a:gd name="T105" fmla="*/ 105 h 176"/>
              <a:gd name="T106" fmla="*/ 167 w 179"/>
              <a:gd name="T107" fmla="*/ 83 h 176"/>
              <a:gd name="T108" fmla="*/ 170 w 179"/>
              <a:gd name="T109" fmla="*/ 35 h 176"/>
              <a:gd name="T110" fmla="*/ 21 w 179"/>
              <a:gd name="T111" fmla="*/ 149 h 176"/>
              <a:gd name="T112" fmla="*/ 20 w 179"/>
              <a:gd name="T113" fmla="*/ 152 h 176"/>
              <a:gd name="T114" fmla="*/ 24 w 179"/>
              <a:gd name="T115" fmla="*/ 156 h 176"/>
              <a:gd name="T116" fmla="*/ 28 w 179"/>
              <a:gd name="T117" fmla="*/ 152 h 176"/>
              <a:gd name="T118" fmla="*/ 24 w 179"/>
              <a:gd name="T119" fmla="*/ 148 h 176"/>
              <a:gd name="T120" fmla="*/ 21 w 179"/>
              <a:gd name="T121" fmla="*/ 149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9" h="176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rgbClr val="0071B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1">
              <a:ln>
                <a:noFill/>
              </a:ln>
              <a:solidFill>
                <a:srgbClr val="033878"/>
              </a:solidFill>
              <a:effectLst/>
              <a:uLnTx/>
              <a:uFillTx/>
            </a:endParaRPr>
          </a:p>
        </p:txBody>
      </p:sp>
      <p:sp>
        <p:nvSpPr>
          <p:cNvPr id="38" name="TextBox 79">
            <a:extLst>
              <a:ext uri="{FF2B5EF4-FFF2-40B4-BE49-F238E27FC236}">
                <a16:creationId xmlns:a16="http://schemas.microsoft.com/office/drawing/2014/main" id="{DE80F169-EDA4-450D-BCAC-8D21190DF553}"/>
              </a:ext>
            </a:extLst>
          </p:cNvPr>
          <p:cNvSpPr txBox="1"/>
          <p:nvPr/>
        </p:nvSpPr>
        <p:spPr>
          <a:xfrm>
            <a:off x="6252813" y="1312946"/>
            <a:ext cx="1771831" cy="3027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1" u="none" strike="noStrike" kern="0" cap="none" spc="0" normalizeH="0" baseline="0" noProof="1">
                <a:ln>
                  <a:noFill/>
                </a:ln>
                <a:solidFill>
                  <a:srgbClr val="0071BA"/>
                </a:solidFill>
                <a:effectLst/>
                <a:uLnTx/>
                <a:uFillTx/>
                <a:ea typeface="League Spartan" charset="0"/>
                <a:cs typeface="Poppins" pitchFamily="2" charset="77"/>
              </a:rPr>
              <a:t>bbcPreprocessing</a:t>
            </a:r>
          </a:p>
        </p:txBody>
      </p:sp>
      <p:sp>
        <p:nvSpPr>
          <p:cNvPr id="39" name="TextBox 79">
            <a:extLst>
              <a:ext uri="{FF2B5EF4-FFF2-40B4-BE49-F238E27FC236}">
                <a16:creationId xmlns:a16="http://schemas.microsoft.com/office/drawing/2014/main" id="{839955BD-7D6B-DDF1-8D61-CD02263A4D33}"/>
              </a:ext>
            </a:extLst>
          </p:cNvPr>
          <p:cNvSpPr txBox="1"/>
          <p:nvPr/>
        </p:nvSpPr>
        <p:spPr>
          <a:xfrm>
            <a:off x="10038156" y="3307041"/>
            <a:ext cx="1492340" cy="3027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1" u="none" strike="noStrike" kern="0" cap="none" spc="0" normalizeH="0" baseline="0" noProof="1">
                <a:ln>
                  <a:noFill/>
                </a:ln>
                <a:solidFill>
                  <a:srgbClr val="0071BA"/>
                </a:solidFill>
                <a:effectLst/>
                <a:uLnTx/>
                <a:uFillTx/>
                <a:ea typeface="League Spartan" charset="0"/>
                <a:cs typeface="Poppins" pitchFamily="2" charset="77"/>
              </a:rPr>
              <a:t>bbcSupervised</a:t>
            </a:r>
          </a:p>
        </p:txBody>
      </p:sp>
      <p:sp>
        <p:nvSpPr>
          <p:cNvPr id="40" name="TextBox 79">
            <a:extLst>
              <a:ext uri="{FF2B5EF4-FFF2-40B4-BE49-F238E27FC236}">
                <a16:creationId xmlns:a16="http://schemas.microsoft.com/office/drawing/2014/main" id="{F4920F5A-74D1-5FF8-4FDB-F1ABA6CC38E3}"/>
              </a:ext>
            </a:extLst>
          </p:cNvPr>
          <p:cNvSpPr txBox="1"/>
          <p:nvPr/>
        </p:nvSpPr>
        <p:spPr>
          <a:xfrm>
            <a:off x="5812810" y="3767377"/>
            <a:ext cx="1704466" cy="3027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1" u="none" strike="noStrike" kern="0" cap="none" spc="0" normalizeH="0" baseline="0" noProof="1">
                <a:ln>
                  <a:noFill/>
                </a:ln>
                <a:solidFill>
                  <a:srgbClr val="0071BA"/>
                </a:solidFill>
                <a:effectLst/>
                <a:uLnTx/>
                <a:uFillTx/>
                <a:ea typeface="League Spartan" charset="0"/>
                <a:cs typeface="Poppins" pitchFamily="2" charset="77"/>
              </a:rPr>
              <a:t>bbcUnsupervised</a:t>
            </a:r>
          </a:p>
        </p:txBody>
      </p:sp>
      <p:sp>
        <p:nvSpPr>
          <p:cNvPr id="41" name="TextBox 79">
            <a:extLst>
              <a:ext uri="{FF2B5EF4-FFF2-40B4-BE49-F238E27FC236}">
                <a16:creationId xmlns:a16="http://schemas.microsoft.com/office/drawing/2014/main" id="{49F8C3C0-20E7-165D-15EC-DF3DBF6E62C7}"/>
              </a:ext>
            </a:extLst>
          </p:cNvPr>
          <p:cNvSpPr txBox="1"/>
          <p:nvPr/>
        </p:nvSpPr>
        <p:spPr>
          <a:xfrm>
            <a:off x="2644273" y="4126831"/>
            <a:ext cx="777129" cy="3027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1" u="none" strike="noStrike" kern="0" cap="none" spc="0" normalizeH="0" baseline="0" noProof="1">
                <a:ln>
                  <a:noFill/>
                </a:ln>
                <a:solidFill>
                  <a:srgbClr val="0071BA"/>
                </a:solidFill>
                <a:effectLst/>
                <a:uLnTx/>
                <a:uFillTx/>
                <a:ea typeface="League Spartan" charset="0"/>
                <a:cs typeface="Poppins" pitchFamily="2" charset="77"/>
              </a:rPr>
              <a:t>bbcViz</a:t>
            </a:r>
          </a:p>
        </p:txBody>
      </p:sp>
      <p:sp>
        <p:nvSpPr>
          <p:cNvPr id="42" name="Freeform 113">
            <a:extLst>
              <a:ext uri="{FF2B5EF4-FFF2-40B4-BE49-F238E27FC236}">
                <a16:creationId xmlns:a16="http://schemas.microsoft.com/office/drawing/2014/main" id="{6AFA6AC7-D84A-5337-CE09-FC9DB6AC8B92}"/>
              </a:ext>
            </a:extLst>
          </p:cNvPr>
          <p:cNvSpPr>
            <a:spLocks noEditPoints="1"/>
          </p:cNvSpPr>
          <p:nvPr/>
        </p:nvSpPr>
        <p:spPr bwMode="auto">
          <a:xfrm>
            <a:off x="7954073" y="1030775"/>
            <a:ext cx="482828" cy="482828"/>
          </a:xfrm>
          <a:custGeom>
            <a:avLst/>
            <a:gdLst>
              <a:gd name="T0" fmla="*/ 160 w 176"/>
              <a:gd name="T1" fmla="*/ 24 h 176"/>
              <a:gd name="T2" fmla="*/ 80 w 176"/>
              <a:gd name="T3" fmla="*/ 0 h 176"/>
              <a:gd name="T4" fmla="*/ 0 w 176"/>
              <a:gd name="T5" fmla="*/ 24 h 176"/>
              <a:gd name="T6" fmla="*/ 64 w 176"/>
              <a:gd name="T7" fmla="*/ 120 h 176"/>
              <a:gd name="T8" fmla="*/ 64 w 176"/>
              <a:gd name="T9" fmla="*/ 124 h 176"/>
              <a:gd name="T10" fmla="*/ 64 w 176"/>
              <a:gd name="T11" fmla="*/ 124 h 176"/>
              <a:gd name="T12" fmla="*/ 64 w 176"/>
              <a:gd name="T13" fmla="*/ 124 h 176"/>
              <a:gd name="T14" fmla="*/ 64 w 176"/>
              <a:gd name="T15" fmla="*/ 140 h 176"/>
              <a:gd name="T16" fmla="*/ 64 w 176"/>
              <a:gd name="T17" fmla="*/ 140 h 176"/>
              <a:gd name="T18" fmla="*/ 64 w 176"/>
              <a:gd name="T19" fmla="*/ 140 h 176"/>
              <a:gd name="T20" fmla="*/ 80 w 176"/>
              <a:gd name="T21" fmla="*/ 176 h 176"/>
              <a:gd name="T22" fmla="*/ 96 w 176"/>
              <a:gd name="T23" fmla="*/ 120 h 176"/>
              <a:gd name="T24" fmla="*/ 160 w 176"/>
              <a:gd name="T25" fmla="*/ 24 h 176"/>
              <a:gd name="T26" fmla="*/ 8 w 176"/>
              <a:gd name="T27" fmla="*/ 24 h 176"/>
              <a:gd name="T28" fmla="*/ 80 w 176"/>
              <a:gd name="T29" fmla="*/ 8 h 176"/>
              <a:gd name="T30" fmla="*/ 152 w 176"/>
              <a:gd name="T31" fmla="*/ 24 h 176"/>
              <a:gd name="T32" fmla="*/ 80 w 176"/>
              <a:gd name="T33" fmla="*/ 40 h 176"/>
              <a:gd name="T34" fmla="*/ 8 w 176"/>
              <a:gd name="T35" fmla="*/ 24 h 176"/>
              <a:gd name="T36" fmla="*/ 121 w 176"/>
              <a:gd name="T37" fmla="*/ 71 h 176"/>
              <a:gd name="T38" fmla="*/ 88 w 176"/>
              <a:gd name="T39" fmla="*/ 120 h 176"/>
              <a:gd name="T40" fmla="*/ 86 w 176"/>
              <a:gd name="T41" fmla="*/ 164 h 176"/>
              <a:gd name="T42" fmla="*/ 80 w 176"/>
              <a:gd name="T43" fmla="*/ 168 h 176"/>
              <a:gd name="T44" fmla="*/ 74 w 176"/>
              <a:gd name="T45" fmla="*/ 164 h 176"/>
              <a:gd name="T46" fmla="*/ 72 w 176"/>
              <a:gd name="T47" fmla="*/ 144 h 176"/>
              <a:gd name="T48" fmla="*/ 76 w 176"/>
              <a:gd name="T49" fmla="*/ 144 h 176"/>
              <a:gd name="T50" fmla="*/ 80 w 176"/>
              <a:gd name="T51" fmla="*/ 140 h 176"/>
              <a:gd name="T52" fmla="*/ 76 w 176"/>
              <a:gd name="T53" fmla="*/ 136 h 176"/>
              <a:gd name="T54" fmla="*/ 72 w 176"/>
              <a:gd name="T55" fmla="*/ 136 h 176"/>
              <a:gd name="T56" fmla="*/ 72 w 176"/>
              <a:gd name="T57" fmla="*/ 128 h 176"/>
              <a:gd name="T58" fmla="*/ 76 w 176"/>
              <a:gd name="T59" fmla="*/ 128 h 176"/>
              <a:gd name="T60" fmla="*/ 80 w 176"/>
              <a:gd name="T61" fmla="*/ 124 h 176"/>
              <a:gd name="T62" fmla="*/ 76 w 176"/>
              <a:gd name="T63" fmla="*/ 120 h 176"/>
              <a:gd name="T64" fmla="*/ 72 w 176"/>
              <a:gd name="T65" fmla="*/ 120 h 176"/>
              <a:gd name="T66" fmla="*/ 39 w 176"/>
              <a:gd name="T67" fmla="*/ 71 h 176"/>
              <a:gd name="T68" fmla="*/ 10 w 176"/>
              <a:gd name="T69" fmla="*/ 35 h 176"/>
              <a:gd name="T70" fmla="*/ 80 w 176"/>
              <a:gd name="T71" fmla="*/ 48 h 176"/>
              <a:gd name="T72" fmla="*/ 150 w 176"/>
              <a:gd name="T73" fmla="*/ 35 h 176"/>
              <a:gd name="T74" fmla="*/ 121 w 176"/>
              <a:gd name="T75" fmla="*/ 71 h 176"/>
              <a:gd name="T76" fmla="*/ 172 w 176"/>
              <a:gd name="T77" fmla="*/ 120 h 176"/>
              <a:gd name="T78" fmla="*/ 124 w 176"/>
              <a:gd name="T79" fmla="*/ 120 h 176"/>
              <a:gd name="T80" fmla="*/ 120 w 176"/>
              <a:gd name="T81" fmla="*/ 124 h 176"/>
              <a:gd name="T82" fmla="*/ 124 w 176"/>
              <a:gd name="T83" fmla="*/ 128 h 176"/>
              <a:gd name="T84" fmla="*/ 172 w 176"/>
              <a:gd name="T85" fmla="*/ 128 h 176"/>
              <a:gd name="T86" fmla="*/ 176 w 176"/>
              <a:gd name="T87" fmla="*/ 124 h 176"/>
              <a:gd name="T88" fmla="*/ 172 w 176"/>
              <a:gd name="T89" fmla="*/ 12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76" h="176">
                <a:moveTo>
                  <a:pt x="160" y="24"/>
                </a:moveTo>
                <a:cubicBezTo>
                  <a:pt x="160" y="11"/>
                  <a:pt x="124" y="0"/>
                  <a:pt x="80" y="0"/>
                </a:cubicBezTo>
                <a:cubicBezTo>
                  <a:pt x="36" y="0"/>
                  <a:pt x="0" y="11"/>
                  <a:pt x="0" y="24"/>
                </a:cubicBezTo>
                <a:cubicBezTo>
                  <a:pt x="0" y="72"/>
                  <a:pt x="64" y="80"/>
                  <a:pt x="64" y="120"/>
                </a:cubicBezTo>
                <a:cubicBezTo>
                  <a:pt x="64" y="121"/>
                  <a:pt x="64" y="123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30"/>
                  <a:pt x="64" y="135"/>
                  <a:pt x="64" y="140"/>
                </a:cubicBezTo>
                <a:cubicBezTo>
                  <a:pt x="64" y="140"/>
                  <a:pt x="64" y="140"/>
                  <a:pt x="64" y="140"/>
                </a:cubicBezTo>
                <a:cubicBezTo>
                  <a:pt x="64" y="140"/>
                  <a:pt x="64" y="140"/>
                  <a:pt x="64" y="140"/>
                </a:cubicBezTo>
                <a:cubicBezTo>
                  <a:pt x="64" y="170"/>
                  <a:pt x="67" y="176"/>
                  <a:pt x="80" y="176"/>
                </a:cubicBezTo>
                <a:cubicBezTo>
                  <a:pt x="96" y="176"/>
                  <a:pt x="96" y="168"/>
                  <a:pt x="96" y="120"/>
                </a:cubicBezTo>
                <a:cubicBezTo>
                  <a:pt x="96" y="80"/>
                  <a:pt x="160" y="72"/>
                  <a:pt x="160" y="24"/>
                </a:cubicBezTo>
                <a:moveTo>
                  <a:pt x="8" y="24"/>
                </a:moveTo>
                <a:cubicBezTo>
                  <a:pt x="8" y="15"/>
                  <a:pt x="40" y="8"/>
                  <a:pt x="80" y="8"/>
                </a:cubicBezTo>
                <a:cubicBezTo>
                  <a:pt x="120" y="8"/>
                  <a:pt x="152" y="15"/>
                  <a:pt x="152" y="24"/>
                </a:cubicBezTo>
                <a:cubicBezTo>
                  <a:pt x="152" y="33"/>
                  <a:pt x="120" y="40"/>
                  <a:pt x="80" y="40"/>
                </a:cubicBezTo>
                <a:cubicBezTo>
                  <a:pt x="40" y="40"/>
                  <a:pt x="8" y="33"/>
                  <a:pt x="8" y="24"/>
                </a:cubicBezTo>
                <a:moveTo>
                  <a:pt x="121" y="71"/>
                </a:moveTo>
                <a:cubicBezTo>
                  <a:pt x="105" y="84"/>
                  <a:pt x="88" y="97"/>
                  <a:pt x="88" y="120"/>
                </a:cubicBezTo>
                <a:cubicBezTo>
                  <a:pt x="88" y="143"/>
                  <a:pt x="88" y="157"/>
                  <a:pt x="86" y="164"/>
                </a:cubicBezTo>
                <a:cubicBezTo>
                  <a:pt x="85" y="168"/>
                  <a:pt x="85" y="168"/>
                  <a:pt x="80" y="168"/>
                </a:cubicBezTo>
                <a:cubicBezTo>
                  <a:pt x="75" y="168"/>
                  <a:pt x="75" y="168"/>
                  <a:pt x="74" y="164"/>
                </a:cubicBezTo>
                <a:cubicBezTo>
                  <a:pt x="73" y="160"/>
                  <a:pt x="72" y="153"/>
                  <a:pt x="72" y="144"/>
                </a:cubicBezTo>
                <a:cubicBezTo>
                  <a:pt x="76" y="144"/>
                  <a:pt x="76" y="144"/>
                  <a:pt x="76" y="144"/>
                </a:cubicBezTo>
                <a:cubicBezTo>
                  <a:pt x="78" y="144"/>
                  <a:pt x="80" y="142"/>
                  <a:pt x="80" y="140"/>
                </a:cubicBezTo>
                <a:cubicBezTo>
                  <a:pt x="80" y="138"/>
                  <a:pt x="78" y="136"/>
                  <a:pt x="76" y="136"/>
                </a:cubicBezTo>
                <a:cubicBezTo>
                  <a:pt x="72" y="136"/>
                  <a:pt x="72" y="136"/>
                  <a:pt x="72" y="136"/>
                </a:cubicBezTo>
                <a:cubicBezTo>
                  <a:pt x="72" y="133"/>
                  <a:pt x="72" y="131"/>
                  <a:pt x="72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78" y="128"/>
                  <a:pt x="80" y="126"/>
                  <a:pt x="80" y="124"/>
                </a:cubicBezTo>
                <a:cubicBezTo>
                  <a:pt x="80" y="122"/>
                  <a:pt x="78" y="120"/>
                  <a:pt x="76" y="120"/>
                </a:cubicBezTo>
                <a:cubicBezTo>
                  <a:pt x="72" y="120"/>
                  <a:pt x="72" y="120"/>
                  <a:pt x="72" y="120"/>
                </a:cubicBezTo>
                <a:cubicBezTo>
                  <a:pt x="72" y="97"/>
                  <a:pt x="55" y="84"/>
                  <a:pt x="39" y="71"/>
                </a:cubicBezTo>
                <a:cubicBezTo>
                  <a:pt x="26" y="60"/>
                  <a:pt x="14" y="50"/>
                  <a:pt x="10" y="35"/>
                </a:cubicBezTo>
                <a:cubicBezTo>
                  <a:pt x="23" y="43"/>
                  <a:pt x="50" y="48"/>
                  <a:pt x="80" y="48"/>
                </a:cubicBezTo>
                <a:cubicBezTo>
                  <a:pt x="110" y="48"/>
                  <a:pt x="137" y="43"/>
                  <a:pt x="150" y="35"/>
                </a:cubicBezTo>
                <a:cubicBezTo>
                  <a:pt x="146" y="50"/>
                  <a:pt x="134" y="60"/>
                  <a:pt x="121" y="71"/>
                </a:cubicBezTo>
                <a:moveTo>
                  <a:pt x="172" y="120"/>
                </a:moveTo>
                <a:cubicBezTo>
                  <a:pt x="124" y="120"/>
                  <a:pt x="124" y="120"/>
                  <a:pt x="124" y="120"/>
                </a:cubicBezTo>
                <a:cubicBezTo>
                  <a:pt x="122" y="120"/>
                  <a:pt x="120" y="122"/>
                  <a:pt x="120" y="124"/>
                </a:cubicBezTo>
                <a:cubicBezTo>
                  <a:pt x="120" y="126"/>
                  <a:pt x="122" y="128"/>
                  <a:pt x="124" y="128"/>
                </a:cubicBezTo>
                <a:cubicBezTo>
                  <a:pt x="172" y="128"/>
                  <a:pt x="172" y="128"/>
                  <a:pt x="172" y="128"/>
                </a:cubicBezTo>
                <a:cubicBezTo>
                  <a:pt x="174" y="128"/>
                  <a:pt x="176" y="126"/>
                  <a:pt x="176" y="124"/>
                </a:cubicBezTo>
                <a:cubicBezTo>
                  <a:pt x="176" y="122"/>
                  <a:pt x="174" y="120"/>
                  <a:pt x="172" y="120"/>
                </a:cubicBezTo>
              </a:path>
            </a:pathLst>
          </a:custGeom>
          <a:solidFill>
            <a:srgbClr val="0071B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1">
              <a:ln>
                <a:noFill/>
              </a:ln>
              <a:solidFill>
                <a:srgbClr val="033878"/>
              </a:solidFill>
              <a:effectLst/>
              <a:uLnTx/>
              <a:uFillTx/>
            </a:endParaRPr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05718349-9230-AACF-DBEA-57A1DCEE066D}"/>
              </a:ext>
            </a:extLst>
          </p:cNvPr>
          <p:cNvGrpSpPr/>
          <p:nvPr/>
        </p:nvGrpSpPr>
        <p:grpSpPr>
          <a:xfrm>
            <a:off x="8529689" y="3040114"/>
            <a:ext cx="482828" cy="482828"/>
            <a:chOff x="9338135" y="2814250"/>
            <a:chExt cx="540000" cy="540000"/>
          </a:xfrm>
        </p:grpSpPr>
        <p:sp>
          <p:nvSpPr>
            <p:cNvPr id="44" name="Freeform 58">
              <a:extLst>
                <a:ext uri="{FF2B5EF4-FFF2-40B4-BE49-F238E27FC236}">
                  <a16:creationId xmlns:a16="http://schemas.microsoft.com/office/drawing/2014/main" id="{CC0A62FD-A1CA-EA5C-E19A-2BE9C530E5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8135" y="2983547"/>
              <a:ext cx="372717" cy="370703"/>
            </a:xfrm>
            <a:custGeom>
              <a:avLst/>
              <a:gdLst/>
              <a:ahLst/>
              <a:cxnLst>
                <a:cxn ang="0">
                  <a:pos x="75" y="32"/>
                </a:cxn>
                <a:cxn ang="0">
                  <a:pos x="64" y="32"/>
                </a:cxn>
                <a:cxn ang="0">
                  <a:pos x="61" y="26"/>
                </a:cxn>
                <a:cxn ang="0">
                  <a:pos x="69" y="19"/>
                </a:cxn>
                <a:cxn ang="0">
                  <a:pos x="69" y="13"/>
                </a:cxn>
                <a:cxn ang="0">
                  <a:pos x="66" y="10"/>
                </a:cxn>
                <a:cxn ang="0">
                  <a:pos x="59" y="10"/>
                </a:cxn>
                <a:cxn ang="0">
                  <a:pos x="52" y="17"/>
                </a:cxn>
                <a:cxn ang="0">
                  <a:pos x="45" y="14"/>
                </a:cxn>
                <a:cxn ang="0">
                  <a:pos x="45" y="5"/>
                </a:cxn>
                <a:cxn ang="0">
                  <a:pos x="41" y="0"/>
                </a:cxn>
                <a:cxn ang="0">
                  <a:pos x="37" y="0"/>
                </a:cxn>
                <a:cxn ang="0">
                  <a:pos x="32" y="5"/>
                </a:cxn>
                <a:cxn ang="0">
                  <a:pos x="32" y="14"/>
                </a:cxn>
                <a:cxn ang="0">
                  <a:pos x="25" y="17"/>
                </a:cxn>
                <a:cxn ang="0">
                  <a:pos x="19" y="11"/>
                </a:cxn>
                <a:cxn ang="0">
                  <a:pos x="12" y="11"/>
                </a:cxn>
                <a:cxn ang="0">
                  <a:pos x="9" y="14"/>
                </a:cxn>
                <a:cxn ang="0">
                  <a:pos x="9" y="21"/>
                </a:cxn>
                <a:cxn ang="0">
                  <a:pos x="16" y="27"/>
                </a:cxn>
                <a:cxn ang="0">
                  <a:pos x="13" y="35"/>
                </a:cxn>
                <a:cxn ang="0">
                  <a:pos x="4" y="35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4" y="48"/>
                </a:cxn>
                <a:cxn ang="0">
                  <a:pos x="13" y="48"/>
                </a:cxn>
                <a:cxn ang="0">
                  <a:pos x="17" y="55"/>
                </a:cxn>
                <a:cxn ang="0">
                  <a:pos x="11" y="61"/>
                </a:cxn>
                <a:cxn ang="0">
                  <a:pos x="11" y="68"/>
                </a:cxn>
                <a:cxn ang="0">
                  <a:pos x="14" y="71"/>
                </a:cxn>
                <a:cxn ang="0">
                  <a:pos x="20" y="71"/>
                </a:cxn>
                <a:cxn ang="0">
                  <a:pos x="27" y="64"/>
                </a:cxn>
                <a:cxn ang="0">
                  <a:pos x="34" y="66"/>
                </a:cxn>
                <a:cxn ang="0">
                  <a:pos x="34" y="76"/>
                </a:cxn>
                <a:cxn ang="0">
                  <a:pos x="39" y="80"/>
                </a:cxn>
                <a:cxn ang="0">
                  <a:pos x="43" y="80"/>
                </a:cxn>
                <a:cxn ang="0">
                  <a:pos x="48" y="76"/>
                </a:cxn>
                <a:cxn ang="0">
                  <a:pos x="48" y="65"/>
                </a:cxn>
                <a:cxn ang="0">
                  <a:pos x="54" y="62"/>
                </a:cxn>
                <a:cxn ang="0">
                  <a:pos x="61" y="69"/>
                </a:cxn>
                <a:cxn ang="0">
                  <a:pos x="67" y="69"/>
                </a:cxn>
                <a:cxn ang="0">
                  <a:pos x="70" y="66"/>
                </a:cxn>
                <a:cxn ang="0">
                  <a:pos x="70" y="60"/>
                </a:cxn>
                <a:cxn ang="0">
                  <a:pos x="63" y="52"/>
                </a:cxn>
                <a:cxn ang="0">
                  <a:pos x="65" y="46"/>
                </a:cxn>
                <a:cxn ang="0">
                  <a:pos x="75" y="46"/>
                </a:cxn>
                <a:cxn ang="0">
                  <a:pos x="80" y="41"/>
                </a:cxn>
                <a:cxn ang="0">
                  <a:pos x="80" y="37"/>
                </a:cxn>
                <a:cxn ang="0">
                  <a:pos x="75" y="32"/>
                </a:cxn>
                <a:cxn ang="0">
                  <a:pos x="39" y="51"/>
                </a:cxn>
                <a:cxn ang="0">
                  <a:pos x="28" y="40"/>
                </a:cxn>
                <a:cxn ang="0">
                  <a:pos x="39" y="29"/>
                </a:cxn>
                <a:cxn ang="0">
                  <a:pos x="50" y="40"/>
                </a:cxn>
                <a:cxn ang="0">
                  <a:pos x="39" y="51"/>
                </a:cxn>
              </a:cxnLst>
              <a:rect l="0" t="0" r="r" b="b"/>
              <a:pathLst>
                <a:path w="80" h="80">
                  <a:moveTo>
                    <a:pt x="75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30"/>
                    <a:pt x="63" y="28"/>
                    <a:pt x="61" y="26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1" y="17"/>
                    <a:pt x="71" y="14"/>
                    <a:pt x="69" y="13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8"/>
                    <a:pt x="61" y="8"/>
                    <a:pt x="59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0" y="16"/>
                    <a:pt x="48" y="15"/>
                    <a:pt x="45" y="14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4" y="0"/>
                    <a:pt x="32" y="2"/>
                    <a:pt x="32" y="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5"/>
                    <a:pt x="27" y="16"/>
                    <a:pt x="25" y="17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9"/>
                    <a:pt x="14" y="9"/>
                    <a:pt x="12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6"/>
                    <a:pt x="8" y="19"/>
                    <a:pt x="9" y="21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9"/>
                    <a:pt x="13" y="32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3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4" y="51"/>
                    <a:pt x="15" y="53"/>
                    <a:pt x="17" y="55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9" y="63"/>
                    <a:pt x="9" y="66"/>
                    <a:pt x="11" y="68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6" y="72"/>
                    <a:pt x="19" y="72"/>
                    <a:pt x="20" y="7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9" y="65"/>
                    <a:pt x="32" y="66"/>
                    <a:pt x="34" y="6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8"/>
                    <a:pt x="36" y="80"/>
                    <a:pt x="39" y="80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6" y="80"/>
                    <a:pt x="48" y="78"/>
                    <a:pt x="48" y="76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0" y="64"/>
                    <a:pt x="52" y="63"/>
                    <a:pt x="54" y="62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3" y="71"/>
                    <a:pt x="66" y="71"/>
                    <a:pt x="67" y="69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2" y="64"/>
                    <a:pt x="72" y="62"/>
                    <a:pt x="70" y="60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4" y="50"/>
                    <a:pt x="64" y="48"/>
                    <a:pt x="65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8" y="46"/>
                    <a:pt x="80" y="44"/>
                    <a:pt x="80" y="41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4"/>
                    <a:pt x="78" y="32"/>
                    <a:pt x="75" y="32"/>
                  </a:cubicBezTo>
                  <a:close/>
                  <a:moveTo>
                    <a:pt x="39" y="51"/>
                  </a:moveTo>
                  <a:cubicBezTo>
                    <a:pt x="33" y="51"/>
                    <a:pt x="28" y="46"/>
                    <a:pt x="28" y="40"/>
                  </a:cubicBezTo>
                  <a:cubicBezTo>
                    <a:pt x="28" y="34"/>
                    <a:pt x="33" y="29"/>
                    <a:pt x="39" y="29"/>
                  </a:cubicBezTo>
                  <a:cubicBezTo>
                    <a:pt x="45" y="29"/>
                    <a:pt x="50" y="34"/>
                    <a:pt x="50" y="40"/>
                  </a:cubicBezTo>
                  <a:cubicBezTo>
                    <a:pt x="50" y="46"/>
                    <a:pt x="45" y="51"/>
                    <a:pt x="39" y="51"/>
                  </a:cubicBezTo>
                  <a:close/>
                </a:path>
              </a:pathLst>
            </a:custGeom>
            <a:solidFill>
              <a:srgbClr val="0071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1">
                <a:ln>
                  <a:noFill/>
                </a:ln>
                <a:solidFill>
                  <a:srgbClr val="033878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59">
              <a:extLst>
                <a:ext uri="{FF2B5EF4-FFF2-40B4-BE49-F238E27FC236}">
                  <a16:creationId xmlns:a16="http://schemas.microsoft.com/office/drawing/2014/main" id="{7114CEAD-AF84-DB8C-D671-C19BDA8CA0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40417" y="2814250"/>
              <a:ext cx="237718" cy="236433"/>
            </a:xfrm>
            <a:custGeom>
              <a:avLst/>
              <a:gdLst/>
              <a:ahLst/>
              <a:cxnLst>
                <a:cxn ang="0">
                  <a:pos x="48" y="20"/>
                </a:cxn>
                <a:cxn ang="0">
                  <a:pos x="41" y="20"/>
                </a:cxn>
                <a:cxn ang="0">
                  <a:pos x="39" y="17"/>
                </a:cxn>
                <a:cxn ang="0">
                  <a:pos x="44" y="12"/>
                </a:cxn>
                <a:cxn ang="0">
                  <a:pos x="44" y="8"/>
                </a:cxn>
                <a:cxn ang="0">
                  <a:pos x="42" y="6"/>
                </a:cxn>
                <a:cxn ang="0">
                  <a:pos x="38" y="6"/>
                </a:cxn>
                <a:cxn ang="0">
                  <a:pos x="33" y="11"/>
                </a:cxn>
                <a:cxn ang="0">
                  <a:pos x="29" y="9"/>
                </a:cxn>
                <a:cxn ang="0">
                  <a:pos x="29" y="3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1" y="3"/>
                </a:cxn>
                <a:cxn ang="0">
                  <a:pos x="21" y="9"/>
                </a:cxn>
                <a:cxn ang="0">
                  <a:pos x="16" y="11"/>
                </a:cxn>
                <a:cxn ang="0">
                  <a:pos x="12" y="7"/>
                </a:cxn>
                <a:cxn ang="0">
                  <a:pos x="8" y="7"/>
                </a:cxn>
                <a:cxn ang="0">
                  <a:pos x="6" y="9"/>
                </a:cxn>
                <a:cxn ang="0">
                  <a:pos x="6" y="13"/>
                </a:cxn>
                <a:cxn ang="0">
                  <a:pos x="10" y="17"/>
                </a:cxn>
                <a:cxn ang="0">
                  <a:pos x="8" y="22"/>
                </a:cxn>
                <a:cxn ang="0">
                  <a:pos x="3" y="22"/>
                </a:cxn>
                <a:cxn ang="0">
                  <a:pos x="0" y="25"/>
                </a:cxn>
                <a:cxn ang="0">
                  <a:pos x="0" y="27"/>
                </a:cxn>
                <a:cxn ang="0">
                  <a:pos x="3" y="30"/>
                </a:cxn>
                <a:cxn ang="0">
                  <a:pos x="9" y="30"/>
                </a:cxn>
                <a:cxn ang="0">
                  <a:pos x="11" y="35"/>
                </a:cxn>
                <a:cxn ang="0">
                  <a:pos x="7" y="39"/>
                </a:cxn>
                <a:cxn ang="0">
                  <a:pos x="7" y="43"/>
                </a:cxn>
                <a:cxn ang="0">
                  <a:pos x="9" y="45"/>
                </a:cxn>
                <a:cxn ang="0">
                  <a:pos x="13" y="45"/>
                </a:cxn>
                <a:cxn ang="0">
                  <a:pos x="17" y="41"/>
                </a:cxn>
                <a:cxn ang="0">
                  <a:pos x="22" y="42"/>
                </a:cxn>
                <a:cxn ang="0">
                  <a:pos x="22" y="48"/>
                </a:cxn>
                <a:cxn ang="0">
                  <a:pos x="25" y="51"/>
                </a:cxn>
                <a:cxn ang="0">
                  <a:pos x="28" y="51"/>
                </a:cxn>
                <a:cxn ang="0">
                  <a:pos x="31" y="48"/>
                </a:cxn>
                <a:cxn ang="0">
                  <a:pos x="31" y="41"/>
                </a:cxn>
                <a:cxn ang="0">
                  <a:pos x="35" y="39"/>
                </a:cxn>
                <a:cxn ang="0">
                  <a:pos x="39" y="44"/>
                </a:cxn>
                <a:cxn ang="0">
                  <a:pos x="43" y="44"/>
                </a:cxn>
                <a:cxn ang="0">
                  <a:pos x="45" y="42"/>
                </a:cxn>
                <a:cxn ang="0">
                  <a:pos x="45" y="38"/>
                </a:cxn>
                <a:cxn ang="0">
                  <a:pos x="40" y="33"/>
                </a:cxn>
                <a:cxn ang="0">
                  <a:pos x="42" y="29"/>
                </a:cxn>
                <a:cxn ang="0">
                  <a:pos x="48" y="29"/>
                </a:cxn>
                <a:cxn ang="0">
                  <a:pos x="51" y="26"/>
                </a:cxn>
                <a:cxn ang="0">
                  <a:pos x="51" y="23"/>
                </a:cxn>
                <a:cxn ang="0">
                  <a:pos x="48" y="20"/>
                </a:cxn>
                <a:cxn ang="0">
                  <a:pos x="25" y="32"/>
                </a:cxn>
                <a:cxn ang="0">
                  <a:pos x="18" y="25"/>
                </a:cxn>
                <a:cxn ang="0">
                  <a:pos x="25" y="18"/>
                </a:cxn>
                <a:cxn ang="0">
                  <a:pos x="32" y="25"/>
                </a:cxn>
                <a:cxn ang="0">
                  <a:pos x="25" y="32"/>
                </a:cxn>
              </a:cxnLst>
              <a:rect l="0" t="0" r="r" b="b"/>
              <a:pathLst>
                <a:path w="51" h="51">
                  <a:moveTo>
                    <a:pt x="48" y="20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19"/>
                    <a:pt x="40" y="18"/>
                    <a:pt x="39" y="17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9"/>
                    <a:pt x="44" y="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5"/>
                    <a:pt x="39" y="5"/>
                    <a:pt x="38" y="6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0"/>
                    <a:pt x="31" y="9"/>
                    <a:pt x="29" y="9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1"/>
                    <a:pt x="21" y="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9"/>
                    <a:pt x="18" y="10"/>
                    <a:pt x="16" y="1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9" y="6"/>
                    <a:pt x="8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2"/>
                    <a:pt x="6" y="13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8"/>
                    <a:pt x="9" y="20"/>
                    <a:pt x="8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0" y="23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0"/>
                    <a:pt x="3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2"/>
                    <a:pt x="10" y="34"/>
                    <a:pt x="11" y="3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6" y="42"/>
                    <a:pt x="7" y="4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6"/>
                    <a:pt x="12" y="46"/>
                    <a:pt x="13" y="45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9" y="41"/>
                    <a:pt x="20" y="42"/>
                    <a:pt x="22" y="42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9"/>
                    <a:pt x="23" y="51"/>
                    <a:pt x="25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9" y="51"/>
                    <a:pt x="31" y="49"/>
                    <a:pt x="31" y="48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3" y="40"/>
                    <a:pt x="35" y="3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40" y="45"/>
                    <a:pt x="42" y="45"/>
                    <a:pt x="43" y="44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6" y="41"/>
                    <a:pt x="46" y="39"/>
                    <a:pt x="45" y="38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2"/>
                    <a:pt x="41" y="30"/>
                    <a:pt x="42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9"/>
                    <a:pt x="51" y="28"/>
                    <a:pt x="51" y="26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1" y="22"/>
                    <a:pt x="50" y="20"/>
                    <a:pt x="48" y="20"/>
                  </a:cubicBezTo>
                  <a:close/>
                  <a:moveTo>
                    <a:pt x="25" y="32"/>
                  </a:moveTo>
                  <a:cubicBezTo>
                    <a:pt x="21" y="32"/>
                    <a:pt x="18" y="29"/>
                    <a:pt x="18" y="25"/>
                  </a:cubicBezTo>
                  <a:cubicBezTo>
                    <a:pt x="18" y="21"/>
                    <a:pt x="21" y="18"/>
                    <a:pt x="25" y="18"/>
                  </a:cubicBezTo>
                  <a:cubicBezTo>
                    <a:pt x="29" y="18"/>
                    <a:pt x="32" y="21"/>
                    <a:pt x="32" y="25"/>
                  </a:cubicBezTo>
                  <a:cubicBezTo>
                    <a:pt x="32" y="29"/>
                    <a:pt x="29" y="32"/>
                    <a:pt x="25" y="32"/>
                  </a:cubicBezTo>
                  <a:close/>
                </a:path>
              </a:pathLst>
            </a:custGeom>
            <a:solidFill>
              <a:srgbClr val="0071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1">
                <a:ln>
                  <a:noFill/>
                </a:ln>
                <a:solidFill>
                  <a:srgbClr val="033878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7" name="Freeform 76">
            <a:extLst>
              <a:ext uri="{FF2B5EF4-FFF2-40B4-BE49-F238E27FC236}">
                <a16:creationId xmlns:a16="http://schemas.microsoft.com/office/drawing/2014/main" id="{32F1ED16-DA9F-9177-F53B-06C14E34A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8554" y="3504356"/>
            <a:ext cx="482828" cy="482828"/>
          </a:xfrm>
          <a:custGeom>
            <a:avLst/>
            <a:gdLst>
              <a:gd name="T0" fmla="*/ 210511 w 601"/>
              <a:gd name="T1" fmla="*/ 63911 h 510"/>
              <a:gd name="T2" fmla="*/ 210511 w 601"/>
              <a:gd name="T3" fmla="*/ 63911 h 510"/>
              <a:gd name="T4" fmla="*/ 210511 w 601"/>
              <a:gd name="T5" fmla="*/ 63911 h 510"/>
              <a:gd name="T6" fmla="*/ 210511 w 601"/>
              <a:gd name="T7" fmla="*/ 63911 h 510"/>
              <a:gd name="T8" fmla="*/ 124295 w 601"/>
              <a:gd name="T9" fmla="*/ 125294 h 510"/>
              <a:gd name="T10" fmla="*/ 124295 w 601"/>
              <a:gd name="T11" fmla="*/ 125294 h 510"/>
              <a:gd name="T12" fmla="*/ 116751 w 601"/>
              <a:gd name="T13" fmla="*/ 127822 h 510"/>
              <a:gd name="T14" fmla="*/ 111722 w 601"/>
              <a:gd name="T15" fmla="*/ 125294 h 510"/>
              <a:gd name="T16" fmla="*/ 111722 w 601"/>
              <a:gd name="T17" fmla="*/ 125294 h 510"/>
              <a:gd name="T18" fmla="*/ 111722 w 601"/>
              <a:gd name="T19" fmla="*/ 125294 h 510"/>
              <a:gd name="T20" fmla="*/ 111722 w 601"/>
              <a:gd name="T21" fmla="*/ 125294 h 510"/>
              <a:gd name="T22" fmla="*/ 65740 w 601"/>
              <a:gd name="T23" fmla="*/ 94603 h 510"/>
              <a:gd name="T24" fmla="*/ 20117 w 601"/>
              <a:gd name="T25" fmla="*/ 122406 h 510"/>
              <a:gd name="T26" fmla="*/ 20117 w 601"/>
              <a:gd name="T27" fmla="*/ 163207 h 510"/>
              <a:gd name="T28" fmla="*/ 205482 w 601"/>
              <a:gd name="T29" fmla="*/ 163207 h 510"/>
              <a:gd name="T30" fmla="*/ 215541 w 601"/>
              <a:gd name="T31" fmla="*/ 173679 h 510"/>
              <a:gd name="T32" fmla="*/ 205482 w 601"/>
              <a:gd name="T33" fmla="*/ 183789 h 510"/>
              <a:gd name="T34" fmla="*/ 10059 w 601"/>
              <a:gd name="T35" fmla="*/ 183789 h 510"/>
              <a:gd name="T36" fmla="*/ 0 w 601"/>
              <a:gd name="T37" fmla="*/ 173679 h 510"/>
              <a:gd name="T38" fmla="*/ 0 w 601"/>
              <a:gd name="T39" fmla="*/ 10110 h 510"/>
              <a:gd name="T40" fmla="*/ 10059 w 601"/>
              <a:gd name="T41" fmla="*/ 0 h 510"/>
              <a:gd name="T42" fmla="*/ 20117 w 601"/>
              <a:gd name="T43" fmla="*/ 10110 h 510"/>
              <a:gd name="T44" fmla="*/ 20117 w 601"/>
              <a:gd name="T45" fmla="*/ 99658 h 510"/>
              <a:gd name="T46" fmla="*/ 60711 w 601"/>
              <a:gd name="T47" fmla="*/ 74021 h 510"/>
              <a:gd name="T48" fmla="*/ 60711 w 601"/>
              <a:gd name="T49" fmla="*/ 74021 h 510"/>
              <a:gd name="T50" fmla="*/ 65740 w 601"/>
              <a:gd name="T51" fmla="*/ 71494 h 510"/>
              <a:gd name="T52" fmla="*/ 73643 w 601"/>
              <a:gd name="T53" fmla="*/ 74021 h 510"/>
              <a:gd name="T54" fmla="*/ 73643 w 601"/>
              <a:gd name="T55" fmla="*/ 74021 h 510"/>
              <a:gd name="T56" fmla="*/ 73643 w 601"/>
              <a:gd name="T57" fmla="*/ 74021 h 510"/>
              <a:gd name="T58" fmla="*/ 73643 w 601"/>
              <a:gd name="T59" fmla="*/ 74021 h 510"/>
              <a:gd name="T60" fmla="*/ 116751 w 601"/>
              <a:gd name="T61" fmla="*/ 104713 h 510"/>
              <a:gd name="T62" fmla="*/ 200453 w 601"/>
              <a:gd name="T63" fmla="*/ 45857 h 510"/>
              <a:gd name="T64" fmla="*/ 200453 w 601"/>
              <a:gd name="T65" fmla="*/ 45857 h 510"/>
              <a:gd name="T66" fmla="*/ 205482 w 601"/>
              <a:gd name="T67" fmla="*/ 45857 h 510"/>
              <a:gd name="T68" fmla="*/ 215541 w 601"/>
              <a:gd name="T69" fmla="*/ 56328 h 510"/>
              <a:gd name="T70" fmla="*/ 210511 w 601"/>
              <a:gd name="T71" fmla="*/ 63911 h 51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01" h="510">
                <a:moveTo>
                  <a:pt x="586" y="177"/>
                </a:moveTo>
                <a:lnTo>
                  <a:pt x="586" y="177"/>
                </a:lnTo>
                <a:cubicBezTo>
                  <a:pt x="346" y="347"/>
                  <a:pt x="346" y="347"/>
                  <a:pt x="346" y="347"/>
                </a:cubicBezTo>
                <a:cubicBezTo>
                  <a:pt x="339" y="347"/>
                  <a:pt x="332" y="354"/>
                  <a:pt x="325" y="354"/>
                </a:cubicBezTo>
                <a:cubicBezTo>
                  <a:pt x="325" y="354"/>
                  <a:pt x="318" y="347"/>
                  <a:pt x="311" y="347"/>
                </a:cubicBezTo>
                <a:cubicBezTo>
                  <a:pt x="183" y="262"/>
                  <a:pt x="183" y="262"/>
                  <a:pt x="183" y="262"/>
                </a:cubicBezTo>
                <a:cubicBezTo>
                  <a:pt x="56" y="339"/>
                  <a:pt x="56" y="339"/>
                  <a:pt x="56" y="339"/>
                </a:cubicBezTo>
                <a:cubicBezTo>
                  <a:pt x="56" y="452"/>
                  <a:pt x="56" y="452"/>
                  <a:pt x="56" y="452"/>
                </a:cubicBezTo>
                <a:cubicBezTo>
                  <a:pt x="572" y="452"/>
                  <a:pt x="572" y="452"/>
                  <a:pt x="572" y="452"/>
                </a:cubicBezTo>
                <a:cubicBezTo>
                  <a:pt x="586" y="452"/>
                  <a:pt x="600" y="467"/>
                  <a:pt x="600" y="481"/>
                </a:cubicBezTo>
                <a:cubicBezTo>
                  <a:pt x="600" y="502"/>
                  <a:pt x="586" y="509"/>
                  <a:pt x="572" y="509"/>
                </a:cubicBezTo>
                <a:cubicBezTo>
                  <a:pt x="28" y="509"/>
                  <a:pt x="28" y="509"/>
                  <a:pt x="28" y="509"/>
                </a:cubicBezTo>
                <a:cubicBezTo>
                  <a:pt x="7" y="509"/>
                  <a:pt x="0" y="502"/>
                  <a:pt x="0" y="48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7" y="0"/>
                  <a:pt x="28" y="0"/>
                </a:cubicBezTo>
                <a:cubicBezTo>
                  <a:pt x="42" y="0"/>
                  <a:pt x="56" y="14"/>
                  <a:pt x="56" y="28"/>
                </a:cubicBezTo>
                <a:cubicBezTo>
                  <a:pt x="56" y="276"/>
                  <a:pt x="56" y="276"/>
                  <a:pt x="56" y="276"/>
                </a:cubicBezTo>
                <a:cubicBezTo>
                  <a:pt x="169" y="205"/>
                  <a:pt x="169" y="205"/>
                  <a:pt x="169" y="205"/>
                </a:cubicBezTo>
                <a:cubicBezTo>
                  <a:pt x="176" y="205"/>
                  <a:pt x="183" y="198"/>
                  <a:pt x="183" y="198"/>
                </a:cubicBezTo>
                <a:cubicBezTo>
                  <a:pt x="191" y="198"/>
                  <a:pt x="198" y="205"/>
                  <a:pt x="205" y="205"/>
                </a:cubicBezTo>
                <a:cubicBezTo>
                  <a:pt x="325" y="290"/>
                  <a:pt x="325" y="290"/>
                  <a:pt x="325" y="290"/>
                </a:cubicBezTo>
                <a:cubicBezTo>
                  <a:pt x="558" y="127"/>
                  <a:pt x="558" y="127"/>
                  <a:pt x="558" y="127"/>
                </a:cubicBezTo>
                <a:cubicBezTo>
                  <a:pt x="558" y="127"/>
                  <a:pt x="565" y="127"/>
                  <a:pt x="572" y="127"/>
                </a:cubicBezTo>
                <a:cubicBezTo>
                  <a:pt x="586" y="127"/>
                  <a:pt x="600" y="134"/>
                  <a:pt x="600" y="156"/>
                </a:cubicBezTo>
                <a:cubicBezTo>
                  <a:pt x="600" y="163"/>
                  <a:pt x="593" y="170"/>
                  <a:pt x="586" y="177"/>
                </a:cubicBezTo>
              </a:path>
            </a:pathLst>
          </a:custGeom>
          <a:solidFill>
            <a:srgbClr val="0071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1">
              <a:ln>
                <a:noFill/>
              </a:ln>
              <a:solidFill>
                <a:srgbClr val="033878"/>
              </a:solidFill>
              <a:effectLst/>
              <a:uLnTx/>
              <a:uFillTx/>
            </a:endParaRPr>
          </a:p>
        </p:txBody>
      </p: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80A998FD-36D7-435B-055B-DF81D20D7BCE}"/>
              </a:ext>
            </a:extLst>
          </p:cNvPr>
          <p:cNvGrpSpPr/>
          <p:nvPr/>
        </p:nvGrpSpPr>
        <p:grpSpPr>
          <a:xfrm>
            <a:off x="1136236" y="3686287"/>
            <a:ext cx="741410" cy="601795"/>
            <a:chOff x="350843" y="3535366"/>
            <a:chExt cx="829200" cy="673053"/>
          </a:xfrm>
        </p:grpSpPr>
        <p:sp>
          <p:nvSpPr>
            <p:cNvPr id="50" name="Google Shape;13954;p82">
              <a:extLst>
                <a:ext uri="{FF2B5EF4-FFF2-40B4-BE49-F238E27FC236}">
                  <a16:creationId xmlns:a16="http://schemas.microsoft.com/office/drawing/2014/main" id="{0A05E38E-6E8B-C68E-1F2D-6DE7E302184F}"/>
                </a:ext>
              </a:extLst>
            </p:cNvPr>
            <p:cNvSpPr/>
            <p:nvPr/>
          </p:nvSpPr>
          <p:spPr>
            <a:xfrm>
              <a:off x="350843" y="3535366"/>
              <a:ext cx="829200" cy="673053"/>
            </a:xfrm>
            <a:custGeom>
              <a:avLst/>
              <a:gdLst/>
              <a:ahLst/>
              <a:cxnLst/>
              <a:rect l="l" t="t" r="r" b="b"/>
              <a:pathLst>
                <a:path w="13276" h="10776" extrusionOk="0">
                  <a:moveTo>
                    <a:pt x="2084" y="382"/>
                  </a:moveTo>
                  <a:cubicBezTo>
                    <a:pt x="2084" y="382"/>
                    <a:pt x="2108" y="382"/>
                    <a:pt x="2108" y="406"/>
                  </a:cubicBezTo>
                  <a:lnTo>
                    <a:pt x="2108" y="1239"/>
                  </a:lnTo>
                  <a:cubicBezTo>
                    <a:pt x="2108" y="1239"/>
                    <a:pt x="2108" y="1251"/>
                    <a:pt x="2084" y="1251"/>
                  </a:cubicBezTo>
                  <a:lnTo>
                    <a:pt x="1667" y="1251"/>
                  </a:lnTo>
                  <a:cubicBezTo>
                    <a:pt x="1667" y="1251"/>
                    <a:pt x="1655" y="1251"/>
                    <a:pt x="1655" y="1239"/>
                  </a:cubicBezTo>
                  <a:lnTo>
                    <a:pt x="1655" y="406"/>
                  </a:lnTo>
                  <a:lnTo>
                    <a:pt x="2084" y="382"/>
                  </a:lnTo>
                  <a:close/>
                  <a:moveTo>
                    <a:pt x="11645" y="382"/>
                  </a:moveTo>
                  <a:cubicBezTo>
                    <a:pt x="11645" y="382"/>
                    <a:pt x="11657" y="382"/>
                    <a:pt x="11657" y="406"/>
                  </a:cubicBezTo>
                  <a:lnTo>
                    <a:pt x="11657" y="1239"/>
                  </a:lnTo>
                  <a:cubicBezTo>
                    <a:pt x="11657" y="1239"/>
                    <a:pt x="11657" y="1251"/>
                    <a:pt x="11645" y="1251"/>
                  </a:cubicBezTo>
                  <a:lnTo>
                    <a:pt x="11216" y="1251"/>
                  </a:lnTo>
                  <a:cubicBezTo>
                    <a:pt x="11216" y="1251"/>
                    <a:pt x="11192" y="1251"/>
                    <a:pt x="11192" y="1239"/>
                  </a:cubicBezTo>
                  <a:lnTo>
                    <a:pt x="11192" y="406"/>
                  </a:lnTo>
                  <a:lnTo>
                    <a:pt x="11216" y="406"/>
                  </a:lnTo>
                  <a:lnTo>
                    <a:pt x="11645" y="382"/>
                  </a:lnTo>
                  <a:close/>
                  <a:moveTo>
                    <a:pt x="12478" y="1215"/>
                  </a:moveTo>
                  <a:cubicBezTo>
                    <a:pt x="12716" y="1215"/>
                    <a:pt x="12907" y="1418"/>
                    <a:pt x="12907" y="1656"/>
                  </a:cubicBezTo>
                  <a:lnTo>
                    <a:pt x="12907" y="9954"/>
                  </a:lnTo>
                  <a:cubicBezTo>
                    <a:pt x="12895" y="10193"/>
                    <a:pt x="12704" y="10383"/>
                    <a:pt x="12466" y="10383"/>
                  </a:cubicBezTo>
                  <a:lnTo>
                    <a:pt x="834" y="10383"/>
                  </a:lnTo>
                  <a:cubicBezTo>
                    <a:pt x="596" y="10383"/>
                    <a:pt x="405" y="10193"/>
                    <a:pt x="405" y="9954"/>
                  </a:cubicBezTo>
                  <a:lnTo>
                    <a:pt x="405" y="1656"/>
                  </a:lnTo>
                  <a:cubicBezTo>
                    <a:pt x="405" y="1418"/>
                    <a:pt x="596" y="1215"/>
                    <a:pt x="834" y="1215"/>
                  </a:cubicBezTo>
                  <a:lnTo>
                    <a:pt x="1262" y="1215"/>
                  </a:lnTo>
                  <a:lnTo>
                    <a:pt x="1262" y="1239"/>
                  </a:lnTo>
                  <a:cubicBezTo>
                    <a:pt x="1262" y="1453"/>
                    <a:pt x="1441" y="1632"/>
                    <a:pt x="1667" y="1632"/>
                  </a:cubicBezTo>
                  <a:lnTo>
                    <a:pt x="2084" y="1632"/>
                  </a:lnTo>
                  <a:cubicBezTo>
                    <a:pt x="2310" y="1632"/>
                    <a:pt x="2489" y="1453"/>
                    <a:pt x="2489" y="1239"/>
                  </a:cubicBezTo>
                  <a:lnTo>
                    <a:pt x="2489" y="1215"/>
                  </a:lnTo>
                  <a:lnTo>
                    <a:pt x="10823" y="1215"/>
                  </a:lnTo>
                  <a:lnTo>
                    <a:pt x="10823" y="1239"/>
                  </a:lnTo>
                  <a:cubicBezTo>
                    <a:pt x="10823" y="1453"/>
                    <a:pt x="11002" y="1632"/>
                    <a:pt x="11228" y="1632"/>
                  </a:cubicBezTo>
                  <a:lnTo>
                    <a:pt x="11645" y="1632"/>
                  </a:lnTo>
                  <a:cubicBezTo>
                    <a:pt x="11859" y="1632"/>
                    <a:pt x="12038" y="1453"/>
                    <a:pt x="12038" y="1239"/>
                  </a:cubicBezTo>
                  <a:lnTo>
                    <a:pt x="12038" y="1215"/>
                  </a:lnTo>
                  <a:close/>
                  <a:moveTo>
                    <a:pt x="1655" y="1"/>
                  </a:moveTo>
                  <a:cubicBezTo>
                    <a:pt x="1429" y="1"/>
                    <a:pt x="1251" y="179"/>
                    <a:pt x="1251" y="406"/>
                  </a:cubicBezTo>
                  <a:lnTo>
                    <a:pt x="1251" y="834"/>
                  </a:lnTo>
                  <a:lnTo>
                    <a:pt x="822" y="834"/>
                  </a:lnTo>
                  <a:cubicBezTo>
                    <a:pt x="381" y="834"/>
                    <a:pt x="0" y="1203"/>
                    <a:pt x="0" y="1656"/>
                  </a:cubicBezTo>
                  <a:lnTo>
                    <a:pt x="0" y="9954"/>
                  </a:lnTo>
                  <a:cubicBezTo>
                    <a:pt x="0" y="10395"/>
                    <a:pt x="381" y="10776"/>
                    <a:pt x="822" y="10776"/>
                  </a:cubicBezTo>
                  <a:lnTo>
                    <a:pt x="12442" y="10776"/>
                  </a:lnTo>
                  <a:cubicBezTo>
                    <a:pt x="12895" y="10776"/>
                    <a:pt x="13264" y="10395"/>
                    <a:pt x="13264" y="9954"/>
                  </a:cubicBezTo>
                  <a:lnTo>
                    <a:pt x="13264" y="1656"/>
                  </a:lnTo>
                  <a:cubicBezTo>
                    <a:pt x="13276" y="1203"/>
                    <a:pt x="12907" y="834"/>
                    <a:pt x="12466" y="834"/>
                  </a:cubicBezTo>
                  <a:lnTo>
                    <a:pt x="12026" y="834"/>
                  </a:lnTo>
                  <a:lnTo>
                    <a:pt x="12026" y="406"/>
                  </a:lnTo>
                  <a:cubicBezTo>
                    <a:pt x="12026" y="179"/>
                    <a:pt x="11847" y="1"/>
                    <a:pt x="11621" y="1"/>
                  </a:cubicBezTo>
                  <a:lnTo>
                    <a:pt x="11216" y="1"/>
                  </a:lnTo>
                  <a:cubicBezTo>
                    <a:pt x="10990" y="1"/>
                    <a:pt x="10811" y="179"/>
                    <a:pt x="10811" y="406"/>
                  </a:cubicBezTo>
                  <a:lnTo>
                    <a:pt x="10811" y="834"/>
                  </a:lnTo>
                  <a:lnTo>
                    <a:pt x="2477" y="834"/>
                  </a:lnTo>
                  <a:lnTo>
                    <a:pt x="2477" y="406"/>
                  </a:lnTo>
                  <a:cubicBezTo>
                    <a:pt x="2477" y="179"/>
                    <a:pt x="2298" y="1"/>
                    <a:pt x="2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955;p82">
              <a:extLst>
                <a:ext uri="{FF2B5EF4-FFF2-40B4-BE49-F238E27FC236}">
                  <a16:creationId xmlns:a16="http://schemas.microsoft.com/office/drawing/2014/main" id="{A46AEAB8-BE79-0C22-EB17-C4AA92F75981}"/>
                </a:ext>
              </a:extLst>
            </p:cNvPr>
            <p:cNvSpPr/>
            <p:nvPr/>
          </p:nvSpPr>
          <p:spPr>
            <a:xfrm>
              <a:off x="404370" y="3665529"/>
              <a:ext cx="723644" cy="23859"/>
            </a:xfrm>
            <a:custGeom>
              <a:avLst/>
              <a:gdLst/>
              <a:ahLst/>
              <a:cxnLst/>
              <a:rect l="l" t="t" r="r" b="b"/>
              <a:pathLst>
                <a:path w="11586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1395" y="381"/>
                  </a:lnTo>
                  <a:cubicBezTo>
                    <a:pt x="11502" y="381"/>
                    <a:pt x="11585" y="298"/>
                    <a:pt x="11585" y="191"/>
                  </a:cubicBezTo>
                  <a:cubicBezTo>
                    <a:pt x="11585" y="84"/>
                    <a:pt x="11502" y="0"/>
                    <a:pt x="113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956;p82">
              <a:extLst>
                <a:ext uri="{FF2B5EF4-FFF2-40B4-BE49-F238E27FC236}">
                  <a16:creationId xmlns:a16="http://schemas.microsoft.com/office/drawing/2014/main" id="{E678A0F5-848B-5253-0EA6-F57F87E732EC}"/>
                </a:ext>
              </a:extLst>
            </p:cNvPr>
            <p:cNvSpPr/>
            <p:nvPr/>
          </p:nvSpPr>
          <p:spPr>
            <a:xfrm>
              <a:off x="442281" y="3768898"/>
              <a:ext cx="101931" cy="23859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957;p82">
              <a:extLst>
                <a:ext uri="{FF2B5EF4-FFF2-40B4-BE49-F238E27FC236}">
                  <a16:creationId xmlns:a16="http://schemas.microsoft.com/office/drawing/2014/main" id="{D9270801-1441-EC5F-C83A-1D7DA99E23D1}"/>
                </a:ext>
              </a:extLst>
            </p:cNvPr>
            <p:cNvSpPr/>
            <p:nvPr/>
          </p:nvSpPr>
          <p:spPr>
            <a:xfrm>
              <a:off x="624473" y="3768898"/>
              <a:ext cx="101994" cy="23859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49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958;p82">
              <a:extLst>
                <a:ext uri="{FF2B5EF4-FFF2-40B4-BE49-F238E27FC236}">
                  <a16:creationId xmlns:a16="http://schemas.microsoft.com/office/drawing/2014/main" id="{2AA2B363-4263-E683-598B-C5A08CC557A4}"/>
                </a:ext>
              </a:extLst>
            </p:cNvPr>
            <p:cNvSpPr/>
            <p:nvPr/>
          </p:nvSpPr>
          <p:spPr>
            <a:xfrm>
              <a:off x="986671" y="3768898"/>
              <a:ext cx="102681" cy="23859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86"/>
                    <a:pt x="1643" y="191"/>
                  </a:cubicBezTo>
                  <a:cubicBezTo>
                    <a:pt x="1643" y="84"/>
                    <a:pt x="1572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959;p82">
              <a:extLst>
                <a:ext uri="{FF2B5EF4-FFF2-40B4-BE49-F238E27FC236}">
                  <a16:creationId xmlns:a16="http://schemas.microsoft.com/office/drawing/2014/main" id="{985AB641-B53E-0DD5-B39E-E11779C19474}"/>
                </a:ext>
              </a:extLst>
            </p:cNvPr>
            <p:cNvSpPr/>
            <p:nvPr/>
          </p:nvSpPr>
          <p:spPr>
            <a:xfrm>
              <a:off x="442281" y="3873016"/>
              <a:ext cx="101931" cy="23859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4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86"/>
                    <a:pt x="1632" y="191"/>
                  </a:cubicBezTo>
                  <a:cubicBezTo>
                    <a:pt x="1632" y="84"/>
                    <a:pt x="1561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960;p82">
              <a:extLst>
                <a:ext uri="{FF2B5EF4-FFF2-40B4-BE49-F238E27FC236}">
                  <a16:creationId xmlns:a16="http://schemas.microsoft.com/office/drawing/2014/main" id="{F42527C5-0C91-BB78-EEC9-D70BE37BF1AB}"/>
                </a:ext>
              </a:extLst>
            </p:cNvPr>
            <p:cNvSpPr/>
            <p:nvPr/>
          </p:nvSpPr>
          <p:spPr>
            <a:xfrm>
              <a:off x="805979" y="3873016"/>
              <a:ext cx="101931" cy="23859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1441" y="381"/>
                  </a:lnTo>
                  <a:cubicBezTo>
                    <a:pt x="1548" y="381"/>
                    <a:pt x="1631" y="286"/>
                    <a:pt x="1631" y="191"/>
                  </a:cubicBezTo>
                  <a:cubicBezTo>
                    <a:pt x="1631" y="84"/>
                    <a:pt x="1548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961;p82">
              <a:extLst>
                <a:ext uri="{FF2B5EF4-FFF2-40B4-BE49-F238E27FC236}">
                  <a16:creationId xmlns:a16="http://schemas.microsoft.com/office/drawing/2014/main" id="{84236C3C-DF0E-2786-DE31-65D4EF8F4C8C}"/>
                </a:ext>
              </a:extLst>
            </p:cNvPr>
            <p:cNvSpPr/>
            <p:nvPr/>
          </p:nvSpPr>
          <p:spPr>
            <a:xfrm>
              <a:off x="442281" y="3977135"/>
              <a:ext cx="101931" cy="23859"/>
            </a:xfrm>
            <a:custGeom>
              <a:avLst/>
              <a:gdLst/>
              <a:ahLst/>
              <a:cxnLst/>
              <a:rect l="l" t="t" r="r" b="b"/>
              <a:pathLst>
                <a:path w="1632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61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962;p82">
              <a:extLst>
                <a:ext uri="{FF2B5EF4-FFF2-40B4-BE49-F238E27FC236}">
                  <a16:creationId xmlns:a16="http://schemas.microsoft.com/office/drawing/2014/main" id="{7609D56E-5CC7-4409-492B-84CB809BF1BB}"/>
                </a:ext>
              </a:extLst>
            </p:cNvPr>
            <p:cNvSpPr/>
            <p:nvPr/>
          </p:nvSpPr>
          <p:spPr>
            <a:xfrm>
              <a:off x="624473" y="3977135"/>
              <a:ext cx="101994" cy="23859"/>
            </a:xfrm>
            <a:custGeom>
              <a:avLst/>
              <a:gdLst/>
              <a:ahLst/>
              <a:cxnLst/>
              <a:rect l="l" t="t" r="r" b="b"/>
              <a:pathLst>
                <a:path w="1633" h="382" extrusionOk="0">
                  <a:moveTo>
                    <a:pt x="191" y="0"/>
                  </a:moveTo>
                  <a:cubicBezTo>
                    <a:pt x="84" y="0"/>
                    <a:pt x="1" y="83"/>
                    <a:pt x="1" y="191"/>
                  </a:cubicBezTo>
                  <a:cubicBezTo>
                    <a:pt x="1" y="298"/>
                    <a:pt x="84" y="381"/>
                    <a:pt x="191" y="381"/>
                  </a:cubicBezTo>
                  <a:lnTo>
                    <a:pt x="1442" y="381"/>
                  </a:lnTo>
                  <a:cubicBezTo>
                    <a:pt x="1549" y="381"/>
                    <a:pt x="1632" y="298"/>
                    <a:pt x="1632" y="191"/>
                  </a:cubicBezTo>
                  <a:cubicBezTo>
                    <a:pt x="1632" y="83"/>
                    <a:pt x="1549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963;p82">
              <a:extLst>
                <a:ext uri="{FF2B5EF4-FFF2-40B4-BE49-F238E27FC236}">
                  <a16:creationId xmlns:a16="http://schemas.microsoft.com/office/drawing/2014/main" id="{D8BBFE52-C0BE-D090-285D-FFB922D048EF}"/>
                </a:ext>
              </a:extLst>
            </p:cNvPr>
            <p:cNvSpPr/>
            <p:nvPr/>
          </p:nvSpPr>
          <p:spPr>
            <a:xfrm>
              <a:off x="986671" y="3977135"/>
              <a:ext cx="102681" cy="23859"/>
            </a:xfrm>
            <a:custGeom>
              <a:avLst/>
              <a:gdLst/>
              <a:ahLst/>
              <a:cxnLst/>
              <a:rect l="l" t="t" r="r" b="b"/>
              <a:pathLst>
                <a:path w="1644" h="382" extrusionOk="0">
                  <a:moveTo>
                    <a:pt x="203" y="0"/>
                  </a:moveTo>
                  <a:cubicBezTo>
                    <a:pt x="95" y="0"/>
                    <a:pt x="0" y="83"/>
                    <a:pt x="0" y="191"/>
                  </a:cubicBezTo>
                  <a:cubicBezTo>
                    <a:pt x="0" y="298"/>
                    <a:pt x="95" y="381"/>
                    <a:pt x="203" y="381"/>
                  </a:cubicBezTo>
                  <a:lnTo>
                    <a:pt x="1441" y="381"/>
                  </a:lnTo>
                  <a:cubicBezTo>
                    <a:pt x="1548" y="381"/>
                    <a:pt x="1643" y="298"/>
                    <a:pt x="1643" y="191"/>
                  </a:cubicBezTo>
                  <a:cubicBezTo>
                    <a:pt x="1643" y="83"/>
                    <a:pt x="1572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964;p82">
              <a:extLst>
                <a:ext uri="{FF2B5EF4-FFF2-40B4-BE49-F238E27FC236}">
                  <a16:creationId xmlns:a16="http://schemas.microsoft.com/office/drawing/2014/main" id="{30FDE9A4-0C38-9128-27EC-C327ACAAFD8C}"/>
                </a:ext>
              </a:extLst>
            </p:cNvPr>
            <p:cNvSpPr/>
            <p:nvPr/>
          </p:nvSpPr>
          <p:spPr>
            <a:xfrm>
              <a:off x="624473" y="4079754"/>
              <a:ext cx="101994" cy="24609"/>
            </a:xfrm>
            <a:custGeom>
              <a:avLst/>
              <a:gdLst/>
              <a:ahLst/>
              <a:cxnLst/>
              <a:rect l="l" t="t" r="r" b="b"/>
              <a:pathLst>
                <a:path w="1633" h="394" extrusionOk="0">
                  <a:moveTo>
                    <a:pt x="191" y="0"/>
                  </a:moveTo>
                  <a:cubicBezTo>
                    <a:pt x="84" y="0"/>
                    <a:pt x="1" y="95"/>
                    <a:pt x="1" y="191"/>
                  </a:cubicBezTo>
                  <a:cubicBezTo>
                    <a:pt x="1" y="298"/>
                    <a:pt x="84" y="393"/>
                    <a:pt x="191" y="393"/>
                  </a:cubicBezTo>
                  <a:lnTo>
                    <a:pt x="1442" y="393"/>
                  </a:lnTo>
                  <a:cubicBezTo>
                    <a:pt x="1549" y="393"/>
                    <a:pt x="1632" y="298"/>
                    <a:pt x="1632" y="191"/>
                  </a:cubicBezTo>
                  <a:cubicBezTo>
                    <a:pt x="1632" y="95"/>
                    <a:pt x="1549" y="0"/>
                    <a:pt x="1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965;p82">
              <a:extLst>
                <a:ext uri="{FF2B5EF4-FFF2-40B4-BE49-F238E27FC236}">
                  <a16:creationId xmlns:a16="http://schemas.microsoft.com/office/drawing/2014/main" id="{F74C4EFC-01D1-BDF0-3D06-B966EF778384}"/>
                </a:ext>
              </a:extLst>
            </p:cNvPr>
            <p:cNvSpPr/>
            <p:nvPr/>
          </p:nvSpPr>
          <p:spPr>
            <a:xfrm>
              <a:off x="805979" y="4079754"/>
              <a:ext cx="101931" cy="24609"/>
            </a:xfrm>
            <a:custGeom>
              <a:avLst/>
              <a:gdLst/>
              <a:ahLst/>
              <a:cxnLst/>
              <a:rect l="l" t="t" r="r" b="b"/>
              <a:pathLst>
                <a:path w="1632" h="394" extrusionOk="0">
                  <a:moveTo>
                    <a:pt x="191" y="0"/>
                  </a:moveTo>
                  <a:cubicBezTo>
                    <a:pt x="83" y="0"/>
                    <a:pt x="0" y="95"/>
                    <a:pt x="0" y="191"/>
                  </a:cubicBezTo>
                  <a:cubicBezTo>
                    <a:pt x="0" y="298"/>
                    <a:pt x="83" y="393"/>
                    <a:pt x="191" y="393"/>
                  </a:cubicBezTo>
                  <a:lnTo>
                    <a:pt x="1441" y="393"/>
                  </a:lnTo>
                  <a:cubicBezTo>
                    <a:pt x="1548" y="393"/>
                    <a:pt x="1631" y="298"/>
                    <a:pt x="1631" y="191"/>
                  </a:cubicBezTo>
                  <a:cubicBezTo>
                    <a:pt x="1631" y="95"/>
                    <a:pt x="1548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966;p82">
              <a:extLst>
                <a:ext uri="{FF2B5EF4-FFF2-40B4-BE49-F238E27FC236}">
                  <a16:creationId xmlns:a16="http://schemas.microsoft.com/office/drawing/2014/main" id="{FD85E2BD-82A4-00BB-013A-2E27BFB6A6CC}"/>
                </a:ext>
              </a:extLst>
            </p:cNvPr>
            <p:cNvSpPr/>
            <p:nvPr/>
          </p:nvSpPr>
          <p:spPr>
            <a:xfrm>
              <a:off x="986671" y="4079754"/>
              <a:ext cx="102681" cy="24609"/>
            </a:xfrm>
            <a:custGeom>
              <a:avLst/>
              <a:gdLst/>
              <a:ahLst/>
              <a:cxnLst/>
              <a:rect l="l" t="t" r="r" b="b"/>
              <a:pathLst>
                <a:path w="1644" h="394" extrusionOk="0">
                  <a:moveTo>
                    <a:pt x="203" y="0"/>
                  </a:moveTo>
                  <a:cubicBezTo>
                    <a:pt x="95" y="0"/>
                    <a:pt x="0" y="95"/>
                    <a:pt x="0" y="191"/>
                  </a:cubicBezTo>
                  <a:cubicBezTo>
                    <a:pt x="0" y="298"/>
                    <a:pt x="95" y="393"/>
                    <a:pt x="203" y="393"/>
                  </a:cubicBezTo>
                  <a:lnTo>
                    <a:pt x="1441" y="393"/>
                  </a:lnTo>
                  <a:cubicBezTo>
                    <a:pt x="1548" y="393"/>
                    <a:pt x="1643" y="298"/>
                    <a:pt x="1643" y="191"/>
                  </a:cubicBezTo>
                  <a:cubicBezTo>
                    <a:pt x="1643" y="95"/>
                    <a:pt x="1572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967;p82">
              <a:extLst>
                <a:ext uri="{FF2B5EF4-FFF2-40B4-BE49-F238E27FC236}">
                  <a16:creationId xmlns:a16="http://schemas.microsoft.com/office/drawing/2014/main" id="{4A69BC59-260F-ECF9-DBB4-5022F633B9CE}"/>
                </a:ext>
              </a:extLst>
            </p:cNvPr>
            <p:cNvSpPr/>
            <p:nvPr/>
          </p:nvSpPr>
          <p:spPr>
            <a:xfrm>
              <a:off x="623724" y="3846784"/>
              <a:ext cx="104180" cy="76075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54" y="1"/>
                  </a:moveTo>
                  <a:cubicBezTo>
                    <a:pt x="1406" y="1"/>
                    <a:pt x="1358" y="21"/>
                    <a:pt x="1323" y="63"/>
                  </a:cubicBezTo>
                  <a:lnTo>
                    <a:pt x="620" y="754"/>
                  </a:lnTo>
                  <a:lnTo>
                    <a:pt x="334" y="480"/>
                  </a:lnTo>
                  <a:cubicBezTo>
                    <a:pt x="299" y="438"/>
                    <a:pt x="251" y="417"/>
                    <a:pt x="203" y="417"/>
                  </a:cubicBezTo>
                  <a:cubicBezTo>
                    <a:pt x="156" y="417"/>
                    <a:pt x="108" y="438"/>
                    <a:pt x="72" y="480"/>
                  </a:cubicBezTo>
                  <a:cubicBezTo>
                    <a:pt x="1" y="551"/>
                    <a:pt x="1" y="670"/>
                    <a:pt x="72" y="742"/>
                  </a:cubicBezTo>
                  <a:lnTo>
                    <a:pt x="489" y="1158"/>
                  </a:lnTo>
                  <a:cubicBezTo>
                    <a:pt x="513" y="1194"/>
                    <a:pt x="572" y="1218"/>
                    <a:pt x="620" y="1218"/>
                  </a:cubicBezTo>
                  <a:cubicBezTo>
                    <a:pt x="668" y="1218"/>
                    <a:pt x="727" y="1206"/>
                    <a:pt x="751" y="1158"/>
                  </a:cubicBezTo>
                  <a:lnTo>
                    <a:pt x="1585" y="325"/>
                  </a:lnTo>
                  <a:cubicBezTo>
                    <a:pt x="1668" y="254"/>
                    <a:pt x="1668" y="134"/>
                    <a:pt x="1585" y="63"/>
                  </a:cubicBezTo>
                  <a:cubicBezTo>
                    <a:pt x="1549" y="21"/>
                    <a:pt x="1501" y="1"/>
                    <a:pt x="14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968;p82">
              <a:extLst>
                <a:ext uri="{FF2B5EF4-FFF2-40B4-BE49-F238E27FC236}">
                  <a16:creationId xmlns:a16="http://schemas.microsoft.com/office/drawing/2014/main" id="{433403C8-2692-C096-EB03-7701AB69CD7E}"/>
                </a:ext>
              </a:extLst>
            </p:cNvPr>
            <p:cNvSpPr/>
            <p:nvPr/>
          </p:nvSpPr>
          <p:spPr>
            <a:xfrm>
              <a:off x="986671" y="3846784"/>
              <a:ext cx="104180" cy="76075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6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24" y="1194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4"/>
                    <a:pt x="1667" y="134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969;p82">
              <a:extLst>
                <a:ext uri="{FF2B5EF4-FFF2-40B4-BE49-F238E27FC236}">
                  <a16:creationId xmlns:a16="http://schemas.microsoft.com/office/drawing/2014/main" id="{4EEEBB3F-D485-B431-AB9F-3EB8DCF4D975}"/>
                </a:ext>
              </a:extLst>
            </p:cNvPr>
            <p:cNvSpPr/>
            <p:nvPr/>
          </p:nvSpPr>
          <p:spPr>
            <a:xfrm>
              <a:off x="804479" y="3950902"/>
              <a:ext cx="104180" cy="76075"/>
            </a:xfrm>
            <a:custGeom>
              <a:avLst/>
              <a:gdLst/>
              <a:ahLst/>
              <a:cxnLst/>
              <a:rect l="l" t="t" r="r" b="b"/>
              <a:pathLst>
                <a:path w="1668" h="1218" extrusionOk="0">
                  <a:moveTo>
                    <a:pt x="1465" y="0"/>
                  </a:moveTo>
                  <a:cubicBezTo>
                    <a:pt x="1417" y="0"/>
                    <a:pt x="1369" y="21"/>
                    <a:pt x="1334" y="63"/>
                  </a:cubicBezTo>
                  <a:lnTo>
                    <a:pt x="631" y="753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8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8"/>
                  </a:cubicBezTo>
                  <a:lnTo>
                    <a:pt x="1596" y="325"/>
                  </a:lnTo>
                  <a:cubicBezTo>
                    <a:pt x="1667" y="253"/>
                    <a:pt x="1667" y="134"/>
                    <a:pt x="1596" y="63"/>
                  </a:cubicBezTo>
                  <a:cubicBezTo>
                    <a:pt x="1560" y="21"/>
                    <a:pt x="1512" y="0"/>
                    <a:pt x="1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970;p82">
              <a:extLst>
                <a:ext uri="{FF2B5EF4-FFF2-40B4-BE49-F238E27FC236}">
                  <a16:creationId xmlns:a16="http://schemas.microsoft.com/office/drawing/2014/main" id="{9009B075-6EBD-EB8A-0BD4-02967AF7B657}"/>
                </a:ext>
              </a:extLst>
            </p:cNvPr>
            <p:cNvSpPr/>
            <p:nvPr/>
          </p:nvSpPr>
          <p:spPr>
            <a:xfrm>
              <a:off x="442281" y="4054083"/>
              <a:ext cx="104180" cy="76261"/>
            </a:xfrm>
            <a:custGeom>
              <a:avLst/>
              <a:gdLst/>
              <a:ahLst/>
              <a:cxnLst/>
              <a:rect l="l" t="t" r="r" b="b"/>
              <a:pathLst>
                <a:path w="1668" h="1221" extrusionOk="0">
                  <a:moveTo>
                    <a:pt x="1455" y="0"/>
                  </a:moveTo>
                  <a:cubicBezTo>
                    <a:pt x="1406" y="0"/>
                    <a:pt x="1358" y="18"/>
                    <a:pt x="1322" y="54"/>
                  </a:cubicBezTo>
                  <a:lnTo>
                    <a:pt x="620" y="756"/>
                  </a:lnTo>
                  <a:lnTo>
                    <a:pt x="346" y="471"/>
                  </a:lnTo>
                  <a:cubicBezTo>
                    <a:pt x="304" y="435"/>
                    <a:pt x="254" y="417"/>
                    <a:pt x="205" y="417"/>
                  </a:cubicBezTo>
                  <a:cubicBezTo>
                    <a:pt x="156" y="417"/>
                    <a:pt x="108" y="435"/>
                    <a:pt x="72" y="471"/>
                  </a:cubicBezTo>
                  <a:cubicBezTo>
                    <a:pt x="1" y="554"/>
                    <a:pt x="1" y="673"/>
                    <a:pt x="72" y="745"/>
                  </a:cubicBezTo>
                  <a:lnTo>
                    <a:pt x="489" y="1161"/>
                  </a:lnTo>
                  <a:cubicBezTo>
                    <a:pt x="537" y="1197"/>
                    <a:pt x="584" y="1221"/>
                    <a:pt x="620" y="1221"/>
                  </a:cubicBezTo>
                  <a:cubicBezTo>
                    <a:pt x="668" y="1221"/>
                    <a:pt x="727" y="1197"/>
                    <a:pt x="763" y="1161"/>
                  </a:cubicBezTo>
                  <a:lnTo>
                    <a:pt x="1596" y="328"/>
                  </a:lnTo>
                  <a:cubicBezTo>
                    <a:pt x="1668" y="268"/>
                    <a:pt x="1668" y="137"/>
                    <a:pt x="1596" y="54"/>
                  </a:cubicBezTo>
                  <a:cubicBezTo>
                    <a:pt x="1555" y="18"/>
                    <a:pt x="1504" y="0"/>
                    <a:pt x="14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971;p82">
              <a:extLst>
                <a:ext uri="{FF2B5EF4-FFF2-40B4-BE49-F238E27FC236}">
                  <a16:creationId xmlns:a16="http://schemas.microsoft.com/office/drawing/2014/main" id="{4A5F0F72-BD06-04EE-7D19-438BDFC6CAE2}"/>
                </a:ext>
              </a:extLst>
            </p:cNvPr>
            <p:cNvSpPr/>
            <p:nvPr/>
          </p:nvSpPr>
          <p:spPr>
            <a:xfrm>
              <a:off x="804479" y="3742665"/>
              <a:ext cx="104180" cy="76138"/>
            </a:xfrm>
            <a:custGeom>
              <a:avLst/>
              <a:gdLst/>
              <a:ahLst/>
              <a:cxnLst/>
              <a:rect l="l" t="t" r="r" b="b"/>
              <a:pathLst>
                <a:path w="1668" h="1219" extrusionOk="0">
                  <a:moveTo>
                    <a:pt x="1465" y="1"/>
                  </a:moveTo>
                  <a:cubicBezTo>
                    <a:pt x="1417" y="1"/>
                    <a:pt x="1369" y="21"/>
                    <a:pt x="1334" y="63"/>
                  </a:cubicBezTo>
                  <a:lnTo>
                    <a:pt x="631" y="754"/>
                  </a:lnTo>
                  <a:lnTo>
                    <a:pt x="345" y="480"/>
                  </a:lnTo>
                  <a:cubicBezTo>
                    <a:pt x="310" y="438"/>
                    <a:pt x="262" y="417"/>
                    <a:pt x="215" y="417"/>
                  </a:cubicBezTo>
                  <a:cubicBezTo>
                    <a:pt x="167" y="417"/>
                    <a:pt x="119" y="438"/>
                    <a:pt x="84" y="480"/>
                  </a:cubicBezTo>
                  <a:cubicBezTo>
                    <a:pt x="0" y="551"/>
                    <a:pt x="0" y="670"/>
                    <a:pt x="84" y="742"/>
                  </a:cubicBezTo>
                  <a:lnTo>
                    <a:pt x="500" y="1159"/>
                  </a:lnTo>
                  <a:cubicBezTo>
                    <a:pt x="536" y="1206"/>
                    <a:pt x="584" y="1218"/>
                    <a:pt x="631" y="1218"/>
                  </a:cubicBezTo>
                  <a:cubicBezTo>
                    <a:pt x="667" y="1218"/>
                    <a:pt x="738" y="1206"/>
                    <a:pt x="762" y="1159"/>
                  </a:cubicBezTo>
                  <a:lnTo>
                    <a:pt x="1596" y="325"/>
                  </a:lnTo>
                  <a:cubicBezTo>
                    <a:pt x="1667" y="266"/>
                    <a:pt x="1667" y="135"/>
                    <a:pt x="1596" y="63"/>
                  </a:cubicBezTo>
                  <a:cubicBezTo>
                    <a:pt x="1560" y="21"/>
                    <a:pt x="1512" y="1"/>
                    <a:pt x="1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re 3">
            <a:extLst>
              <a:ext uri="{FF2B5EF4-FFF2-40B4-BE49-F238E27FC236}">
                <a16:creationId xmlns:a16="http://schemas.microsoft.com/office/drawing/2014/main" id="{CC4F3A3B-F6A3-7CFD-F82F-03127E59D298}"/>
              </a:ext>
            </a:extLst>
          </p:cNvPr>
          <p:cNvSpPr txBox="1">
            <a:spLocks/>
          </p:cNvSpPr>
          <p:nvPr/>
        </p:nvSpPr>
        <p:spPr>
          <a:xfrm>
            <a:off x="13022" y="-34040"/>
            <a:ext cx="6304669" cy="778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800" dirty="0">
                <a:latin typeface="Century Gothic" panose="020B0502020202020204" pitchFamily="34" charset="0"/>
              </a:rPr>
              <a:t>Bulk </a:t>
            </a:r>
            <a:r>
              <a:rPr lang="en-GB" sz="2800" dirty="0" err="1">
                <a:latin typeface="Century Gothic" panose="020B0502020202020204" pitchFamily="34" charset="0"/>
              </a:rPr>
              <a:t>RnaSeq</a:t>
            </a:r>
            <a:r>
              <a:rPr lang="en-GB" sz="2800" dirty="0">
                <a:latin typeface="Century Gothic" panose="020B0502020202020204" pitchFamily="34" charset="0"/>
              </a:rPr>
              <a:t> workflow</a:t>
            </a:r>
          </a:p>
          <a:p>
            <a:r>
              <a:rPr lang="en-GB" sz="2000" dirty="0">
                <a:solidFill>
                  <a:srgbClr val="FF0000"/>
                </a:solidFill>
                <a:latin typeface="Century Gothic" panose="020B0502020202020204" pitchFamily="34" charset="0"/>
              </a:rPr>
              <a:t>Step 1: data collection</a:t>
            </a:r>
          </a:p>
          <a:p>
            <a:endParaRPr lang="en-GB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762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7FDDEC-66DD-1374-6540-0BAFEFA3EB8A}"/>
              </a:ext>
            </a:extLst>
          </p:cNvPr>
          <p:cNvSpPr/>
          <p:nvPr/>
        </p:nvSpPr>
        <p:spPr>
          <a:xfrm>
            <a:off x="9852032" y="3105834"/>
            <a:ext cx="23503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Second component =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 truly expressed genes</a:t>
            </a:r>
            <a:endParaRPr lang="en-US" dirty="0"/>
          </a:p>
        </p:txBody>
      </p:sp>
      <p:pic>
        <p:nvPicPr>
          <p:cNvPr id="5" name="Image 20">
            <a:extLst>
              <a:ext uri="{FF2B5EF4-FFF2-40B4-BE49-F238E27FC236}">
                <a16:creationId xmlns:a16="http://schemas.microsoft.com/office/drawing/2014/main" id="{7D70D0A9-BE0C-D32C-AD2D-6505D6351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92"/>
          <a:stretch/>
        </p:blipFill>
        <p:spPr>
          <a:xfrm>
            <a:off x="2185706" y="535980"/>
            <a:ext cx="7560001" cy="4893705"/>
          </a:xfrm>
          <a:prstGeom prst="rect">
            <a:avLst/>
          </a:prstGeom>
        </p:spPr>
      </p:pic>
      <p:sp>
        <p:nvSpPr>
          <p:cNvPr id="7" name="ZoneTexte 5">
            <a:extLst>
              <a:ext uri="{FF2B5EF4-FFF2-40B4-BE49-F238E27FC236}">
                <a16:creationId xmlns:a16="http://schemas.microsoft.com/office/drawing/2014/main" id="{88ABC862-76B7-D56B-9CCF-FF30CF5D3D80}"/>
              </a:ext>
            </a:extLst>
          </p:cNvPr>
          <p:cNvSpPr txBox="1"/>
          <p:nvPr/>
        </p:nvSpPr>
        <p:spPr>
          <a:xfrm>
            <a:off x="2922260" y="5365903"/>
            <a:ext cx="6832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42269"/>
                </a:solidFill>
                <a:latin typeface="Century Gothic" pitchFamily="34"/>
              </a:rPr>
              <a:t>Density distribution of gene counts,</a:t>
            </a:r>
          </a:p>
          <a:p>
            <a:pPr algn="ctr"/>
            <a:r>
              <a:rPr lang="en-US" sz="2400" dirty="0">
                <a:solidFill>
                  <a:srgbClr val="242269"/>
                </a:solidFill>
                <a:latin typeface="Century Gothic" pitchFamily="34"/>
              </a:rPr>
              <a:t> after </a:t>
            </a:r>
            <a:r>
              <a:rPr lang="en-US" sz="2400" i="1" dirty="0">
                <a:solidFill>
                  <a:srgbClr val="242269"/>
                </a:solidFill>
                <a:latin typeface="Century Gothic" pitchFamily="34"/>
              </a:rPr>
              <a:t>TPM</a:t>
            </a:r>
            <a:r>
              <a:rPr lang="en-US" sz="2400" dirty="0">
                <a:solidFill>
                  <a:srgbClr val="242269"/>
                </a:solidFill>
                <a:latin typeface="Century Gothic" pitchFamily="34"/>
              </a:rPr>
              <a:t> and </a:t>
            </a:r>
            <a:r>
              <a:rPr lang="en-US" sz="2400" i="1" dirty="0">
                <a:solidFill>
                  <a:srgbClr val="242269"/>
                </a:solidFill>
                <a:latin typeface="Century Gothic" pitchFamily="34"/>
              </a:rPr>
              <a:t>log2</a:t>
            </a:r>
            <a:r>
              <a:rPr lang="en-US" sz="2400" dirty="0">
                <a:solidFill>
                  <a:srgbClr val="242269"/>
                </a:solidFill>
                <a:latin typeface="Century Gothic" pitchFamily="34"/>
              </a:rPr>
              <a:t> normalization</a:t>
            </a:r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id="{0FD3E418-7E3B-1747-A3C1-C4DF6E44816B}"/>
              </a:ext>
            </a:extLst>
          </p:cNvPr>
          <p:cNvGrpSpPr/>
          <p:nvPr/>
        </p:nvGrpSpPr>
        <p:grpSpPr>
          <a:xfrm>
            <a:off x="1273549" y="614455"/>
            <a:ext cx="3476603" cy="4680000"/>
            <a:chOff x="1273549" y="614455"/>
            <a:chExt cx="3476603" cy="4680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FE64E9-EA42-D49C-7BEE-8853FA3279A7}"/>
                </a:ext>
              </a:extLst>
            </p:cNvPr>
            <p:cNvSpPr/>
            <p:nvPr/>
          </p:nvSpPr>
          <p:spPr>
            <a:xfrm>
              <a:off x="2983528" y="614455"/>
              <a:ext cx="1766624" cy="468000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cteur droit 13">
              <a:extLst>
                <a:ext uri="{FF2B5EF4-FFF2-40B4-BE49-F238E27FC236}">
                  <a16:creationId xmlns:a16="http://schemas.microsoft.com/office/drawing/2014/main" id="{3CAE5A3B-644F-D8C5-0410-73F5E3C6DB7D}"/>
                </a:ext>
              </a:extLst>
            </p:cNvPr>
            <p:cNvCxnSpPr>
              <a:cxnSpLocks/>
              <a:stCxn id="3" idx="0"/>
              <a:endCxn id="9" idx="1"/>
            </p:cNvCxnSpPr>
            <p:nvPr/>
          </p:nvCxnSpPr>
          <p:spPr>
            <a:xfrm flipV="1">
              <a:off x="1273549" y="2954455"/>
              <a:ext cx="1709979" cy="501126"/>
            </a:xfrm>
            <a:prstGeom prst="line">
              <a:avLst/>
            </a:prstGeom>
            <a:ln w="76200">
              <a:solidFill>
                <a:srgbClr val="FF1D1D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99EABD-3DCB-92C2-2C0F-17BBE07DD725}"/>
              </a:ext>
            </a:extLst>
          </p:cNvPr>
          <p:cNvGrpSpPr/>
          <p:nvPr/>
        </p:nvGrpSpPr>
        <p:grpSpPr>
          <a:xfrm>
            <a:off x="4993415" y="614455"/>
            <a:ext cx="4858617" cy="4680000"/>
            <a:chOff x="2882527" y="839934"/>
            <a:chExt cx="4858617" cy="468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AA4EAB-6796-77C7-BF57-ED03D683A0FD}"/>
                </a:ext>
              </a:extLst>
            </p:cNvPr>
            <p:cNvSpPr/>
            <p:nvPr/>
          </p:nvSpPr>
          <p:spPr>
            <a:xfrm>
              <a:off x="2882527" y="839934"/>
              <a:ext cx="3089652" cy="4680000"/>
            </a:xfrm>
            <a:prstGeom prst="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cxnSp>
          <p:nvCxnSpPr>
            <p:cNvPr id="13" name="Connecteur droit 13">
              <a:extLst>
                <a:ext uri="{FF2B5EF4-FFF2-40B4-BE49-F238E27FC236}">
                  <a16:creationId xmlns:a16="http://schemas.microsoft.com/office/drawing/2014/main" id="{D31391F0-81BA-89B9-3792-580A248E6FE8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 flipV="1">
              <a:off x="5972179" y="3179934"/>
              <a:ext cx="1768965" cy="501126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ZoneTexte 8">
            <a:extLst>
              <a:ext uri="{FF2B5EF4-FFF2-40B4-BE49-F238E27FC236}">
                <a16:creationId xmlns:a16="http://schemas.microsoft.com/office/drawing/2014/main" id="{0EC17A8F-34A5-F2DF-79DA-7115A3ADD492}"/>
              </a:ext>
            </a:extLst>
          </p:cNvPr>
          <p:cNvSpPr txBox="1"/>
          <p:nvPr/>
        </p:nvSpPr>
        <p:spPr>
          <a:xfrm>
            <a:off x="-50455" y="3455581"/>
            <a:ext cx="2648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First component =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Noise background</a:t>
            </a:r>
            <a:endParaRPr lang="en-US" dirty="0"/>
          </a:p>
        </p:txBody>
      </p:sp>
      <p:sp>
        <p:nvSpPr>
          <p:cNvPr id="20" name="Espace réservé du numéro de diapositive 2">
            <a:extLst>
              <a:ext uri="{FF2B5EF4-FFF2-40B4-BE49-F238E27FC236}">
                <a16:creationId xmlns:a16="http://schemas.microsoft.com/office/drawing/2014/main" id="{67487444-81B0-4698-7D1C-4052FE30AE9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947890D0-58DA-4F53-B9C8-1F7EB626E16D}" type="slidenum">
              <a:rPr lang="fr-FR" noProof="0" smtClean="0"/>
              <a:pPr lvl="0"/>
              <a:t>26</a:t>
            </a:fld>
            <a:endParaRPr lang="fr-FR" noProof="0" dirty="0"/>
          </a:p>
        </p:txBody>
      </p:sp>
      <p:sp>
        <p:nvSpPr>
          <p:cNvPr id="24" name="Titre 3">
            <a:extLst>
              <a:ext uri="{FF2B5EF4-FFF2-40B4-BE49-F238E27FC236}">
                <a16:creationId xmlns:a16="http://schemas.microsoft.com/office/drawing/2014/main" id="{9FC53AB9-A695-791E-CB7A-7374B145EC1F}"/>
              </a:ext>
            </a:extLst>
          </p:cNvPr>
          <p:cNvSpPr txBox="1">
            <a:spLocks/>
          </p:cNvSpPr>
          <p:nvPr/>
        </p:nvSpPr>
        <p:spPr>
          <a:xfrm>
            <a:off x="18868" y="62368"/>
            <a:ext cx="6304669" cy="778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800" dirty="0">
                <a:latin typeface="Century Gothic" panose="020B0502020202020204" pitchFamily="34" charset="0"/>
              </a:rPr>
              <a:t>Deconvolution workflow</a:t>
            </a:r>
          </a:p>
          <a:p>
            <a:r>
              <a:rPr lang="en-GB" sz="2000" dirty="0">
                <a:solidFill>
                  <a:srgbClr val="FF0000"/>
                </a:solidFill>
                <a:latin typeface="Century Gothic" panose="020B0502020202020204" pitchFamily="34" charset="0"/>
              </a:rPr>
              <a:t>Step 1: data collection</a:t>
            </a:r>
          </a:p>
          <a:p>
            <a:endParaRPr lang="en-GB" sz="2800" dirty="0">
              <a:latin typeface="Century Gothic" panose="020B0502020202020204" pitchFamily="34" charset="0"/>
            </a:endParaRPr>
          </a:p>
        </p:txBody>
      </p:sp>
      <p:pic>
        <p:nvPicPr>
          <p:cNvPr id="25" name="Picture 24" descr="A light bulb with rays of light coming out of it&#10;&#10;Description automatically generated">
            <a:extLst>
              <a:ext uri="{FF2B5EF4-FFF2-40B4-BE49-F238E27FC236}">
                <a16:creationId xmlns:a16="http://schemas.microsoft.com/office/drawing/2014/main" id="{EEF0012C-DDD8-43A5-8AA6-3128B1001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308" y="-75956"/>
            <a:ext cx="977022" cy="9770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C145054-1B64-A767-B962-BD39D2D3F32A}"/>
              </a:ext>
            </a:extLst>
          </p:cNvPr>
          <p:cNvSpPr txBox="1"/>
          <p:nvPr/>
        </p:nvSpPr>
        <p:spPr>
          <a:xfrm>
            <a:off x="8414677" y="183168"/>
            <a:ext cx="385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Innovation 2: use </a:t>
            </a:r>
            <a:r>
              <a:rPr lang="en-GB" b="1" dirty="0"/>
              <a:t>mixture models</a:t>
            </a:r>
          </a:p>
        </p:txBody>
      </p:sp>
      <p:sp>
        <p:nvSpPr>
          <p:cNvPr id="2" name="Titre 3">
            <a:extLst>
              <a:ext uri="{FF2B5EF4-FFF2-40B4-BE49-F238E27FC236}">
                <a16:creationId xmlns:a16="http://schemas.microsoft.com/office/drawing/2014/main" id="{CDBAA6A1-39EA-AE66-ACE0-2B9ABB0D0B07}"/>
              </a:ext>
            </a:extLst>
          </p:cNvPr>
          <p:cNvSpPr txBox="1">
            <a:spLocks/>
          </p:cNvSpPr>
          <p:nvPr/>
        </p:nvSpPr>
        <p:spPr>
          <a:xfrm>
            <a:off x="2064926" y="6229970"/>
            <a:ext cx="7709646" cy="778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algn="ctr"/>
            <a:r>
              <a:rPr lang="en-GB" sz="2400" b="0" i="1" dirty="0">
                <a:latin typeface="Century Gothic" panose="020B0502020202020204" pitchFamily="34" charset="0"/>
              </a:rPr>
              <a:t>Filter background noise</a:t>
            </a:r>
          </a:p>
        </p:txBody>
      </p:sp>
    </p:spTree>
    <p:extLst>
      <p:ext uri="{BB962C8B-B14F-4D97-AF65-F5344CB8AC3E}">
        <p14:creationId xmlns:p14="http://schemas.microsoft.com/office/powerpoint/2010/main" val="3854833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6D5813E-4B6F-4A2D-8779-F1155E0AA009}"/>
              </a:ext>
            </a:extLst>
          </p:cNvPr>
          <p:cNvSpPr txBox="1"/>
          <p:nvPr/>
        </p:nvSpPr>
        <p:spPr>
          <a:xfrm>
            <a:off x="0" y="4164447"/>
            <a:ext cx="4536970" cy="523220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208597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Fitted distributions before and after filtering with artificially </a:t>
            </a: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symmetrized Gaussian mixtures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20F288E-FCA9-4B0C-9B5B-7A6C0C012C0C}"/>
              </a:ext>
            </a:extLst>
          </p:cNvPr>
          <p:cNvSpPr txBox="1"/>
          <p:nvPr/>
        </p:nvSpPr>
        <p:spPr>
          <a:xfrm>
            <a:off x="7933083" y="5582049"/>
            <a:ext cx="4096913" cy="523220"/>
          </a:xfrm>
          <a:prstGeom prst="rect">
            <a:avLst/>
          </a:prstGeom>
          <a:noFill/>
          <a:ln w="38100" cap="flat" cmpd="sng" algn="ctr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208597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Fitted distributions before and after filtering with </a:t>
            </a: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zero-inflated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Gaussian mixtures.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FA61E51-323C-4B75-8636-21BA9CA77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540" y="2411599"/>
            <a:ext cx="4320000" cy="32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7966393-85AC-4603-A274-BA49D16B0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97" y="907004"/>
            <a:ext cx="4408891" cy="31870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A12BB4F-DB6F-4F9A-A84A-B475A1AD5FD9}"/>
              </a:ext>
            </a:extLst>
          </p:cNvPr>
          <p:cNvSpPr txBox="1"/>
          <p:nvPr/>
        </p:nvSpPr>
        <p:spPr>
          <a:xfrm>
            <a:off x="4388300" y="2411599"/>
            <a:ext cx="36265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/>
              <a:t>Which distribution?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Which method to retrieve the parameters?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Define threshold?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Generalization to other </a:t>
            </a:r>
            <a:r>
              <a:rPr lang="en-US" dirty="0" err="1"/>
              <a:t>omic</a:t>
            </a:r>
            <a:r>
              <a:rPr lang="en-US" dirty="0"/>
              <a:t> types? Robustness to normalization option?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1E487D-9DD8-1276-3EAE-F0A43A6B8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3885" y="6292013"/>
            <a:ext cx="411955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>
            <a:defPPr>
              <a:defRPr lang="en-US"/>
            </a:defPPr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5341EB0D-23C4-4C73-A207-765DDCBDE840}" type="slidenum">
              <a:rPr lang="en-GB" smtClean="0"/>
              <a:pPr lvl="0"/>
              <a:t>27</a:t>
            </a:fld>
            <a:endParaRPr lang="en-GB">
              <a:latin typeface="+mn-lt"/>
            </a:endParaRPr>
          </a:p>
        </p:txBody>
      </p:sp>
      <p:sp>
        <p:nvSpPr>
          <p:cNvPr id="16" name="Titre 3">
            <a:extLst>
              <a:ext uri="{FF2B5EF4-FFF2-40B4-BE49-F238E27FC236}">
                <a16:creationId xmlns:a16="http://schemas.microsoft.com/office/drawing/2014/main" id="{CD4A98E9-6D7A-F668-A1C8-F5A141038D6A}"/>
              </a:ext>
            </a:extLst>
          </p:cNvPr>
          <p:cNvSpPr txBox="1">
            <a:spLocks/>
          </p:cNvSpPr>
          <p:nvPr/>
        </p:nvSpPr>
        <p:spPr>
          <a:xfrm>
            <a:off x="172698" y="0"/>
            <a:ext cx="6304669" cy="778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800" dirty="0">
                <a:latin typeface="+mn-lt"/>
              </a:rPr>
              <a:t>Deconvolution workflow</a:t>
            </a:r>
          </a:p>
          <a:p>
            <a:r>
              <a:rPr lang="en-GB" sz="2000" dirty="0">
                <a:solidFill>
                  <a:srgbClr val="FF0000"/>
                </a:solidFill>
                <a:latin typeface="+mn-lt"/>
              </a:rPr>
              <a:t>Step 1: data collection</a:t>
            </a:r>
          </a:p>
          <a:p>
            <a:endParaRPr lang="en-GB" sz="2800" dirty="0">
              <a:latin typeface="+mn-lt"/>
            </a:endParaRPr>
          </a:p>
        </p:txBody>
      </p:sp>
      <p:pic>
        <p:nvPicPr>
          <p:cNvPr id="17" name="Picture 16" descr="A light bulb with rays of light coming out of it&#10;&#10;Description automatically generated">
            <a:extLst>
              <a:ext uri="{FF2B5EF4-FFF2-40B4-BE49-F238E27FC236}">
                <a16:creationId xmlns:a16="http://schemas.microsoft.com/office/drawing/2014/main" id="{75154C14-3862-C5B4-5AE9-DB81942D7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308" y="-75956"/>
            <a:ext cx="977022" cy="9770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53411E-3196-0B7B-DFE8-BEB105E12788}"/>
              </a:ext>
            </a:extLst>
          </p:cNvPr>
          <p:cNvSpPr txBox="1"/>
          <p:nvPr/>
        </p:nvSpPr>
        <p:spPr>
          <a:xfrm>
            <a:off x="8414677" y="183168"/>
            <a:ext cx="385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Innovation 2: use </a:t>
            </a:r>
            <a:r>
              <a:rPr lang="en-GB" b="1" dirty="0"/>
              <a:t>mixture models</a:t>
            </a:r>
          </a:p>
        </p:txBody>
      </p:sp>
    </p:spTree>
    <p:extLst>
      <p:ext uri="{BB962C8B-B14F-4D97-AF65-F5344CB8AC3E}">
        <p14:creationId xmlns:p14="http://schemas.microsoft.com/office/powerpoint/2010/main" val="3835530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3F84351-C289-70F9-63FF-57F25CABB2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Deconvolution</a:t>
            </a: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890D0-58DA-4F53-B9C8-1F7EB626E16D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Century Gothic" pitchFamily="3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4DE9F2-EE82-E0F8-E91E-763EC7E33244}"/>
              </a:ext>
            </a:extLst>
          </p:cNvPr>
          <p:cNvSpPr/>
          <p:nvPr/>
        </p:nvSpPr>
        <p:spPr>
          <a:xfrm>
            <a:off x="517920" y="5383611"/>
            <a:ext cx="11156160" cy="828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noProof="1">
              <a:latin typeface="Century Gothic" panose="020B0502020202020204" pitchFamily="34" charset="0"/>
            </a:endParaRPr>
          </a:p>
        </p:txBody>
      </p:sp>
      <p:pic>
        <p:nvPicPr>
          <p:cNvPr id="5" name="Picture 36" descr="A diagram of a building and a building&#10;&#10;Description automatically generated">
            <a:extLst>
              <a:ext uri="{FF2B5EF4-FFF2-40B4-BE49-F238E27FC236}">
                <a16:creationId xmlns:a16="http://schemas.microsoft.com/office/drawing/2014/main" id="{CF423941-A4DC-4E84-9B64-FE6C30984DC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64"/>
          <a:stretch/>
        </p:blipFill>
        <p:spPr>
          <a:xfrm>
            <a:off x="517920" y="2166492"/>
            <a:ext cx="7948764" cy="4076575"/>
          </a:xfrm>
          <a:prstGeom prst="rect">
            <a:avLst/>
          </a:prstGeom>
        </p:spPr>
      </p:pic>
      <p:grpSp>
        <p:nvGrpSpPr>
          <p:cNvPr id="6" name="Group 168">
            <a:extLst>
              <a:ext uri="{FF2B5EF4-FFF2-40B4-BE49-F238E27FC236}">
                <a16:creationId xmlns:a16="http://schemas.microsoft.com/office/drawing/2014/main" id="{A5219806-D2C9-322A-6132-96D2C43270B5}"/>
              </a:ext>
            </a:extLst>
          </p:cNvPr>
          <p:cNvGrpSpPr/>
          <p:nvPr/>
        </p:nvGrpSpPr>
        <p:grpSpPr>
          <a:xfrm>
            <a:off x="1249222" y="103150"/>
            <a:ext cx="10826199" cy="2288095"/>
            <a:chOff x="117262" y="69165"/>
            <a:chExt cx="11831403" cy="2500542"/>
          </a:xfrm>
        </p:grpSpPr>
        <p:grpSp>
          <p:nvGrpSpPr>
            <p:cNvPr id="7" name="Group 167">
              <a:extLst>
                <a:ext uri="{FF2B5EF4-FFF2-40B4-BE49-F238E27FC236}">
                  <a16:creationId xmlns:a16="http://schemas.microsoft.com/office/drawing/2014/main" id="{254B6F27-9AB7-96AA-8DF2-C99868956D61}"/>
                </a:ext>
              </a:extLst>
            </p:cNvPr>
            <p:cNvGrpSpPr/>
            <p:nvPr/>
          </p:nvGrpSpPr>
          <p:grpSpPr>
            <a:xfrm>
              <a:off x="117262" y="69165"/>
              <a:ext cx="11831403" cy="2500542"/>
              <a:chOff x="117262" y="69165"/>
              <a:chExt cx="11831403" cy="2500542"/>
            </a:xfrm>
          </p:grpSpPr>
          <p:grpSp>
            <p:nvGrpSpPr>
              <p:cNvPr id="9" name="Group 157">
                <a:extLst>
                  <a:ext uri="{FF2B5EF4-FFF2-40B4-BE49-F238E27FC236}">
                    <a16:creationId xmlns:a16="http://schemas.microsoft.com/office/drawing/2014/main" id="{18037710-2B2C-4AF1-61E8-DBA70E23C201}"/>
                  </a:ext>
                </a:extLst>
              </p:cNvPr>
              <p:cNvGrpSpPr/>
              <p:nvPr/>
            </p:nvGrpSpPr>
            <p:grpSpPr>
              <a:xfrm>
                <a:off x="117262" y="69165"/>
                <a:ext cx="11831403" cy="2500542"/>
                <a:chOff x="117262" y="69165"/>
                <a:chExt cx="11831403" cy="2500542"/>
              </a:xfrm>
            </p:grpSpPr>
            <p:sp>
              <p:nvSpPr>
                <p:cNvPr id="11" name="Flèche : droite 34">
                  <a:extLst>
                    <a:ext uri="{FF2B5EF4-FFF2-40B4-BE49-F238E27FC236}">
                      <a16:creationId xmlns:a16="http://schemas.microsoft.com/office/drawing/2014/main" id="{C1821EAD-12E5-7361-1CD7-7E91024CFF22}"/>
                    </a:ext>
                  </a:extLst>
                </p:cNvPr>
                <p:cNvSpPr/>
                <p:nvPr/>
              </p:nvSpPr>
              <p:spPr>
                <a:xfrm rot="1800004">
                  <a:off x="2817253" y="718584"/>
                  <a:ext cx="899998" cy="467999"/>
                </a:xfrm>
                <a:custGeom>
                  <a:avLst>
                    <a:gd name="f0" fmla="val 15984"/>
                    <a:gd name="f1" fmla="val 4320"/>
                  </a:avLst>
                  <a:gdLst>
                    <a:gd name="f2" fmla="val 10800000"/>
                    <a:gd name="f3" fmla="val 5400000"/>
                    <a:gd name="f4" fmla="val 180"/>
                    <a:gd name="f5" fmla="val w"/>
                    <a:gd name="f6" fmla="val h"/>
                    <a:gd name="f7" fmla="val 0"/>
                    <a:gd name="f8" fmla="val 21600"/>
                    <a:gd name="f9" fmla="val 10800"/>
                    <a:gd name="f10" fmla="+- 0 0 0"/>
                    <a:gd name="f11" fmla="+- 0 0 180"/>
                    <a:gd name="f12" fmla="*/ f5 1 21600"/>
                    <a:gd name="f13" fmla="*/ f6 1 21600"/>
                    <a:gd name="f14" fmla="val f7"/>
                    <a:gd name="f15" fmla="val f8"/>
                    <a:gd name="f16" fmla="pin 0 f0 21600"/>
                    <a:gd name="f17" fmla="pin 0 f1 10800"/>
                    <a:gd name="f18" fmla="*/ f10 f2 1"/>
                    <a:gd name="f19" fmla="*/ f11 f2 1"/>
                    <a:gd name="f20" fmla="+- f15 0 f14"/>
                    <a:gd name="f21" fmla="val f16"/>
                    <a:gd name="f22" fmla="val f17"/>
                    <a:gd name="f23" fmla="*/ f16 f12 1"/>
                    <a:gd name="f24" fmla="*/ f17 f13 1"/>
                    <a:gd name="f25" fmla="*/ f18 1 f4"/>
                    <a:gd name="f26" fmla="*/ f19 1 f4"/>
                    <a:gd name="f27" fmla="*/ f20 1 21600"/>
                    <a:gd name="f28" fmla="+- 21600 0 f22"/>
                    <a:gd name="f29" fmla="+- 21600 0 f21"/>
                    <a:gd name="f30" fmla="*/ f22 f13 1"/>
                    <a:gd name="f31" fmla="*/ f21 f12 1"/>
                    <a:gd name="f32" fmla="+- f25 0 f3"/>
                    <a:gd name="f33" fmla="+- f26 0 f3"/>
                    <a:gd name="f34" fmla="*/ 0 f27 1"/>
                    <a:gd name="f35" fmla="*/ 21600 f27 1"/>
                    <a:gd name="f36" fmla="*/ f29 f22 1"/>
                    <a:gd name="f37" fmla="*/ f28 f13 1"/>
                    <a:gd name="f38" fmla="*/ f36 1 10800"/>
                    <a:gd name="f39" fmla="*/ f34 1 f27"/>
                    <a:gd name="f40" fmla="*/ f35 1 f27"/>
                    <a:gd name="f41" fmla="+- f21 f38 0"/>
                    <a:gd name="f42" fmla="*/ f39 f12 1"/>
                    <a:gd name="f43" fmla="*/ f39 f13 1"/>
                    <a:gd name="f44" fmla="*/ f40 f13 1"/>
                    <a:gd name="f45" fmla="*/ f41 f12 1"/>
                  </a:gdLst>
                  <a:ahLst>
                    <a:ahXY gdRefX="f0" minX="f7" maxX="f8" gdRefY="f1" minY="f7" maxY="f9">
                      <a:pos x="f23" y="f24"/>
                    </a:ahXY>
                  </a:ahLst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2">
                      <a:pos x="f31" y="f43"/>
                    </a:cxn>
                    <a:cxn ang="f33">
                      <a:pos x="f31" y="f44"/>
                    </a:cxn>
                  </a:cxnLst>
                  <a:rect l="f42" t="f30" r="f45" b="f37"/>
                  <a:pathLst>
                    <a:path w="21600" h="21600">
                      <a:moveTo>
                        <a:pt x="f7" y="f22"/>
                      </a:moveTo>
                      <a:lnTo>
                        <a:pt x="f21" y="f22"/>
                      </a:lnTo>
                      <a:lnTo>
                        <a:pt x="f21" y="f7"/>
                      </a:lnTo>
                      <a:lnTo>
                        <a:pt x="f8" y="f9"/>
                      </a:lnTo>
                      <a:lnTo>
                        <a:pt x="f21" y="f8"/>
                      </a:lnTo>
                      <a:lnTo>
                        <a:pt x="f21" y="f28"/>
                      </a:lnTo>
                      <a:lnTo>
                        <a:pt x="f7" y="f28"/>
                      </a:lnTo>
                      <a:close/>
                    </a:path>
                  </a:pathLst>
                </a:custGeom>
                <a:solidFill>
                  <a:srgbClr val="B0BCDE"/>
                </a:solidFill>
                <a:ln cap="flat">
                  <a:noFill/>
                  <a:prstDash val="solid"/>
                </a:ln>
              </p:spPr>
              <p:txBody>
                <a:bodyPr vert="horz" wrap="square" lIns="0" tIns="0" rIns="0" bIns="0" anchor="t" anchorCtr="0" compatLnSpc="1">
                  <a:no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Century Gothic" pitchFamily="34"/>
                  </a:endParaRPr>
                </a:p>
              </p:txBody>
            </p:sp>
            <p:grpSp>
              <p:nvGrpSpPr>
                <p:cNvPr id="12" name="Groupe 24">
                  <a:extLst>
                    <a:ext uri="{FF2B5EF4-FFF2-40B4-BE49-F238E27FC236}">
                      <a16:creationId xmlns:a16="http://schemas.microsoft.com/office/drawing/2014/main" id="{27AA8F24-A365-85B7-81DB-612B28A501DD}"/>
                    </a:ext>
                  </a:extLst>
                </p:cNvPr>
                <p:cNvGrpSpPr/>
                <p:nvPr/>
              </p:nvGrpSpPr>
              <p:grpSpPr>
                <a:xfrm>
                  <a:off x="117262" y="406304"/>
                  <a:ext cx="2520004" cy="916777"/>
                  <a:chOff x="117262" y="406304"/>
                  <a:chExt cx="2520004" cy="916777"/>
                </a:xfrm>
              </p:grpSpPr>
              <p:sp>
                <p:nvSpPr>
                  <p:cNvPr id="20" name="Rectangle : coins arrondis 25">
                    <a:extLst>
                      <a:ext uri="{FF2B5EF4-FFF2-40B4-BE49-F238E27FC236}">
                        <a16:creationId xmlns:a16="http://schemas.microsoft.com/office/drawing/2014/main" id="{633B42D8-3566-DE16-13E2-33093BBE2930}"/>
                      </a:ext>
                    </a:extLst>
                  </p:cNvPr>
                  <p:cNvSpPr/>
                  <p:nvPr/>
                </p:nvSpPr>
                <p:spPr>
                  <a:xfrm>
                    <a:off x="117262" y="408581"/>
                    <a:ext cx="2520004" cy="899998"/>
                  </a:xfrm>
                  <a:custGeom>
                    <a:avLst>
                      <a:gd name="f10" fmla="val 2160"/>
                    </a:avLst>
                    <a:gdLst>
                      <a:gd name="f1" fmla="val 10800000"/>
                      <a:gd name="f2" fmla="val 5400000"/>
                      <a:gd name="f3" fmla="val 1620000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val 45"/>
                      <a:gd name="f10" fmla="val 2160"/>
                      <a:gd name="f11" fmla="abs f4"/>
                      <a:gd name="f12" fmla="abs f5"/>
                      <a:gd name="f13" fmla="abs f6"/>
                      <a:gd name="f14" fmla="*/ f8 1 180"/>
                      <a:gd name="f15" fmla="val f10"/>
                      <a:gd name="f16" fmla="+- 0 0 f2"/>
                      <a:gd name="f17" fmla="?: f11 f4 1"/>
                      <a:gd name="f18" fmla="?: f12 f5 1"/>
                      <a:gd name="f19" fmla="?: f13 f6 1"/>
                      <a:gd name="f20" fmla="*/ f9 f14 1"/>
                      <a:gd name="f21" fmla="+- f7 f15 0"/>
                      <a:gd name="f22" fmla="*/ f17 1 21600"/>
                      <a:gd name="f23" fmla="*/ f18 1 21600"/>
                      <a:gd name="f24" fmla="*/ 21600 f17 1"/>
                      <a:gd name="f25" fmla="*/ 21600 f18 1"/>
                      <a:gd name="f26" fmla="+- 0 0 f20"/>
                      <a:gd name="f27" fmla="+- f7 0 f21"/>
                      <a:gd name="f28" fmla="+- f21 0 f7"/>
                      <a:gd name="f29" fmla="min f23 f22"/>
                      <a:gd name="f30" fmla="*/ f24 1 f19"/>
                      <a:gd name="f31" fmla="*/ f25 1 f19"/>
                      <a:gd name="f32" fmla="*/ f26 f1 1"/>
                      <a:gd name="f33" fmla="abs f27"/>
                      <a:gd name="f34" fmla="abs f28"/>
                      <a:gd name="f35" fmla="?: f27 f16 f2"/>
                      <a:gd name="f36" fmla="?: f27 f2 f16"/>
                      <a:gd name="f37" fmla="?: f27 f3 f2"/>
                      <a:gd name="f38" fmla="?: f27 f2 f3"/>
                      <a:gd name="f39" fmla="?: f28 f16 f2"/>
                      <a:gd name="f40" fmla="?: f28 f2 f16"/>
                      <a:gd name="f41" fmla="?: f27 0 f1"/>
                      <a:gd name="f42" fmla="?: f27 f1 0"/>
                      <a:gd name="f43" fmla="val f30"/>
                      <a:gd name="f44" fmla="val f31"/>
                      <a:gd name="f45" fmla="*/ f32 1 f8"/>
                      <a:gd name="f46" fmla="?: f27 f38 f37"/>
                      <a:gd name="f47" fmla="?: f27 f37 f38"/>
                      <a:gd name="f48" fmla="?: f28 f36 f35"/>
                      <a:gd name="f49" fmla="*/ f21 f29 1"/>
                      <a:gd name="f50" fmla="*/ f7 f29 1"/>
                      <a:gd name="f51" fmla="*/ f33 f29 1"/>
                      <a:gd name="f52" fmla="*/ f34 f29 1"/>
                      <a:gd name="f53" fmla="+- f44 0 f15"/>
                      <a:gd name="f54" fmla="+- f43 0 f15"/>
                      <a:gd name="f55" fmla="+- f45 0 f2"/>
                      <a:gd name="f56" fmla="?: f28 f47 f46"/>
                      <a:gd name="f57" fmla="*/ f44 f29 1"/>
                      <a:gd name="f58" fmla="*/ f43 f29 1"/>
                      <a:gd name="f59" fmla="+- f55 f2 0"/>
                      <a:gd name="f60" fmla="+- f44 0 f53"/>
                      <a:gd name="f61" fmla="+- f43 0 f54"/>
                      <a:gd name="f62" fmla="+- f53 0 f44"/>
                      <a:gd name="f63" fmla="+- f54 0 f43"/>
                      <a:gd name="f64" fmla="*/ f53 f29 1"/>
                      <a:gd name="f65" fmla="*/ f54 f29 1"/>
                      <a:gd name="f66" fmla="*/ f59 f8 1"/>
                      <a:gd name="f67" fmla="abs f60"/>
                      <a:gd name="f68" fmla="?: f60 0 f1"/>
                      <a:gd name="f69" fmla="?: f60 f1 0"/>
                      <a:gd name="f70" fmla="?: f60 f39 f40"/>
                      <a:gd name="f71" fmla="abs f61"/>
                      <a:gd name="f72" fmla="abs f62"/>
                      <a:gd name="f73" fmla="?: f61 f16 f2"/>
                      <a:gd name="f74" fmla="?: f61 f2 f16"/>
                      <a:gd name="f75" fmla="?: f61 f3 f2"/>
                      <a:gd name="f76" fmla="?: f61 f2 f3"/>
                      <a:gd name="f77" fmla="abs f63"/>
                      <a:gd name="f78" fmla="?: f63 f16 f2"/>
                      <a:gd name="f79" fmla="?: f63 f2 f16"/>
                      <a:gd name="f80" fmla="?: f63 f42 f41"/>
                      <a:gd name="f81" fmla="?: f63 f41 f42"/>
                      <a:gd name="f82" fmla="*/ f66 1 f1"/>
                      <a:gd name="f83" fmla="?: f28 f69 f68"/>
                      <a:gd name="f84" fmla="?: f28 f68 f69"/>
                      <a:gd name="f85" fmla="?: f61 f76 f75"/>
                      <a:gd name="f86" fmla="?: f61 f75 f76"/>
                      <a:gd name="f87" fmla="?: f62 f74 f73"/>
                      <a:gd name="f88" fmla="?: f27 f80 f81"/>
                      <a:gd name="f89" fmla="?: f27 f78 f79"/>
                      <a:gd name="f90" fmla="*/ f67 f29 1"/>
                      <a:gd name="f91" fmla="*/ f71 f29 1"/>
                      <a:gd name="f92" fmla="*/ f72 f29 1"/>
                      <a:gd name="f93" fmla="*/ f77 f29 1"/>
                      <a:gd name="f94" fmla="+- 0 0 f82"/>
                      <a:gd name="f95" fmla="?: f60 f83 f84"/>
                      <a:gd name="f96" fmla="?: f62 f86 f85"/>
                      <a:gd name="f97" fmla="+- 0 0 f94"/>
                      <a:gd name="f98" fmla="*/ f97 f1 1"/>
                      <a:gd name="f99" fmla="*/ f98 1 f8"/>
                      <a:gd name="f100" fmla="+- f99 0 f2"/>
                      <a:gd name="f101" fmla="cos 1 f100"/>
                      <a:gd name="f102" fmla="+- 0 0 f101"/>
                      <a:gd name="f103" fmla="+- 0 0 f102"/>
                      <a:gd name="f104" fmla="val f103"/>
                      <a:gd name="f105" fmla="+- 0 0 f104"/>
                      <a:gd name="f106" fmla="*/ f15 f105 1"/>
                      <a:gd name="f107" fmla="*/ f106 3163 1"/>
                      <a:gd name="f108" fmla="*/ f107 1 7636"/>
                      <a:gd name="f109" fmla="+- f7 f108 0"/>
                      <a:gd name="f110" fmla="+- f43 0 f108"/>
                      <a:gd name="f111" fmla="+- f44 0 f108"/>
                      <a:gd name="f112" fmla="*/ f109 f29 1"/>
                      <a:gd name="f113" fmla="*/ f110 f29 1"/>
                      <a:gd name="f114" fmla="*/ f111 f29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</a:cxnLst>
                    <a:rect l="f112" t="f112" r="f113" b="f114"/>
                    <a:pathLst>
                      <a:path>
                        <a:moveTo>
                          <a:pt x="f49" y="f50"/>
                        </a:moveTo>
                        <a:arcTo wR="f51" hR="f52" stAng="f56" swAng="f48"/>
                        <a:lnTo>
                          <a:pt x="f50" y="f64"/>
                        </a:lnTo>
                        <a:arcTo wR="f52" hR="f90" stAng="f95" swAng="f70"/>
                        <a:lnTo>
                          <a:pt x="f65" y="f57"/>
                        </a:lnTo>
                        <a:arcTo wR="f91" hR="f92" stAng="f96" swAng="f87"/>
                        <a:lnTo>
                          <a:pt x="f58" y="f49"/>
                        </a:lnTo>
                        <a:arcTo wR="f93" hR="f51" stAng="f88" swAng="f89"/>
                        <a:close/>
                      </a:path>
                    </a:pathLst>
                  </a:custGeom>
                  <a:solidFill>
                    <a:srgbClr val="C00000"/>
                  </a:solidFill>
                  <a:ln cap="flat">
                    <a:noFill/>
                    <a:prstDash val="solid"/>
                  </a:ln>
                  <a:scene3d>
                    <a:camera prst="orthographicFront"/>
                    <a:lightRig rig="threePt" dir="t"/>
                  </a:scene3d>
                  <a:sp3d>
                    <a:bevelT prst="relaxedInset"/>
                  </a:sp3d>
                </p:spPr>
                <p:txBody>
                  <a:bodyPr vert="horz" wrap="square" lIns="0" tIns="0" rIns="0" bIns="0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21" name="Rectangle : coins arrondis 4">
                    <a:extLst>
                      <a:ext uri="{FF2B5EF4-FFF2-40B4-BE49-F238E27FC236}">
                        <a16:creationId xmlns:a16="http://schemas.microsoft.com/office/drawing/2014/main" id="{58A23E23-A2A2-5C8B-49F8-6EEB7941DF93}"/>
                      </a:ext>
                    </a:extLst>
                  </p:cNvPr>
                  <p:cNvSpPr txBox="1"/>
                  <p:nvPr/>
                </p:nvSpPr>
                <p:spPr>
                  <a:xfrm>
                    <a:off x="178198" y="406304"/>
                    <a:ext cx="2384261" cy="916777"/>
                  </a:xfrm>
                  <a:prstGeom prst="rect">
                    <a:avLst/>
                  </a:prstGeom>
                  <a:noFill/>
                  <a:ln cap="flat"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prst="relaxedInset"/>
                  </a:sp3d>
                </p:spPr>
                <p:txBody>
                  <a:bodyPr vert="horz" wrap="square" lIns="49533" tIns="49533" rIns="49533" bIns="49533" anchor="ctr" anchorCtr="1" compatLnSpc="1">
                    <a:noAutofit/>
                  </a:bodyPr>
                  <a:lstStyle/>
                  <a:p>
                    <a:pPr marL="0" marR="0" lvl="0" indent="0" algn="ctr" defTabSz="577845" rtl="0" fontAlgn="auto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70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r>
                      <a:rPr lang="en-US" sz="1600" b="0" i="0" u="none" strike="noStrike" kern="1200" cap="none" spc="0" baseline="0" dirty="0">
                        <a:solidFill>
                          <a:srgbClr val="FFFFFF"/>
                        </a:solidFill>
                        <a:uFillTx/>
                        <a:latin typeface="Century Gothic" pitchFamily="34"/>
                      </a:rPr>
                      <a:t>Step 1: collection and curation of datasets</a:t>
                    </a:r>
                  </a:p>
                </p:txBody>
              </p:sp>
            </p:grpSp>
            <p:grpSp>
              <p:nvGrpSpPr>
                <p:cNvPr id="13" name="Groupe 24">
                  <a:extLst>
                    <a:ext uri="{FF2B5EF4-FFF2-40B4-BE49-F238E27FC236}">
                      <a16:creationId xmlns:a16="http://schemas.microsoft.com/office/drawing/2014/main" id="{1EFAD99D-510A-8FA8-8790-0F3E5016AB08}"/>
                    </a:ext>
                  </a:extLst>
                </p:cNvPr>
                <p:cNvGrpSpPr/>
                <p:nvPr/>
              </p:nvGrpSpPr>
              <p:grpSpPr>
                <a:xfrm>
                  <a:off x="3773244" y="719806"/>
                  <a:ext cx="2680527" cy="899998"/>
                  <a:chOff x="3773244" y="719806"/>
                  <a:chExt cx="2680527" cy="899998"/>
                </a:xfrm>
              </p:grpSpPr>
              <p:sp>
                <p:nvSpPr>
                  <p:cNvPr id="18" name="Rectangle : coins arrondis 25">
                    <a:extLst>
                      <a:ext uri="{FF2B5EF4-FFF2-40B4-BE49-F238E27FC236}">
                        <a16:creationId xmlns:a16="http://schemas.microsoft.com/office/drawing/2014/main" id="{EEDAB365-4DFD-5500-E430-87E146C954A1}"/>
                      </a:ext>
                    </a:extLst>
                  </p:cNvPr>
                  <p:cNvSpPr/>
                  <p:nvPr/>
                </p:nvSpPr>
                <p:spPr>
                  <a:xfrm>
                    <a:off x="3773244" y="719806"/>
                    <a:ext cx="2680527" cy="899998"/>
                  </a:xfrm>
                  <a:custGeom>
                    <a:avLst>
                      <a:gd name="f10" fmla="val 2160"/>
                    </a:avLst>
                    <a:gdLst>
                      <a:gd name="f1" fmla="val 10800000"/>
                      <a:gd name="f2" fmla="val 5400000"/>
                      <a:gd name="f3" fmla="val 1620000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val 45"/>
                      <a:gd name="f10" fmla="val 2160"/>
                      <a:gd name="f11" fmla="abs f4"/>
                      <a:gd name="f12" fmla="abs f5"/>
                      <a:gd name="f13" fmla="abs f6"/>
                      <a:gd name="f14" fmla="*/ f8 1 180"/>
                      <a:gd name="f15" fmla="val f10"/>
                      <a:gd name="f16" fmla="+- 0 0 f2"/>
                      <a:gd name="f17" fmla="?: f11 f4 1"/>
                      <a:gd name="f18" fmla="?: f12 f5 1"/>
                      <a:gd name="f19" fmla="?: f13 f6 1"/>
                      <a:gd name="f20" fmla="*/ f9 f14 1"/>
                      <a:gd name="f21" fmla="+- f7 f15 0"/>
                      <a:gd name="f22" fmla="*/ f17 1 21600"/>
                      <a:gd name="f23" fmla="*/ f18 1 21600"/>
                      <a:gd name="f24" fmla="*/ 21600 f17 1"/>
                      <a:gd name="f25" fmla="*/ 21600 f18 1"/>
                      <a:gd name="f26" fmla="+- 0 0 f20"/>
                      <a:gd name="f27" fmla="+- f7 0 f21"/>
                      <a:gd name="f28" fmla="+- f21 0 f7"/>
                      <a:gd name="f29" fmla="min f23 f22"/>
                      <a:gd name="f30" fmla="*/ f24 1 f19"/>
                      <a:gd name="f31" fmla="*/ f25 1 f19"/>
                      <a:gd name="f32" fmla="*/ f26 f1 1"/>
                      <a:gd name="f33" fmla="abs f27"/>
                      <a:gd name="f34" fmla="abs f28"/>
                      <a:gd name="f35" fmla="?: f27 f16 f2"/>
                      <a:gd name="f36" fmla="?: f27 f2 f16"/>
                      <a:gd name="f37" fmla="?: f27 f3 f2"/>
                      <a:gd name="f38" fmla="?: f27 f2 f3"/>
                      <a:gd name="f39" fmla="?: f28 f16 f2"/>
                      <a:gd name="f40" fmla="?: f28 f2 f16"/>
                      <a:gd name="f41" fmla="?: f27 0 f1"/>
                      <a:gd name="f42" fmla="?: f27 f1 0"/>
                      <a:gd name="f43" fmla="val f30"/>
                      <a:gd name="f44" fmla="val f31"/>
                      <a:gd name="f45" fmla="*/ f32 1 f8"/>
                      <a:gd name="f46" fmla="?: f27 f38 f37"/>
                      <a:gd name="f47" fmla="?: f27 f37 f38"/>
                      <a:gd name="f48" fmla="?: f28 f36 f35"/>
                      <a:gd name="f49" fmla="*/ f21 f29 1"/>
                      <a:gd name="f50" fmla="*/ f7 f29 1"/>
                      <a:gd name="f51" fmla="*/ f33 f29 1"/>
                      <a:gd name="f52" fmla="*/ f34 f29 1"/>
                      <a:gd name="f53" fmla="+- f44 0 f15"/>
                      <a:gd name="f54" fmla="+- f43 0 f15"/>
                      <a:gd name="f55" fmla="+- f45 0 f2"/>
                      <a:gd name="f56" fmla="?: f28 f47 f46"/>
                      <a:gd name="f57" fmla="*/ f44 f29 1"/>
                      <a:gd name="f58" fmla="*/ f43 f29 1"/>
                      <a:gd name="f59" fmla="+- f55 f2 0"/>
                      <a:gd name="f60" fmla="+- f44 0 f53"/>
                      <a:gd name="f61" fmla="+- f43 0 f54"/>
                      <a:gd name="f62" fmla="+- f53 0 f44"/>
                      <a:gd name="f63" fmla="+- f54 0 f43"/>
                      <a:gd name="f64" fmla="*/ f53 f29 1"/>
                      <a:gd name="f65" fmla="*/ f54 f29 1"/>
                      <a:gd name="f66" fmla="*/ f59 f8 1"/>
                      <a:gd name="f67" fmla="abs f60"/>
                      <a:gd name="f68" fmla="?: f60 0 f1"/>
                      <a:gd name="f69" fmla="?: f60 f1 0"/>
                      <a:gd name="f70" fmla="?: f60 f39 f40"/>
                      <a:gd name="f71" fmla="abs f61"/>
                      <a:gd name="f72" fmla="abs f62"/>
                      <a:gd name="f73" fmla="?: f61 f16 f2"/>
                      <a:gd name="f74" fmla="?: f61 f2 f16"/>
                      <a:gd name="f75" fmla="?: f61 f3 f2"/>
                      <a:gd name="f76" fmla="?: f61 f2 f3"/>
                      <a:gd name="f77" fmla="abs f63"/>
                      <a:gd name="f78" fmla="?: f63 f16 f2"/>
                      <a:gd name="f79" fmla="?: f63 f2 f16"/>
                      <a:gd name="f80" fmla="?: f63 f42 f41"/>
                      <a:gd name="f81" fmla="?: f63 f41 f42"/>
                      <a:gd name="f82" fmla="*/ f66 1 f1"/>
                      <a:gd name="f83" fmla="?: f28 f69 f68"/>
                      <a:gd name="f84" fmla="?: f28 f68 f69"/>
                      <a:gd name="f85" fmla="?: f61 f76 f75"/>
                      <a:gd name="f86" fmla="?: f61 f75 f76"/>
                      <a:gd name="f87" fmla="?: f62 f74 f73"/>
                      <a:gd name="f88" fmla="?: f27 f80 f81"/>
                      <a:gd name="f89" fmla="?: f27 f78 f79"/>
                      <a:gd name="f90" fmla="*/ f67 f29 1"/>
                      <a:gd name="f91" fmla="*/ f71 f29 1"/>
                      <a:gd name="f92" fmla="*/ f72 f29 1"/>
                      <a:gd name="f93" fmla="*/ f77 f29 1"/>
                      <a:gd name="f94" fmla="+- 0 0 f82"/>
                      <a:gd name="f95" fmla="?: f60 f83 f84"/>
                      <a:gd name="f96" fmla="?: f62 f86 f85"/>
                      <a:gd name="f97" fmla="+- 0 0 f94"/>
                      <a:gd name="f98" fmla="*/ f97 f1 1"/>
                      <a:gd name="f99" fmla="*/ f98 1 f8"/>
                      <a:gd name="f100" fmla="+- f99 0 f2"/>
                      <a:gd name="f101" fmla="cos 1 f100"/>
                      <a:gd name="f102" fmla="+- 0 0 f101"/>
                      <a:gd name="f103" fmla="+- 0 0 f102"/>
                      <a:gd name="f104" fmla="val f103"/>
                      <a:gd name="f105" fmla="+- 0 0 f104"/>
                      <a:gd name="f106" fmla="*/ f15 f105 1"/>
                      <a:gd name="f107" fmla="*/ f106 3163 1"/>
                      <a:gd name="f108" fmla="*/ f107 1 7636"/>
                      <a:gd name="f109" fmla="+- f7 f108 0"/>
                      <a:gd name="f110" fmla="+- f43 0 f108"/>
                      <a:gd name="f111" fmla="+- f44 0 f108"/>
                      <a:gd name="f112" fmla="*/ f109 f29 1"/>
                      <a:gd name="f113" fmla="*/ f110 f29 1"/>
                      <a:gd name="f114" fmla="*/ f111 f29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</a:cxnLst>
                    <a:rect l="f112" t="f112" r="f113" b="f114"/>
                    <a:pathLst>
                      <a:path>
                        <a:moveTo>
                          <a:pt x="f49" y="f50"/>
                        </a:moveTo>
                        <a:arcTo wR="f51" hR="f52" stAng="f56" swAng="f48"/>
                        <a:lnTo>
                          <a:pt x="f50" y="f64"/>
                        </a:lnTo>
                        <a:arcTo wR="f52" hR="f90" stAng="f95" swAng="f70"/>
                        <a:lnTo>
                          <a:pt x="f65" y="f57"/>
                        </a:lnTo>
                        <a:arcTo wR="f91" hR="f92" stAng="f96" swAng="f87"/>
                        <a:lnTo>
                          <a:pt x="f58" y="f49"/>
                        </a:lnTo>
                        <a:arcTo wR="f93" hR="f51" stAng="f88" swAng="f89"/>
                        <a:close/>
                      </a:path>
                    </a:pathLst>
                  </a:custGeom>
                  <a:solidFill>
                    <a:srgbClr val="FFC000"/>
                  </a:solidFill>
                  <a:ln w="12701" cap="flat">
                    <a:solidFill>
                      <a:srgbClr val="FFFFFF"/>
                    </a:solidFill>
                    <a:prstDash val="solid"/>
                    <a:miter/>
                  </a:ln>
                  <a:scene3d>
                    <a:camera prst="orthographicFront"/>
                    <a:lightRig rig="threePt" dir="t"/>
                  </a:scene3d>
                  <a:sp3d>
                    <a:bevelT prst="relaxedInset"/>
                  </a:sp3d>
                </p:spPr>
                <p:txBody>
                  <a:bodyPr vert="horz" wrap="square" lIns="0" tIns="0" rIns="0" bIns="0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9" name="Rectangle : coins arrondis 4">
                    <a:extLst>
                      <a:ext uri="{FF2B5EF4-FFF2-40B4-BE49-F238E27FC236}">
                        <a16:creationId xmlns:a16="http://schemas.microsoft.com/office/drawing/2014/main" id="{6230FD14-95DD-F9E8-F79C-370356DE02BF}"/>
                      </a:ext>
                    </a:extLst>
                  </p:cNvPr>
                  <p:cNvSpPr txBox="1"/>
                  <p:nvPr/>
                </p:nvSpPr>
                <p:spPr>
                  <a:xfrm>
                    <a:off x="3988544" y="729883"/>
                    <a:ext cx="2249926" cy="889921"/>
                  </a:xfrm>
                  <a:prstGeom prst="rect">
                    <a:avLst/>
                  </a:prstGeom>
                  <a:noFill/>
                  <a:ln cap="flat">
                    <a:noFill/>
                  </a:ln>
                </p:spPr>
                <p:txBody>
                  <a:bodyPr vert="horz" wrap="square" lIns="49533" tIns="49533" rIns="49533" bIns="49533" anchor="ctr" anchorCtr="1" compatLnSpc="1">
                    <a:noAutofit/>
                  </a:bodyPr>
                  <a:lstStyle/>
                  <a:p>
                    <a:pPr marL="0" marR="0" lvl="0" indent="0" algn="ctr" defTabSz="577845" rtl="0" fontAlgn="auto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70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r>
                      <a:rPr lang="en-US" sz="1600" b="0" i="0" u="none" strike="noStrike" kern="1200" cap="none" spc="0" baseline="0" dirty="0">
                        <a:solidFill>
                          <a:srgbClr val="FFFFFF"/>
                        </a:solidFill>
                        <a:uFillTx/>
                        <a:latin typeface="Century Gothic" pitchFamily="34"/>
                      </a:rPr>
                      <a:t>Step 2: learn cell-type  specific features</a:t>
                    </a:r>
                  </a:p>
                </p:txBody>
              </p:sp>
            </p:grpSp>
            <p:grpSp>
              <p:nvGrpSpPr>
                <p:cNvPr id="14" name="Groupe 24">
                  <a:extLst>
                    <a:ext uri="{FF2B5EF4-FFF2-40B4-BE49-F238E27FC236}">
                      <a16:creationId xmlns:a16="http://schemas.microsoft.com/office/drawing/2014/main" id="{E0FF4E70-D95C-ECE9-0C55-0F95BD9A05D1}"/>
                    </a:ext>
                  </a:extLst>
                </p:cNvPr>
                <p:cNvGrpSpPr/>
                <p:nvPr/>
              </p:nvGrpSpPr>
              <p:grpSpPr>
                <a:xfrm>
                  <a:off x="7577267" y="69165"/>
                  <a:ext cx="2520004" cy="1042022"/>
                  <a:chOff x="7577267" y="69165"/>
                  <a:chExt cx="2520004" cy="1042022"/>
                </a:xfrm>
              </p:grpSpPr>
              <p:sp>
                <p:nvSpPr>
                  <p:cNvPr id="16" name="Rectangle : coins arrondis 25">
                    <a:extLst>
                      <a:ext uri="{FF2B5EF4-FFF2-40B4-BE49-F238E27FC236}">
                        <a16:creationId xmlns:a16="http://schemas.microsoft.com/office/drawing/2014/main" id="{40058F3A-B055-3336-2385-4DE10A81013B}"/>
                      </a:ext>
                    </a:extLst>
                  </p:cNvPr>
                  <p:cNvSpPr/>
                  <p:nvPr/>
                </p:nvSpPr>
                <p:spPr>
                  <a:xfrm>
                    <a:off x="7577267" y="119768"/>
                    <a:ext cx="2520004" cy="899998"/>
                  </a:xfrm>
                  <a:custGeom>
                    <a:avLst>
                      <a:gd name="f10" fmla="val 2160"/>
                    </a:avLst>
                    <a:gdLst>
                      <a:gd name="f1" fmla="val 10800000"/>
                      <a:gd name="f2" fmla="val 5400000"/>
                      <a:gd name="f3" fmla="val 1620000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val 45"/>
                      <a:gd name="f10" fmla="val 2160"/>
                      <a:gd name="f11" fmla="abs f4"/>
                      <a:gd name="f12" fmla="abs f5"/>
                      <a:gd name="f13" fmla="abs f6"/>
                      <a:gd name="f14" fmla="*/ f8 1 180"/>
                      <a:gd name="f15" fmla="val f10"/>
                      <a:gd name="f16" fmla="+- 0 0 f2"/>
                      <a:gd name="f17" fmla="?: f11 f4 1"/>
                      <a:gd name="f18" fmla="?: f12 f5 1"/>
                      <a:gd name="f19" fmla="?: f13 f6 1"/>
                      <a:gd name="f20" fmla="*/ f9 f14 1"/>
                      <a:gd name="f21" fmla="+- f7 f15 0"/>
                      <a:gd name="f22" fmla="*/ f17 1 21600"/>
                      <a:gd name="f23" fmla="*/ f18 1 21600"/>
                      <a:gd name="f24" fmla="*/ 21600 f17 1"/>
                      <a:gd name="f25" fmla="*/ 21600 f18 1"/>
                      <a:gd name="f26" fmla="+- 0 0 f20"/>
                      <a:gd name="f27" fmla="+- f7 0 f21"/>
                      <a:gd name="f28" fmla="+- f21 0 f7"/>
                      <a:gd name="f29" fmla="min f23 f22"/>
                      <a:gd name="f30" fmla="*/ f24 1 f19"/>
                      <a:gd name="f31" fmla="*/ f25 1 f19"/>
                      <a:gd name="f32" fmla="*/ f26 f1 1"/>
                      <a:gd name="f33" fmla="abs f27"/>
                      <a:gd name="f34" fmla="abs f28"/>
                      <a:gd name="f35" fmla="?: f27 f16 f2"/>
                      <a:gd name="f36" fmla="?: f27 f2 f16"/>
                      <a:gd name="f37" fmla="?: f27 f3 f2"/>
                      <a:gd name="f38" fmla="?: f27 f2 f3"/>
                      <a:gd name="f39" fmla="?: f28 f16 f2"/>
                      <a:gd name="f40" fmla="?: f28 f2 f16"/>
                      <a:gd name="f41" fmla="?: f27 0 f1"/>
                      <a:gd name="f42" fmla="?: f27 f1 0"/>
                      <a:gd name="f43" fmla="val f30"/>
                      <a:gd name="f44" fmla="val f31"/>
                      <a:gd name="f45" fmla="*/ f32 1 f8"/>
                      <a:gd name="f46" fmla="?: f27 f38 f37"/>
                      <a:gd name="f47" fmla="?: f27 f37 f38"/>
                      <a:gd name="f48" fmla="?: f28 f36 f35"/>
                      <a:gd name="f49" fmla="*/ f21 f29 1"/>
                      <a:gd name="f50" fmla="*/ f7 f29 1"/>
                      <a:gd name="f51" fmla="*/ f33 f29 1"/>
                      <a:gd name="f52" fmla="*/ f34 f29 1"/>
                      <a:gd name="f53" fmla="+- f44 0 f15"/>
                      <a:gd name="f54" fmla="+- f43 0 f15"/>
                      <a:gd name="f55" fmla="+- f45 0 f2"/>
                      <a:gd name="f56" fmla="?: f28 f47 f46"/>
                      <a:gd name="f57" fmla="*/ f44 f29 1"/>
                      <a:gd name="f58" fmla="*/ f43 f29 1"/>
                      <a:gd name="f59" fmla="+- f55 f2 0"/>
                      <a:gd name="f60" fmla="+- f44 0 f53"/>
                      <a:gd name="f61" fmla="+- f43 0 f54"/>
                      <a:gd name="f62" fmla="+- f53 0 f44"/>
                      <a:gd name="f63" fmla="+- f54 0 f43"/>
                      <a:gd name="f64" fmla="*/ f53 f29 1"/>
                      <a:gd name="f65" fmla="*/ f54 f29 1"/>
                      <a:gd name="f66" fmla="*/ f59 f8 1"/>
                      <a:gd name="f67" fmla="abs f60"/>
                      <a:gd name="f68" fmla="?: f60 0 f1"/>
                      <a:gd name="f69" fmla="?: f60 f1 0"/>
                      <a:gd name="f70" fmla="?: f60 f39 f40"/>
                      <a:gd name="f71" fmla="abs f61"/>
                      <a:gd name="f72" fmla="abs f62"/>
                      <a:gd name="f73" fmla="?: f61 f16 f2"/>
                      <a:gd name="f74" fmla="?: f61 f2 f16"/>
                      <a:gd name="f75" fmla="?: f61 f3 f2"/>
                      <a:gd name="f76" fmla="?: f61 f2 f3"/>
                      <a:gd name="f77" fmla="abs f63"/>
                      <a:gd name="f78" fmla="?: f63 f16 f2"/>
                      <a:gd name="f79" fmla="?: f63 f2 f16"/>
                      <a:gd name="f80" fmla="?: f63 f42 f41"/>
                      <a:gd name="f81" fmla="?: f63 f41 f42"/>
                      <a:gd name="f82" fmla="*/ f66 1 f1"/>
                      <a:gd name="f83" fmla="?: f28 f69 f68"/>
                      <a:gd name="f84" fmla="?: f28 f68 f69"/>
                      <a:gd name="f85" fmla="?: f61 f76 f75"/>
                      <a:gd name="f86" fmla="?: f61 f75 f76"/>
                      <a:gd name="f87" fmla="?: f62 f74 f73"/>
                      <a:gd name="f88" fmla="?: f27 f80 f81"/>
                      <a:gd name="f89" fmla="?: f27 f78 f79"/>
                      <a:gd name="f90" fmla="*/ f67 f29 1"/>
                      <a:gd name="f91" fmla="*/ f71 f29 1"/>
                      <a:gd name="f92" fmla="*/ f72 f29 1"/>
                      <a:gd name="f93" fmla="*/ f77 f29 1"/>
                      <a:gd name="f94" fmla="+- 0 0 f82"/>
                      <a:gd name="f95" fmla="?: f60 f83 f84"/>
                      <a:gd name="f96" fmla="?: f62 f86 f85"/>
                      <a:gd name="f97" fmla="+- 0 0 f94"/>
                      <a:gd name="f98" fmla="*/ f97 f1 1"/>
                      <a:gd name="f99" fmla="*/ f98 1 f8"/>
                      <a:gd name="f100" fmla="+- f99 0 f2"/>
                      <a:gd name="f101" fmla="cos 1 f100"/>
                      <a:gd name="f102" fmla="+- 0 0 f101"/>
                      <a:gd name="f103" fmla="+- 0 0 f102"/>
                      <a:gd name="f104" fmla="val f103"/>
                      <a:gd name="f105" fmla="+- 0 0 f104"/>
                      <a:gd name="f106" fmla="*/ f15 f105 1"/>
                      <a:gd name="f107" fmla="*/ f106 3163 1"/>
                      <a:gd name="f108" fmla="*/ f107 1 7636"/>
                      <a:gd name="f109" fmla="+- f7 f108 0"/>
                      <a:gd name="f110" fmla="+- f43 0 f108"/>
                      <a:gd name="f111" fmla="+- f44 0 f108"/>
                      <a:gd name="f112" fmla="*/ f109 f29 1"/>
                      <a:gd name="f113" fmla="*/ f110 f29 1"/>
                      <a:gd name="f114" fmla="*/ f111 f29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</a:cxnLst>
                    <a:rect l="f112" t="f112" r="f113" b="f114"/>
                    <a:pathLst>
                      <a:path>
                        <a:moveTo>
                          <a:pt x="f49" y="f50"/>
                        </a:moveTo>
                        <a:arcTo wR="f51" hR="f52" stAng="f56" swAng="f48"/>
                        <a:lnTo>
                          <a:pt x="f50" y="f64"/>
                        </a:lnTo>
                        <a:arcTo wR="f52" hR="f90" stAng="f95" swAng="f70"/>
                        <a:lnTo>
                          <a:pt x="f65" y="f57"/>
                        </a:lnTo>
                        <a:arcTo wR="f91" hR="f92" stAng="f96" swAng="f87"/>
                        <a:lnTo>
                          <a:pt x="f58" y="f49"/>
                        </a:lnTo>
                        <a:arcTo wR="f93" hR="f51" stAng="f88" swAng="f89"/>
                        <a:close/>
                      </a:path>
                    </a:pathLst>
                  </a:custGeom>
                  <a:solidFill>
                    <a:srgbClr val="00B050"/>
                  </a:solidFill>
                  <a:ln w="12701" cap="flat">
                    <a:solidFill>
                      <a:srgbClr val="FFFFFF"/>
                    </a:solidFill>
                    <a:prstDash val="solid"/>
                    <a:miter/>
                  </a:ln>
                  <a:scene3d>
                    <a:camera prst="orthographicFront"/>
                    <a:lightRig rig="threePt" dir="t"/>
                  </a:scene3d>
                  <a:sp3d>
                    <a:bevelT prst="relaxedInset"/>
                  </a:sp3d>
                </p:spPr>
                <p:txBody>
                  <a:bodyPr vert="horz" wrap="square" lIns="0" tIns="0" rIns="0" bIns="0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7" name="Rectangle : coins arrondis 4">
                    <a:extLst>
                      <a:ext uri="{FF2B5EF4-FFF2-40B4-BE49-F238E27FC236}">
                        <a16:creationId xmlns:a16="http://schemas.microsoft.com/office/drawing/2014/main" id="{9F52E220-606A-0B0F-C09F-09F8799CC498}"/>
                      </a:ext>
                    </a:extLst>
                  </p:cNvPr>
                  <p:cNvSpPr txBox="1"/>
                  <p:nvPr/>
                </p:nvSpPr>
                <p:spPr>
                  <a:xfrm>
                    <a:off x="7655612" y="69165"/>
                    <a:ext cx="2408694" cy="1042022"/>
                  </a:xfrm>
                  <a:prstGeom prst="rect">
                    <a:avLst/>
                  </a:prstGeom>
                  <a:noFill/>
                  <a:ln cap="flat"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prst="relaxedInset"/>
                  </a:sp3d>
                </p:spPr>
                <p:txBody>
                  <a:bodyPr vert="horz" wrap="square" lIns="49533" tIns="49533" rIns="49533" bIns="49533" anchor="ctr" anchorCtr="1" compatLnSpc="1">
                    <a:noAutofit/>
                  </a:bodyPr>
                  <a:lstStyle/>
                  <a:p>
                    <a:pPr marL="0" marR="0" lvl="0" indent="0" algn="ctr" defTabSz="577845" rtl="0" fontAlgn="auto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70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r>
                      <a:rPr lang="en-US" sz="1600" b="0" i="0" u="none" strike="noStrike" kern="1200" cap="none" spc="0" baseline="0">
                        <a:solidFill>
                          <a:srgbClr val="FFFFFF"/>
                        </a:solidFill>
                        <a:uFillTx/>
                        <a:latin typeface="Century Gothic" pitchFamily="34"/>
                      </a:rPr>
                      <a:t>Step 3: DeCovarT</a:t>
                    </a:r>
                  </a:p>
                </p:txBody>
              </p:sp>
            </p:grpSp>
            <p:sp>
              <p:nvSpPr>
                <p:cNvPr id="15" name="Rectangle : coins arrondis 25">
                  <a:extLst>
                    <a:ext uri="{FF2B5EF4-FFF2-40B4-BE49-F238E27FC236}">
                      <a16:creationId xmlns:a16="http://schemas.microsoft.com/office/drawing/2014/main" id="{8D82BB94-C801-663C-B2D1-7EA59E12DCDC}"/>
                    </a:ext>
                  </a:extLst>
                </p:cNvPr>
                <p:cNvSpPr/>
                <p:nvPr/>
              </p:nvSpPr>
              <p:spPr>
                <a:xfrm>
                  <a:off x="9428661" y="1669709"/>
                  <a:ext cx="2520004" cy="899998"/>
                </a:xfrm>
                <a:custGeom>
                  <a:avLst>
                    <a:gd name="f10" fmla="val 2160"/>
                  </a:avLst>
                  <a:gdLst>
                    <a:gd name="f1" fmla="val 10800000"/>
                    <a:gd name="f2" fmla="val 5400000"/>
                    <a:gd name="f3" fmla="val 1620000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val 45"/>
                    <a:gd name="f10" fmla="val 2160"/>
                    <a:gd name="f11" fmla="abs f4"/>
                    <a:gd name="f12" fmla="abs f5"/>
                    <a:gd name="f13" fmla="abs f6"/>
                    <a:gd name="f14" fmla="*/ f8 1 180"/>
                    <a:gd name="f15" fmla="val f10"/>
                    <a:gd name="f16" fmla="+- 0 0 f2"/>
                    <a:gd name="f17" fmla="?: f11 f4 1"/>
                    <a:gd name="f18" fmla="?: f12 f5 1"/>
                    <a:gd name="f19" fmla="?: f13 f6 1"/>
                    <a:gd name="f20" fmla="*/ f9 f14 1"/>
                    <a:gd name="f21" fmla="+- f7 f15 0"/>
                    <a:gd name="f22" fmla="*/ f17 1 21600"/>
                    <a:gd name="f23" fmla="*/ f18 1 21600"/>
                    <a:gd name="f24" fmla="*/ 21600 f17 1"/>
                    <a:gd name="f25" fmla="*/ 21600 f18 1"/>
                    <a:gd name="f26" fmla="+- 0 0 f20"/>
                    <a:gd name="f27" fmla="+- f7 0 f21"/>
                    <a:gd name="f28" fmla="+- f21 0 f7"/>
                    <a:gd name="f29" fmla="min f23 f22"/>
                    <a:gd name="f30" fmla="*/ f24 1 f19"/>
                    <a:gd name="f31" fmla="*/ f25 1 f19"/>
                    <a:gd name="f32" fmla="*/ f26 f1 1"/>
                    <a:gd name="f33" fmla="abs f27"/>
                    <a:gd name="f34" fmla="abs f28"/>
                    <a:gd name="f35" fmla="?: f27 f16 f2"/>
                    <a:gd name="f36" fmla="?: f27 f2 f16"/>
                    <a:gd name="f37" fmla="?: f27 f3 f2"/>
                    <a:gd name="f38" fmla="?: f27 f2 f3"/>
                    <a:gd name="f39" fmla="?: f28 f16 f2"/>
                    <a:gd name="f40" fmla="?: f28 f2 f16"/>
                    <a:gd name="f41" fmla="?: f27 0 f1"/>
                    <a:gd name="f42" fmla="?: f27 f1 0"/>
                    <a:gd name="f43" fmla="val f30"/>
                    <a:gd name="f44" fmla="val f31"/>
                    <a:gd name="f45" fmla="*/ f32 1 f8"/>
                    <a:gd name="f46" fmla="?: f27 f38 f37"/>
                    <a:gd name="f47" fmla="?: f27 f37 f38"/>
                    <a:gd name="f48" fmla="?: f28 f36 f35"/>
                    <a:gd name="f49" fmla="*/ f21 f29 1"/>
                    <a:gd name="f50" fmla="*/ f7 f29 1"/>
                    <a:gd name="f51" fmla="*/ f33 f29 1"/>
                    <a:gd name="f52" fmla="*/ f34 f29 1"/>
                    <a:gd name="f53" fmla="+- f44 0 f15"/>
                    <a:gd name="f54" fmla="+- f43 0 f15"/>
                    <a:gd name="f55" fmla="+- f45 0 f2"/>
                    <a:gd name="f56" fmla="?: f28 f47 f46"/>
                    <a:gd name="f57" fmla="*/ f44 f29 1"/>
                    <a:gd name="f58" fmla="*/ f43 f29 1"/>
                    <a:gd name="f59" fmla="+- f55 f2 0"/>
                    <a:gd name="f60" fmla="+- f44 0 f53"/>
                    <a:gd name="f61" fmla="+- f43 0 f54"/>
                    <a:gd name="f62" fmla="+- f53 0 f44"/>
                    <a:gd name="f63" fmla="+- f54 0 f43"/>
                    <a:gd name="f64" fmla="*/ f53 f29 1"/>
                    <a:gd name="f65" fmla="*/ f54 f29 1"/>
                    <a:gd name="f66" fmla="*/ f59 f8 1"/>
                    <a:gd name="f67" fmla="abs f60"/>
                    <a:gd name="f68" fmla="?: f60 0 f1"/>
                    <a:gd name="f69" fmla="?: f60 f1 0"/>
                    <a:gd name="f70" fmla="?: f60 f39 f40"/>
                    <a:gd name="f71" fmla="abs f61"/>
                    <a:gd name="f72" fmla="abs f62"/>
                    <a:gd name="f73" fmla="?: f61 f16 f2"/>
                    <a:gd name="f74" fmla="?: f61 f2 f16"/>
                    <a:gd name="f75" fmla="?: f61 f3 f2"/>
                    <a:gd name="f76" fmla="?: f61 f2 f3"/>
                    <a:gd name="f77" fmla="abs f63"/>
                    <a:gd name="f78" fmla="?: f63 f16 f2"/>
                    <a:gd name="f79" fmla="?: f63 f2 f16"/>
                    <a:gd name="f80" fmla="?: f63 f42 f41"/>
                    <a:gd name="f81" fmla="?: f63 f41 f42"/>
                    <a:gd name="f82" fmla="*/ f66 1 f1"/>
                    <a:gd name="f83" fmla="?: f28 f69 f68"/>
                    <a:gd name="f84" fmla="?: f28 f68 f69"/>
                    <a:gd name="f85" fmla="?: f61 f76 f75"/>
                    <a:gd name="f86" fmla="?: f61 f75 f76"/>
                    <a:gd name="f87" fmla="?: f62 f74 f73"/>
                    <a:gd name="f88" fmla="?: f27 f80 f81"/>
                    <a:gd name="f89" fmla="?: f27 f78 f79"/>
                    <a:gd name="f90" fmla="*/ f67 f29 1"/>
                    <a:gd name="f91" fmla="*/ f71 f29 1"/>
                    <a:gd name="f92" fmla="*/ f72 f29 1"/>
                    <a:gd name="f93" fmla="*/ f77 f29 1"/>
                    <a:gd name="f94" fmla="+- 0 0 f82"/>
                    <a:gd name="f95" fmla="?: f60 f83 f84"/>
                    <a:gd name="f96" fmla="?: f62 f86 f85"/>
                    <a:gd name="f97" fmla="+- 0 0 f94"/>
                    <a:gd name="f98" fmla="*/ f97 f1 1"/>
                    <a:gd name="f99" fmla="*/ f98 1 f8"/>
                    <a:gd name="f100" fmla="+- f99 0 f2"/>
                    <a:gd name="f101" fmla="cos 1 f100"/>
                    <a:gd name="f102" fmla="+- 0 0 f101"/>
                    <a:gd name="f103" fmla="+- 0 0 f102"/>
                    <a:gd name="f104" fmla="val f103"/>
                    <a:gd name="f105" fmla="+- 0 0 f104"/>
                    <a:gd name="f106" fmla="*/ f15 f105 1"/>
                    <a:gd name="f107" fmla="*/ f106 3163 1"/>
                    <a:gd name="f108" fmla="*/ f107 1 7636"/>
                    <a:gd name="f109" fmla="+- f7 f108 0"/>
                    <a:gd name="f110" fmla="+- f43 0 f108"/>
                    <a:gd name="f111" fmla="+- f44 0 f108"/>
                    <a:gd name="f112" fmla="*/ f109 f29 1"/>
                    <a:gd name="f113" fmla="*/ f110 f29 1"/>
                    <a:gd name="f114" fmla="*/ f111 f29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112" t="f112" r="f113" b="f114"/>
                  <a:pathLst>
                    <a:path>
                      <a:moveTo>
                        <a:pt x="f49" y="f50"/>
                      </a:moveTo>
                      <a:arcTo wR="f51" hR="f52" stAng="f56" swAng="f48"/>
                      <a:lnTo>
                        <a:pt x="f50" y="f64"/>
                      </a:lnTo>
                      <a:arcTo wR="f52" hR="f90" stAng="f95" swAng="f70"/>
                      <a:lnTo>
                        <a:pt x="f65" y="f57"/>
                      </a:lnTo>
                      <a:arcTo wR="f91" hR="f92" stAng="f96" swAng="f87"/>
                      <a:lnTo>
                        <a:pt x="f58" y="f49"/>
                      </a:lnTo>
                      <a:arcTo wR="f93" hR="f51" stAng="f88" swAng="f89"/>
                      <a:close/>
                    </a:path>
                  </a:pathLst>
                </a:custGeom>
                <a:solidFill>
                  <a:srgbClr val="7030A0"/>
                </a:solidFill>
                <a:ln w="12701" cap="flat">
                  <a:solidFill>
                    <a:srgbClr val="FFFFFF"/>
                  </a:solidFill>
                  <a:prstDash val="solid"/>
                  <a:miter/>
                </a:ln>
                <a:scene3d>
                  <a:camera prst="orthographicFront"/>
                  <a:lightRig rig="threePt" dir="t"/>
                </a:scene3d>
                <a:sp3d>
                  <a:bevelT prst="relaxedInset"/>
                </a:sp3d>
              </p:spPr>
              <p:txBody>
                <a:bodyPr vert="horz" wrap="square" lIns="0" tIns="0" rIns="0" bIns="0" anchor="t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6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Century Gothic" pitchFamily="34"/>
                  </a:endParaRPr>
                </a:p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1600" b="0" i="0" u="none" strike="noStrike" kern="1200" cap="none" spc="0" baseline="0" dirty="0">
                      <a:solidFill>
                        <a:srgbClr val="FFFFFF"/>
                      </a:solidFill>
                      <a:uFillTx/>
                      <a:latin typeface="Century Gothic" pitchFamily="34"/>
                    </a:rPr>
                    <a:t>Step 4: biological exploitation</a:t>
                  </a:r>
                </a:p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6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sp>
            <p:nvSpPr>
              <p:cNvPr id="10" name="Flèche : droite 34">
                <a:extLst>
                  <a:ext uri="{FF2B5EF4-FFF2-40B4-BE49-F238E27FC236}">
                    <a16:creationId xmlns:a16="http://schemas.microsoft.com/office/drawing/2014/main" id="{64455A12-CF38-06B6-BA8E-BDFF206AA6B7}"/>
                  </a:ext>
                </a:extLst>
              </p:cNvPr>
              <p:cNvSpPr/>
              <p:nvPr/>
            </p:nvSpPr>
            <p:spPr>
              <a:xfrm rot="19800012">
                <a:off x="6543448" y="706855"/>
                <a:ext cx="899998" cy="467999"/>
              </a:xfrm>
              <a:custGeom>
                <a:avLst>
                  <a:gd name="f0" fmla="val 15984"/>
                  <a:gd name="f1" fmla="val 4320"/>
                </a:avLst>
                <a:gdLst>
                  <a:gd name="f2" fmla="val 10800000"/>
                  <a:gd name="f3" fmla="val 5400000"/>
                  <a:gd name="f4" fmla="val 180"/>
                  <a:gd name="f5" fmla="val w"/>
                  <a:gd name="f6" fmla="val h"/>
                  <a:gd name="f7" fmla="val 0"/>
                  <a:gd name="f8" fmla="val 21600"/>
                  <a:gd name="f9" fmla="val 10800"/>
                  <a:gd name="f10" fmla="+- 0 0 0"/>
                  <a:gd name="f11" fmla="+- 0 0 180"/>
                  <a:gd name="f12" fmla="*/ f5 1 21600"/>
                  <a:gd name="f13" fmla="*/ f6 1 21600"/>
                  <a:gd name="f14" fmla="val f7"/>
                  <a:gd name="f15" fmla="val f8"/>
                  <a:gd name="f16" fmla="pin 0 f0 21600"/>
                  <a:gd name="f17" fmla="pin 0 f1 10800"/>
                  <a:gd name="f18" fmla="*/ f10 f2 1"/>
                  <a:gd name="f19" fmla="*/ f11 f2 1"/>
                  <a:gd name="f20" fmla="+- f15 0 f14"/>
                  <a:gd name="f21" fmla="val f16"/>
                  <a:gd name="f22" fmla="val f17"/>
                  <a:gd name="f23" fmla="*/ f16 f12 1"/>
                  <a:gd name="f24" fmla="*/ f17 f13 1"/>
                  <a:gd name="f25" fmla="*/ f18 1 f4"/>
                  <a:gd name="f26" fmla="*/ f19 1 f4"/>
                  <a:gd name="f27" fmla="*/ f20 1 21600"/>
                  <a:gd name="f28" fmla="+- 21600 0 f22"/>
                  <a:gd name="f29" fmla="+- 21600 0 f21"/>
                  <a:gd name="f30" fmla="*/ f22 f13 1"/>
                  <a:gd name="f31" fmla="*/ f21 f12 1"/>
                  <a:gd name="f32" fmla="+- f25 0 f3"/>
                  <a:gd name="f33" fmla="+- f26 0 f3"/>
                  <a:gd name="f34" fmla="*/ 0 f27 1"/>
                  <a:gd name="f35" fmla="*/ 21600 f27 1"/>
                  <a:gd name="f36" fmla="*/ f29 f22 1"/>
                  <a:gd name="f37" fmla="*/ f28 f13 1"/>
                  <a:gd name="f38" fmla="*/ f36 1 10800"/>
                  <a:gd name="f39" fmla="*/ f34 1 f27"/>
                  <a:gd name="f40" fmla="*/ f35 1 f27"/>
                  <a:gd name="f41" fmla="+- f21 f38 0"/>
                  <a:gd name="f42" fmla="*/ f39 f12 1"/>
                  <a:gd name="f43" fmla="*/ f39 f13 1"/>
                  <a:gd name="f44" fmla="*/ f40 f13 1"/>
                  <a:gd name="f45" fmla="*/ f41 f12 1"/>
                </a:gdLst>
                <a:ahLst>
                  <a:ahXY gdRefX="f0" minX="f7" maxX="f8" gdRefY="f1" minY="f7" maxY="f9">
                    <a:pos x="f23" y="f2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31" y="f43"/>
                  </a:cxn>
                  <a:cxn ang="f33">
                    <a:pos x="f31" y="f44"/>
                  </a:cxn>
                </a:cxnLst>
                <a:rect l="f42" t="f30" r="f45" b="f37"/>
                <a:pathLst>
                  <a:path w="21600" h="21600">
                    <a:moveTo>
                      <a:pt x="f7" y="f22"/>
                    </a:moveTo>
                    <a:lnTo>
                      <a:pt x="f21" y="f22"/>
                    </a:lnTo>
                    <a:lnTo>
                      <a:pt x="f21" y="f7"/>
                    </a:lnTo>
                    <a:lnTo>
                      <a:pt x="f8" y="f9"/>
                    </a:lnTo>
                    <a:lnTo>
                      <a:pt x="f21" y="f8"/>
                    </a:lnTo>
                    <a:lnTo>
                      <a:pt x="f21" y="f28"/>
                    </a:lnTo>
                    <a:lnTo>
                      <a:pt x="f7" y="f28"/>
                    </a:lnTo>
                    <a:close/>
                  </a:path>
                </a:pathLst>
              </a:custGeom>
              <a:solidFill>
                <a:srgbClr val="B0BCDE"/>
              </a:soli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entury Gothic" pitchFamily="34"/>
                </a:endParaRPr>
              </a:p>
            </p:txBody>
          </p:sp>
        </p:grpSp>
        <p:sp>
          <p:nvSpPr>
            <p:cNvPr id="8" name="Flèche : droite 34">
              <a:extLst>
                <a:ext uri="{FF2B5EF4-FFF2-40B4-BE49-F238E27FC236}">
                  <a16:creationId xmlns:a16="http://schemas.microsoft.com/office/drawing/2014/main" id="{75469632-F7BF-CAA4-C759-B2FC5036433C}"/>
                </a:ext>
              </a:extLst>
            </p:cNvPr>
            <p:cNvSpPr/>
            <p:nvPr/>
          </p:nvSpPr>
          <p:spPr>
            <a:xfrm rot="2700006">
              <a:off x="10144847" y="1036545"/>
              <a:ext cx="899998" cy="467999"/>
            </a:xfrm>
            <a:custGeom>
              <a:avLst>
                <a:gd name="f0" fmla="val 15984"/>
                <a:gd name="f1" fmla="val 432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val f7"/>
                <a:gd name="f15" fmla="val f8"/>
                <a:gd name="f16" fmla="pin 0 f0 21600"/>
                <a:gd name="f17" fmla="pin 0 f1 10800"/>
                <a:gd name="f18" fmla="*/ f10 f2 1"/>
                <a:gd name="f19" fmla="*/ f11 f2 1"/>
                <a:gd name="f20" fmla="+- f15 0 f14"/>
                <a:gd name="f21" fmla="val f16"/>
                <a:gd name="f22" fmla="val f17"/>
                <a:gd name="f23" fmla="*/ f16 f12 1"/>
                <a:gd name="f24" fmla="*/ f17 f13 1"/>
                <a:gd name="f25" fmla="*/ f18 1 f4"/>
                <a:gd name="f26" fmla="*/ f19 1 f4"/>
                <a:gd name="f27" fmla="*/ f20 1 21600"/>
                <a:gd name="f28" fmla="+- 21600 0 f22"/>
                <a:gd name="f29" fmla="+- 21600 0 f21"/>
                <a:gd name="f30" fmla="*/ f22 f13 1"/>
                <a:gd name="f31" fmla="*/ f21 f12 1"/>
                <a:gd name="f32" fmla="+- f25 0 f3"/>
                <a:gd name="f33" fmla="+- f26 0 f3"/>
                <a:gd name="f34" fmla="*/ 0 f27 1"/>
                <a:gd name="f35" fmla="*/ 21600 f27 1"/>
                <a:gd name="f36" fmla="*/ f29 f22 1"/>
                <a:gd name="f37" fmla="*/ f28 f13 1"/>
                <a:gd name="f38" fmla="*/ f36 1 10800"/>
                <a:gd name="f39" fmla="*/ f34 1 f27"/>
                <a:gd name="f40" fmla="*/ f35 1 f27"/>
                <a:gd name="f41" fmla="+- f21 f38 0"/>
                <a:gd name="f42" fmla="*/ f39 f12 1"/>
                <a:gd name="f43" fmla="*/ f39 f13 1"/>
                <a:gd name="f44" fmla="*/ f40 f13 1"/>
                <a:gd name="f45" fmla="*/ f41 f12 1"/>
              </a:gdLst>
              <a:ahLst>
                <a:ahXY gdRefX="f0" minX="f7" maxX="f8" gdRefY="f1" minY="f7" maxY="f9">
                  <a:pos x="f23" y="f2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3"/>
                </a:cxn>
                <a:cxn ang="f33">
                  <a:pos x="f31" y="f44"/>
                </a:cxn>
              </a:cxnLst>
              <a:rect l="f42" t="f30" r="f45" b="f37"/>
              <a:pathLst>
                <a:path w="21600" h="21600">
                  <a:moveTo>
                    <a:pt x="f7" y="f22"/>
                  </a:moveTo>
                  <a:lnTo>
                    <a:pt x="f21" y="f22"/>
                  </a:lnTo>
                  <a:lnTo>
                    <a:pt x="f21" y="f7"/>
                  </a:lnTo>
                  <a:lnTo>
                    <a:pt x="f8" y="f9"/>
                  </a:lnTo>
                  <a:lnTo>
                    <a:pt x="f21" y="f8"/>
                  </a:lnTo>
                  <a:lnTo>
                    <a:pt x="f21" y="f28"/>
                  </a:lnTo>
                  <a:lnTo>
                    <a:pt x="f7" y="f28"/>
                  </a:lnTo>
                  <a:close/>
                </a:path>
              </a:pathLst>
            </a:custGeom>
            <a:solidFill>
              <a:srgbClr val="B0BCDE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endParaRPr>
            </a:p>
          </p:txBody>
        </p:sp>
      </p:grpSp>
      <p:sp>
        <p:nvSpPr>
          <p:cNvPr id="22" name="Rectangle: Rounded Corners 37">
            <a:extLst>
              <a:ext uri="{FF2B5EF4-FFF2-40B4-BE49-F238E27FC236}">
                <a16:creationId xmlns:a16="http://schemas.microsoft.com/office/drawing/2014/main" id="{4F9BFEE7-90F6-F6AB-F1F4-EA8CDE49FAD7}"/>
              </a:ext>
            </a:extLst>
          </p:cNvPr>
          <p:cNvSpPr/>
          <p:nvPr/>
        </p:nvSpPr>
        <p:spPr>
          <a:xfrm>
            <a:off x="517921" y="1836168"/>
            <a:ext cx="2436442" cy="4307544"/>
          </a:xfrm>
          <a:prstGeom prst="roundRect">
            <a:avLst/>
          </a:prstGeom>
          <a:noFill/>
          <a:ln w="57150">
            <a:solidFill>
              <a:srgbClr val="CC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38">
            <a:extLst>
              <a:ext uri="{FF2B5EF4-FFF2-40B4-BE49-F238E27FC236}">
                <a16:creationId xmlns:a16="http://schemas.microsoft.com/office/drawing/2014/main" id="{BF843A03-1604-AB51-BF75-B205E7C88DCB}"/>
              </a:ext>
            </a:extLst>
          </p:cNvPr>
          <p:cNvSpPr/>
          <p:nvPr/>
        </p:nvSpPr>
        <p:spPr>
          <a:xfrm>
            <a:off x="2954364" y="1836168"/>
            <a:ext cx="2305904" cy="4307544"/>
          </a:xfrm>
          <a:prstGeom prst="roundRect">
            <a:avLst/>
          </a:prstGeom>
          <a:noFill/>
          <a:ln w="57150">
            <a:solidFill>
              <a:srgbClr val="FFC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39">
            <a:extLst>
              <a:ext uri="{FF2B5EF4-FFF2-40B4-BE49-F238E27FC236}">
                <a16:creationId xmlns:a16="http://schemas.microsoft.com/office/drawing/2014/main" id="{BD1825B0-766A-5816-0A27-8C220CBBBC4B}"/>
              </a:ext>
            </a:extLst>
          </p:cNvPr>
          <p:cNvSpPr/>
          <p:nvPr/>
        </p:nvSpPr>
        <p:spPr>
          <a:xfrm>
            <a:off x="5342365" y="1836168"/>
            <a:ext cx="3124319" cy="4307544"/>
          </a:xfrm>
          <a:prstGeom prst="roundRect">
            <a:avLst/>
          </a:prstGeom>
          <a:noFill/>
          <a:ln w="57150">
            <a:solidFill>
              <a:srgbClr val="05BC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itre 3">
            <a:extLst>
              <a:ext uri="{FF2B5EF4-FFF2-40B4-BE49-F238E27FC236}">
                <a16:creationId xmlns:a16="http://schemas.microsoft.com/office/drawing/2014/main" id="{D509308C-4677-DA55-11FC-3F66B6A8F6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37" y="-13602"/>
            <a:ext cx="10333040" cy="778666"/>
          </a:xfrm>
        </p:spPr>
        <p:txBody>
          <a:bodyPr/>
          <a:lstStyle/>
          <a:p>
            <a:pPr lvl="0"/>
            <a:r>
              <a:rPr lang="en-GB" dirty="0">
                <a:latin typeface="Century Gothic" panose="020B0502020202020204" pitchFamily="34" charset="0"/>
              </a:rPr>
              <a:t>Overview of deconvolution pipeline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1748648-11F2-B46F-0927-971278069AFF}"/>
              </a:ext>
            </a:extLst>
          </p:cNvPr>
          <p:cNvSpPr txBox="1"/>
          <p:nvPr/>
        </p:nvSpPr>
        <p:spPr>
          <a:xfrm>
            <a:off x="6527282" y="5796909"/>
            <a:ext cx="54437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hlinkClick r:id="rId3"/>
              </a:rPr>
              <a:t>https://doi.org/10.1186/s13059-021-02290-6</a:t>
            </a:r>
            <a:endParaRPr lang="en-GB" sz="1200" dirty="0"/>
          </a:p>
          <a:p>
            <a:pPr algn="r"/>
            <a:r>
              <a:rPr lang="en-GB" sz="1200" dirty="0" err="1"/>
              <a:t>Haijing</a:t>
            </a:r>
            <a:r>
              <a:rPr lang="en-GB" sz="1200" dirty="0"/>
              <a:t>, 2019, </a:t>
            </a:r>
            <a:r>
              <a:rPr lang="en-GB" sz="1200" i="1" dirty="0"/>
              <a:t>Genome Biology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AC5060B5-576E-9362-8F5E-DD17940449EC}"/>
              </a:ext>
            </a:extLst>
          </p:cNvPr>
          <p:cNvSpPr/>
          <p:nvPr/>
        </p:nvSpPr>
        <p:spPr>
          <a:xfrm>
            <a:off x="2927774" y="1648462"/>
            <a:ext cx="2452788" cy="4594605"/>
          </a:xfrm>
          <a:prstGeom prst="roundRect">
            <a:avLst/>
          </a:prstGeom>
          <a:solidFill>
            <a:srgbClr val="FFC000">
              <a:alpha val="3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CF41FE9E-A280-4F72-8537-7C8C2089448A}"/>
              </a:ext>
            </a:extLst>
          </p:cNvPr>
          <p:cNvGrpSpPr/>
          <p:nvPr/>
        </p:nvGrpSpPr>
        <p:grpSpPr>
          <a:xfrm>
            <a:off x="8590811" y="2452848"/>
            <a:ext cx="3124318" cy="3367471"/>
            <a:chOff x="8590811" y="2452848"/>
            <a:chExt cx="3124318" cy="3367471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59E66763-5C2F-88FF-AF2A-638664DA35B7}"/>
                </a:ext>
              </a:extLst>
            </p:cNvPr>
            <p:cNvGrpSpPr/>
            <p:nvPr/>
          </p:nvGrpSpPr>
          <p:grpSpPr>
            <a:xfrm>
              <a:off x="8610508" y="2579890"/>
              <a:ext cx="2979549" cy="3240429"/>
              <a:chOff x="8675208" y="2781499"/>
              <a:chExt cx="2979549" cy="3240429"/>
            </a:xfrm>
          </p:grpSpPr>
          <p:pic>
            <p:nvPicPr>
              <p:cNvPr id="34" name="Picture 2" descr="Figure 2">
                <a:extLst>
                  <a:ext uri="{FF2B5EF4-FFF2-40B4-BE49-F238E27FC236}">
                    <a16:creationId xmlns:a16="http://schemas.microsoft.com/office/drawing/2014/main" id="{A9211DCA-FCC4-278F-69B7-64372017CD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73" t="2735" r="69558" b="68076"/>
              <a:stretch/>
            </p:blipFill>
            <p:spPr bwMode="auto">
              <a:xfrm>
                <a:off x="10115883" y="2781499"/>
                <a:ext cx="1464574" cy="1423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Basic Ternary Phase Diagram - Wolfram Demonstrations Project">
                <a:extLst>
                  <a:ext uri="{FF2B5EF4-FFF2-40B4-BE49-F238E27FC236}">
                    <a16:creationId xmlns:a16="http://schemas.microsoft.com/office/drawing/2014/main" id="{8091E598-F40E-F8E4-F553-E33CF8A4F7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42" t="13996" r="9496" b="4955"/>
              <a:stretch/>
            </p:blipFill>
            <p:spPr bwMode="auto">
              <a:xfrm>
                <a:off x="10190183" y="4649361"/>
                <a:ext cx="1464574" cy="1312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36" descr="A diagram of a building and a building&#10;&#10;Description automatically generated">
                <a:extLst>
                  <a:ext uri="{FF2B5EF4-FFF2-40B4-BE49-F238E27FC236}">
                    <a16:creationId xmlns:a16="http://schemas.microsoft.com/office/drawing/2014/main" id="{5AD31F31-FA93-160E-BEED-F21027C3113E}"/>
                  </a:ext>
                </a:extLst>
              </p:cNvPr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235" t="21755" r="-582"/>
              <a:stretch/>
            </p:blipFill>
            <p:spPr>
              <a:xfrm>
                <a:off x="8675208" y="2832213"/>
                <a:ext cx="1542462" cy="3189715"/>
              </a:xfrm>
              <a:prstGeom prst="rect">
                <a:avLst/>
              </a:prstGeom>
            </p:spPr>
          </p:pic>
        </p:grpSp>
        <p:sp>
          <p:nvSpPr>
            <p:cNvPr id="33" name="Rectangle: Rounded Corners 41">
              <a:extLst>
                <a:ext uri="{FF2B5EF4-FFF2-40B4-BE49-F238E27FC236}">
                  <a16:creationId xmlns:a16="http://schemas.microsoft.com/office/drawing/2014/main" id="{E30E7B48-C332-476D-1C45-924D875DCF21}"/>
                </a:ext>
              </a:extLst>
            </p:cNvPr>
            <p:cNvSpPr/>
            <p:nvPr/>
          </p:nvSpPr>
          <p:spPr>
            <a:xfrm>
              <a:off x="8590811" y="2452848"/>
              <a:ext cx="3124318" cy="3367471"/>
            </a:xfrm>
            <a:prstGeom prst="roundRect">
              <a:avLst/>
            </a:prstGeom>
            <a:noFill/>
            <a:ln w="57150">
              <a:solidFill>
                <a:srgbClr val="7937A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5695957A-DE58-3480-950C-C0863B12D66A}"/>
              </a:ext>
            </a:extLst>
          </p:cNvPr>
          <p:cNvGrpSpPr/>
          <p:nvPr/>
        </p:nvGrpSpPr>
        <p:grpSpPr>
          <a:xfrm>
            <a:off x="0" y="6226150"/>
            <a:ext cx="12229123" cy="675545"/>
            <a:chOff x="131412" y="7537102"/>
            <a:chExt cx="12229123" cy="675545"/>
          </a:xfrm>
        </p:grpSpPr>
        <p:sp>
          <p:nvSpPr>
            <p:cNvPr id="38" name="Google Shape;9794;p128">
              <a:extLst>
                <a:ext uri="{FF2B5EF4-FFF2-40B4-BE49-F238E27FC236}">
                  <a16:creationId xmlns:a16="http://schemas.microsoft.com/office/drawing/2014/main" id="{C472AB86-A582-82AE-6D98-6D466B1DDF97}"/>
                </a:ext>
              </a:extLst>
            </p:cNvPr>
            <p:cNvSpPr txBox="1"/>
            <p:nvPr/>
          </p:nvSpPr>
          <p:spPr>
            <a:xfrm>
              <a:off x="131412" y="7613302"/>
              <a:ext cx="12211938" cy="599345"/>
            </a:xfrm>
            <a:prstGeom prst="rect">
              <a:avLst/>
            </a:prstGeom>
            <a:solidFill>
              <a:srgbClr val="00B0F6"/>
            </a:solidFill>
            <a:ln>
              <a:noFill/>
            </a:ln>
          </p:spPr>
          <p:txBody>
            <a:bodyPr spcFirstLastPara="1" wrap="square" lIns="18000" tIns="10800" rIns="18000" bIns="1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9795;p128">
              <a:extLst>
                <a:ext uri="{FF2B5EF4-FFF2-40B4-BE49-F238E27FC236}">
                  <a16:creationId xmlns:a16="http://schemas.microsoft.com/office/drawing/2014/main" id="{BA8DA38A-5BFF-4EAD-06C3-1FC8DF79D4DE}"/>
                </a:ext>
              </a:extLst>
            </p:cNvPr>
            <p:cNvSpPr/>
            <p:nvPr/>
          </p:nvSpPr>
          <p:spPr>
            <a:xfrm>
              <a:off x="1258711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9796;p128">
              <a:extLst>
                <a:ext uri="{FF2B5EF4-FFF2-40B4-BE49-F238E27FC236}">
                  <a16:creationId xmlns:a16="http://schemas.microsoft.com/office/drawing/2014/main" id="{A685DCAC-07D0-B92B-3778-7169277539C1}"/>
                </a:ext>
              </a:extLst>
            </p:cNvPr>
            <p:cNvSpPr txBox="1"/>
            <p:nvPr/>
          </p:nvSpPr>
          <p:spPr>
            <a:xfrm>
              <a:off x="160124" y="7735959"/>
              <a:ext cx="1095952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" tIns="54000" rIns="18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Introduction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41" name="Google Shape;9797;p128">
              <a:extLst>
                <a:ext uri="{FF2B5EF4-FFF2-40B4-BE49-F238E27FC236}">
                  <a16:creationId xmlns:a16="http://schemas.microsoft.com/office/drawing/2014/main" id="{AAC6D13C-EAEF-B731-DE96-296258ADB2EB}"/>
                </a:ext>
              </a:extLst>
            </p:cNvPr>
            <p:cNvSpPr txBox="1"/>
            <p:nvPr/>
          </p:nvSpPr>
          <p:spPr>
            <a:xfrm>
              <a:off x="1969552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Mixture models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42" name="Google Shape;9798;p128">
              <a:extLst>
                <a:ext uri="{FF2B5EF4-FFF2-40B4-BE49-F238E27FC236}">
                  <a16:creationId xmlns:a16="http://schemas.microsoft.com/office/drawing/2014/main" id="{A6C1B8B1-572D-5FB1-2384-77CD3BBC4CF7}"/>
                </a:ext>
              </a:extLst>
            </p:cNvPr>
            <p:cNvSpPr txBox="1"/>
            <p:nvPr/>
          </p:nvSpPr>
          <p:spPr>
            <a:xfrm>
              <a:off x="628516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Deconvolution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43" name="Google Shape;9799;p128">
              <a:extLst>
                <a:ext uri="{FF2B5EF4-FFF2-40B4-BE49-F238E27FC236}">
                  <a16:creationId xmlns:a16="http://schemas.microsoft.com/office/drawing/2014/main" id="{4A8A22F1-1DE8-9523-8A52-C67E9A306E56}"/>
                </a:ext>
              </a:extLst>
            </p:cNvPr>
            <p:cNvSpPr txBox="1"/>
            <p:nvPr/>
          </p:nvSpPr>
          <p:spPr>
            <a:xfrm>
              <a:off x="1050142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Perspectives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44" name="Google Shape;9800;p128">
              <a:extLst>
                <a:ext uri="{FF2B5EF4-FFF2-40B4-BE49-F238E27FC236}">
                  <a16:creationId xmlns:a16="http://schemas.microsoft.com/office/drawing/2014/main" id="{8B9B8051-C4CE-9528-203E-52882C6A9588}"/>
                </a:ext>
              </a:extLst>
            </p:cNvPr>
            <p:cNvSpPr/>
            <p:nvPr/>
          </p:nvSpPr>
          <p:spPr>
            <a:xfrm>
              <a:off x="1442273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" name="Google Shape;9801;p128">
              <a:extLst>
                <a:ext uri="{FF2B5EF4-FFF2-40B4-BE49-F238E27FC236}">
                  <a16:creationId xmlns:a16="http://schemas.microsoft.com/office/drawing/2014/main" id="{4FAF1F6E-48FE-B808-A081-BE334407D135}"/>
                </a:ext>
              </a:extLst>
            </p:cNvPr>
            <p:cNvSpPr/>
            <p:nvPr/>
          </p:nvSpPr>
          <p:spPr>
            <a:xfrm>
              <a:off x="1625835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" name="Google Shape;9802;p128">
              <a:extLst>
                <a:ext uri="{FF2B5EF4-FFF2-40B4-BE49-F238E27FC236}">
                  <a16:creationId xmlns:a16="http://schemas.microsoft.com/office/drawing/2014/main" id="{AB20BF22-F2CB-D5F9-362E-BCA146D61AE1}"/>
                </a:ext>
              </a:extLst>
            </p:cNvPr>
            <p:cNvSpPr/>
            <p:nvPr/>
          </p:nvSpPr>
          <p:spPr>
            <a:xfrm>
              <a:off x="1809397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" name="Google Shape;9813;p128">
              <a:extLst>
                <a:ext uri="{FF2B5EF4-FFF2-40B4-BE49-F238E27FC236}">
                  <a16:creationId xmlns:a16="http://schemas.microsoft.com/office/drawing/2014/main" id="{DE50FDDD-4856-4DB7-540F-5DA3F7A6875F}"/>
                </a:ext>
              </a:extLst>
            </p:cNvPr>
            <p:cNvSpPr/>
            <p:nvPr/>
          </p:nvSpPr>
          <p:spPr>
            <a:xfrm>
              <a:off x="8724374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9814;p128">
              <a:extLst>
                <a:ext uri="{FF2B5EF4-FFF2-40B4-BE49-F238E27FC236}">
                  <a16:creationId xmlns:a16="http://schemas.microsoft.com/office/drawing/2014/main" id="{09557B73-F63A-9C08-164C-A647F832ED15}"/>
                </a:ext>
              </a:extLst>
            </p:cNvPr>
            <p:cNvSpPr/>
            <p:nvPr/>
          </p:nvSpPr>
          <p:spPr>
            <a:xfrm>
              <a:off x="8907936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9815;p128">
              <a:extLst>
                <a:ext uri="{FF2B5EF4-FFF2-40B4-BE49-F238E27FC236}">
                  <a16:creationId xmlns:a16="http://schemas.microsoft.com/office/drawing/2014/main" id="{68CF62D7-5B4E-EE04-023B-4BC690B3D181}"/>
                </a:ext>
              </a:extLst>
            </p:cNvPr>
            <p:cNvSpPr/>
            <p:nvPr/>
          </p:nvSpPr>
          <p:spPr>
            <a:xfrm>
              <a:off x="9091498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9816;p128">
              <a:extLst>
                <a:ext uri="{FF2B5EF4-FFF2-40B4-BE49-F238E27FC236}">
                  <a16:creationId xmlns:a16="http://schemas.microsoft.com/office/drawing/2014/main" id="{F66AC635-292B-7C64-33E1-7F16F60408B5}"/>
                </a:ext>
              </a:extLst>
            </p:cNvPr>
            <p:cNvSpPr/>
            <p:nvPr/>
          </p:nvSpPr>
          <p:spPr>
            <a:xfrm>
              <a:off x="9275060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9817;p128">
              <a:extLst>
                <a:ext uri="{FF2B5EF4-FFF2-40B4-BE49-F238E27FC236}">
                  <a16:creationId xmlns:a16="http://schemas.microsoft.com/office/drawing/2014/main" id="{3DCE532A-4E1E-492E-78C4-71BCA7A8E2C5}"/>
                </a:ext>
              </a:extLst>
            </p:cNvPr>
            <p:cNvSpPr/>
            <p:nvPr/>
          </p:nvSpPr>
          <p:spPr>
            <a:xfrm>
              <a:off x="9458622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Google Shape;9818;p128">
              <a:extLst>
                <a:ext uri="{FF2B5EF4-FFF2-40B4-BE49-F238E27FC236}">
                  <a16:creationId xmlns:a16="http://schemas.microsoft.com/office/drawing/2014/main" id="{41116617-EBF1-55F4-DF61-60C86BA8FAF6}"/>
                </a:ext>
              </a:extLst>
            </p:cNvPr>
            <p:cNvSpPr/>
            <p:nvPr/>
          </p:nvSpPr>
          <p:spPr>
            <a:xfrm>
              <a:off x="9642184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Google Shape;9819;p128">
              <a:extLst>
                <a:ext uri="{FF2B5EF4-FFF2-40B4-BE49-F238E27FC236}">
                  <a16:creationId xmlns:a16="http://schemas.microsoft.com/office/drawing/2014/main" id="{851AD421-062D-CD02-A160-E9DBC3614802}"/>
                </a:ext>
              </a:extLst>
            </p:cNvPr>
            <p:cNvSpPr/>
            <p:nvPr/>
          </p:nvSpPr>
          <p:spPr>
            <a:xfrm>
              <a:off x="9825746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9820;p128">
              <a:extLst>
                <a:ext uri="{FF2B5EF4-FFF2-40B4-BE49-F238E27FC236}">
                  <a16:creationId xmlns:a16="http://schemas.microsoft.com/office/drawing/2014/main" id="{BB517630-84DE-30B8-532C-04810E8B13AE}"/>
                </a:ext>
              </a:extLst>
            </p:cNvPr>
            <p:cNvSpPr/>
            <p:nvPr/>
          </p:nvSpPr>
          <p:spPr>
            <a:xfrm>
              <a:off x="10009308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9821;p128">
              <a:extLst>
                <a:ext uri="{FF2B5EF4-FFF2-40B4-BE49-F238E27FC236}">
                  <a16:creationId xmlns:a16="http://schemas.microsoft.com/office/drawing/2014/main" id="{BD1D61BB-29C6-44A4-A331-F43D14B17ADE}"/>
                </a:ext>
              </a:extLst>
            </p:cNvPr>
            <p:cNvSpPr/>
            <p:nvPr/>
          </p:nvSpPr>
          <p:spPr>
            <a:xfrm>
              <a:off x="10192870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Google Shape;9822;p128">
              <a:extLst>
                <a:ext uri="{FF2B5EF4-FFF2-40B4-BE49-F238E27FC236}">
                  <a16:creationId xmlns:a16="http://schemas.microsoft.com/office/drawing/2014/main" id="{A519C033-A612-128B-537B-88CE4394145A}"/>
                </a:ext>
              </a:extLst>
            </p:cNvPr>
            <p:cNvSpPr/>
            <p:nvPr/>
          </p:nvSpPr>
          <p:spPr>
            <a:xfrm>
              <a:off x="10376432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" name="Google Shape;9823;p128">
              <a:extLst>
                <a:ext uri="{FF2B5EF4-FFF2-40B4-BE49-F238E27FC236}">
                  <a16:creationId xmlns:a16="http://schemas.microsoft.com/office/drawing/2014/main" id="{315710AB-064D-68A3-0669-F30D86BDBA59}"/>
                </a:ext>
              </a:extLst>
            </p:cNvPr>
            <p:cNvSpPr/>
            <p:nvPr/>
          </p:nvSpPr>
          <p:spPr>
            <a:xfrm>
              <a:off x="11652463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" name="Google Shape;9824;p128">
              <a:extLst>
                <a:ext uri="{FF2B5EF4-FFF2-40B4-BE49-F238E27FC236}">
                  <a16:creationId xmlns:a16="http://schemas.microsoft.com/office/drawing/2014/main" id="{2180A06A-E945-7B48-534C-665662F0D234}"/>
                </a:ext>
              </a:extLst>
            </p:cNvPr>
            <p:cNvSpPr/>
            <p:nvPr/>
          </p:nvSpPr>
          <p:spPr>
            <a:xfrm>
              <a:off x="1183458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" name="Google Shape;9825;p128">
              <a:extLst>
                <a:ext uri="{FF2B5EF4-FFF2-40B4-BE49-F238E27FC236}">
                  <a16:creationId xmlns:a16="http://schemas.microsoft.com/office/drawing/2014/main" id="{3BDDDAA1-C442-B010-4179-675CBFA505EB}"/>
                </a:ext>
              </a:extLst>
            </p:cNvPr>
            <p:cNvSpPr/>
            <p:nvPr/>
          </p:nvSpPr>
          <p:spPr>
            <a:xfrm>
              <a:off x="1202302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" name="Google Shape;9831;p128">
              <a:extLst>
                <a:ext uri="{FF2B5EF4-FFF2-40B4-BE49-F238E27FC236}">
                  <a16:creationId xmlns:a16="http://schemas.microsoft.com/office/drawing/2014/main" id="{7074A32A-76B1-4786-9E92-4016D24E6576}"/>
                </a:ext>
              </a:extLst>
            </p:cNvPr>
            <p:cNvSpPr/>
            <p:nvPr/>
          </p:nvSpPr>
          <p:spPr>
            <a:xfrm>
              <a:off x="764084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" name="Google Shape;9832;p128">
              <a:extLst>
                <a:ext uri="{FF2B5EF4-FFF2-40B4-BE49-F238E27FC236}">
                  <a16:creationId xmlns:a16="http://schemas.microsoft.com/office/drawing/2014/main" id="{51BCEFE3-F022-5BA1-D9FD-813D63176E20}"/>
                </a:ext>
              </a:extLst>
            </p:cNvPr>
            <p:cNvSpPr/>
            <p:nvPr/>
          </p:nvSpPr>
          <p:spPr>
            <a:xfrm>
              <a:off x="7824411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9833;p128">
              <a:extLst>
                <a:ext uri="{FF2B5EF4-FFF2-40B4-BE49-F238E27FC236}">
                  <a16:creationId xmlns:a16="http://schemas.microsoft.com/office/drawing/2014/main" id="{61D81234-0DF3-5F3C-962C-4087BB07B05A}"/>
                </a:ext>
              </a:extLst>
            </p:cNvPr>
            <p:cNvSpPr/>
            <p:nvPr/>
          </p:nvSpPr>
          <p:spPr>
            <a:xfrm>
              <a:off x="8007973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9834;p128">
              <a:extLst>
                <a:ext uri="{FF2B5EF4-FFF2-40B4-BE49-F238E27FC236}">
                  <a16:creationId xmlns:a16="http://schemas.microsoft.com/office/drawing/2014/main" id="{70B4D121-7F87-FA39-AEB9-7BA6E5CB37E4}"/>
                </a:ext>
              </a:extLst>
            </p:cNvPr>
            <p:cNvSpPr/>
            <p:nvPr/>
          </p:nvSpPr>
          <p:spPr>
            <a:xfrm>
              <a:off x="8191535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" name="Google Shape;9835;p128">
              <a:extLst>
                <a:ext uri="{FF2B5EF4-FFF2-40B4-BE49-F238E27FC236}">
                  <a16:creationId xmlns:a16="http://schemas.microsoft.com/office/drawing/2014/main" id="{3647784E-F6A5-3E74-E041-C36EC3278F7C}"/>
                </a:ext>
              </a:extLst>
            </p:cNvPr>
            <p:cNvSpPr/>
            <p:nvPr/>
          </p:nvSpPr>
          <p:spPr>
            <a:xfrm>
              <a:off x="8375097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" name="Google Shape;9836;p128">
              <a:extLst>
                <a:ext uri="{FF2B5EF4-FFF2-40B4-BE49-F238E27FC236}">
                  <a16:creationId xmlns:a16="http://schemas.microsoft.com/office/drawing/2014/main" id="{091EA2D9-9229-48E6-B924-63D731C9444E}"/>
                </a:ext>
              </a:extLst>
            </p:cNvPr>
            <p:cNvSpPr/>
            <p:nvPr/>
          </p:nvSpPr>
          <p:spPr>
            <a:xfrm>
              <a:off x="8558659" y="7941537"/>
              <a:ext cx="139117" cy="140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" name="Espace réservé du numéro de diapositive 2">
              <a:extLst>
                <a:ext uri="{FF2B5EF4-FFF2-40B4-BE49-F238E27FC236}">
                  <a16:creationId xmlns:a16="http://schemas.microsoft.com/office/drawing/2014/main" id="{37C18F5C-DBC9-FA2B-C072-EDEF8476F913}"/>
                </a:ext>
              </a:extLst>
            </p:cNvPr>
            <p:cNvSpPr txBox="1">
              <a:spLocks/>
            </p:cNvSpPr>
            <p:nvPr/>
          </p:nvSpPr>
          <p:spPr>
            <a:xfrm>
              <a:off x="6039996" y="7537102"/>
              <a:ext cx="411955" cy="3651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 compatLnSpc="1">
              <a:noAutofit/>
            </a:bodyPr>
            <a:lstStyle>
              <a:defPPr>
                <a:defRPr lang="en-US"/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12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fld id="{947890D0-58DA-4F53-B9C8-1F7EB626E16D}" type="slidenum">
                <a:rPr lang="fr-FR" sz="1600" smtClean="0">
                  <a:solidFill>
                    <a:schemeClr val="accent1">
                      <a:lumMod val="50000"/>
                    </a:schemeClr>
                  </a:solidFill>
                </a:rPr>
                <a:pPr algn="ctr">
                  <a:defRPr/>
                </a:pPr>
                <a:t>28</a:t>
              </a:fld>
              <a:endParaRPr lang="fr-FR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7" name="Google Shape;9806;p128">
              <a:extLst>
                <a:ext uri="{FF2B5EF4-FFF2-40B4-BE49-F238E27FC236}">
                  <a16:creationId xmlns:a16="http://schemas.microsoft.com/office/drawing/2014/main" id="{F4D8D826-E664-0A09-352E-FAC94B7E1F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452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" name="Google Shape;9807;p128">
              <a:extLst>
                <a:ext uri="{FF2B5EF4-FFF2-40B4-BE49-F238E27FC236}">
                  <a16:creationId xmlns:a16="http://schemas.microsoft.com/office/drawing/2014/main" id="{3057CB71-97EB-2459-F15D-F4FFF35BD2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388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" name="Google Shape;9808;p128">
              <a:extLst>
                <a:ext uri="{FF2B5EF4-FFF2-40B4-BE49-F238E27FC236}">
                  <a16:creationId xmlns:a16="http://schemas.microsoft.com/office/drawing/2014/main" id="{9F10E62D-CC44-AA39-4005-2C3B8F4A2B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23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70" name="Google Shape;9809;p128">
              <a:extLst>
                <a:ext uri="{FF2B5EF4-FFF2-40B4-BE49-F238E27FC236}">
                  <a16:creationId xmlns:a16="http://schemas.microsoft.com/office/drawing/2014/main" id="{0D0083ED-F7D0-276C-1234-AE398732AD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259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" name="Google Shape;9810;p128">
              <a:extLst>
                <a:ext uri="{FF2B5EF4-FFF2-40B4-BE49-F238E27FC236}">
                  <a16:creationId xmlns:a16="http://schemas.microsoft.com/office/drawing/2014/main" id="{DE319A4E-4C36-1743-24A9-73CC1EBD84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194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" name="Google Shape;9811;p128">
              <a:extLst>
                <a:ext uri="{FF2B5EF4-FFF2-40B4-BE49-F238E27FC236}">
                  <a16:creationId xmlns:a16="http://schemas.microsoft.com/office/drawing/2014/main" id="{EEC03FC2-E4E3-DA7F-0057-30767CE8A4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30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" name="Google Shape;9812;p128">
              <a:extLst>
                <a:ext uri="{FF2B5EF4-FFF2-40B4-BE49-F238E27FC236}">
                  <a16:creationId xmlns:a16="http://schemas.microsoft.com/office/drawing/2014/main" id="{4160B8E6-07E6-5BA9-BDAD-9FC5943EC2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065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" name="Google Shape;9813;p128">
              <a:extLst>
                <a:ext uri="{FF2B5EF4-FFF2-40B4-BE49-F238E27FC236}">
                  <a16:creationId xmlns:a16="http://schemas.microsoft.com/office/drawing/2014/main" id="{19F28D7A-D3FB-FE8C-5C60-F4697D9E8F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614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" name="Google Shape;9814;p128">
              <a:extLst>
                <a:ext uri="{FF2B5EF4-FFF2-40B4-BE49-F238E27FC236}">
                  <a16:creationId xmlns:a16="http://schemas.microsoft.com/office/drawing/2014/main" id="{20AC5627-2671-23DA-1360-1DCAF8E74D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9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" name="Google Shape;9815;p128">
              <a:extLst>
                <a:ext uri="{FF2B5EF4-FFF2-40B4-BE49-F238E27FC236}">
                  <a16:creationId xmlns:a16="http://schemas.microsoft.com/office/drawing/2014/main" id="{D07DF248-F93D-C3B4-8D34-8F07062052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3485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" name="Google Shape;9816;p128">
              <a:extLst>
                <a:ext uri="{FF2B5EF4-FFF2-40B4-BE49-F238E27FC236}">
                  <a16:creationId xmlns:a16="http://schemas.microsoft.com/office/drawing/2014/main" id="{5794D9E7-7114-EA47-C13A-B91D4956D6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4211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" name="Google Shape;9831;p128">
              <a:extLst>
                <a:ext uri="{FF2B5EF4-FFF2-40B4-BE49-F238E27FC236}">
                  <a16:creationId xmlns:a16="http://schemas.microsoft.com/office/drawing/2014/main" id="{228D26AC-49BF-FB19-470F-5AD5AC25F3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1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" name="Google Shape;9832;p128">
              <a:extLst>
                <a:ext uri="{FF2B5EF4-FFF2-40B4-BE49-F238E27FC236}">
                  <a16:creationId xmlns:a16="http://schemas.microsoft.com/office/drawing/2014/main" id="{5B31CE8E-A1AA-379C-ACA9-CE21537242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936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" name="Google Shape;9833;p128">
              <a:extLst>
                <a:ext uri="{FF2B5EF4-FFF2-40B4-BE49-F238E27FC236}">
                  <a16:creationId xmlns:a16="http://schemas.microsoft.com/office/drawing/2014/main" id="{837F234A-4940-DB3A-4945-E01C41F54D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872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" name="Google Shape;9834;p128">
              <a:extLst>
                <a:ext uri="{FF2B5EF4-FFF2-40B4-BE49-F238E27FC236}">
                  <a16:creationId xmlns:a16="http://schemas.microsoft.com/office/drawing/2014/main" id="{EE94035F-EB8B-5726-4099-38103E7834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807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" name="Google Shape;9835;p128">
              <a:extLst>
                <a:ext uri="{FF2B5EF4-FFF2-40B4-BE49-F238E27FC236}">
                  <a16:creationId xmlns:a16="http://schemas.microsoft.com/office/drawing/2014/main" id="{D181E3DE-0223-D05D-51BA-82240F4962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743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83" name="Google Shape;9836;p128">
              <a:extLst>
                <a:ext uri="{FF2B5EF4-FFF2-40B4-BE49-F238E27FC236}">
                  <a16:creationId xmlns:a16="http://schemas.microsoft.com/office/drawing/2014/main" id="{2F1A4DFA-0BCD-698A-59F6-7F0080789E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78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1707875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1ED37EE-4BCA-CEA5-8FD5-D8A4A13C8D20}"/>
              </a:ext>
            </a:extLst>
          </p:cNvPr>
          <p:cNvSpPr txBox="1">
            <a:spLocks/>
          </p:cNvSpPr>
          <p:nvPr/>
        </p:nvSpPr>
        <p:spPr>
          <a:xfrm>
            <a:off x="1784939" y="-97309"/>
            <a:ext cx="10333038" cy="9921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41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algn="r"/>
            <a:r>
              <a:rPr lang="en-GB" sz="2400" dirty="0">
                <a:solidFill>
                  <a:srgbClr val="00B050"/>
                </a:solidFill>
                <a:latin typeface="+mn-lt"/>
              </a:rPr>
              <a:t>i) Network Inference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3078514-002C-2785-C95C-0540B1BACEA2}"/>
              </a:ext>
            </a:extLst>
          </p:cNvPr>
          <p:cNvGraphicFramePr/>
          <p:nvPr/>
        </p:nvGraphicFramePr>
        <p:xfrm>
          <a:off x="2627273" y="783947"/>
          <a:ext cx="7548638" cy="5032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116F23-74D1-EAFC-CCC0-4223144F4095}"/>
              </a:ext>
            </a:extLst>
          </p:cNvPr>
          <p:cNvSpPr txBox="1"/>
          <p:nvPr/>
        </p:nvSpPr>
        <p:spPr>
          <a:xfrm>
            <a:off x="2597873" y="5507859"/>
            <a:ext cx="8068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002060"/>
                </a:solidFill>
              </a:rPr>
              <a:t>2 strategies to build biological networks</a:t>
            </a:r>
          </a:p>
        </p:txBody>
      </p:sp>
      <p:sp>
        <p:nvSpPr>
          <p:cNvPr id="55" name="Rectangle : coins arrondis 31">
            <a:extLst>
              <a:ext uri="{FF2B5EF4-FFF2-40B4-BE49-F238E27FC236}">
                <a16:creationId xmlns:a16="http://schemas.microsoft.com/office/drawing/2014/main" id="{A56EB0CB-7AFD-2BAF-F6BF-E8ABD42CA742}"/>
              </a:ext>
            </a:extLst>
          </p:cNvPr>
          <p:cNvSpPr/>
          <p:nvPr/>
        </p:nvSpPr>
        <p:spPr>
          <a:xfrm>
            <a:off x="6223703" y="999869"/>
            <a:ext cx="4545809" cy="4594605"/>
          </a:xfrm>
          <a:prstGeom prst="roundRect">
            <a:avLst/>
          </a:prstGeom>
          <a:solidFill>
            <a:srgbClr val="FFFF00">
              <a:alpha val="3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293BA58B-FC88-75CE-29A9-12C42834480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13769816-012C-4027-9C2F-1A4D7A5F1BD8}" type="slidenum">
              <a:rPr lang="en-GB" smtClean="0"/>
              <a:pPr lvl="0"/>
              <a:t>29</a:t>
            </a:fld>
            <a:endParaRPr lang="en-GB"/>
          </a:p>
        </p:txBody>
      </p:sp>
      <p:sp>
        <p:nvSpPr>
          <p:cNvPr id="66" name="Titre 3">
            <a:extLst>
              <a:ext uri="{FF2B5EF4-FFF2-40B4-BE49-F238E27FC236}">
                <a16:creationId xmlns:a16="http://schemas.microsoft.com/office/drawing/2014/main" id="{1F8F6F36-1025-1E9E-83D3-32DAC2325975}"/>
              </a:ext>
            </a:extLst>
          </p:cNvPr>
          <p:cNvSpPr txBox="1">
            <a:spLocks/>
          </p:cNvSpPr>
          <p:nvPr/>
        </p:nvSpPr>
        <p:spPr>
          <a:xfrm>
            <a:off x="96921" y="-47251"/>
            <a:ext cx="6304669" cy="778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800" dirty="0">
                <a:latin typeface="+mn-lt"/>
              </a:rPr>
              <a:t>Deconvolution workflow</a:t>
            </a:r>
          </a:p>
          <a:p>
            <a:r>
              <a:rPr lang="en-GB" sz="2000" dirty="0">
                <a:solidFill>
                  <a:srgbClr val="FFC000"/>
                </a:solidFill>
                <a:latin typeface="+mn-lt"/>
              </a:rPr>
              <a:t>Step 2: cellular fingerprints</a:t>
            </a:r>
          </a:p>
          <a:p>
            <a:endParaRPr lang="en-GB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2641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3F84351-C289-70F9-63FF-57F25CABB2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589121" y="6463427"/>
            <a:ext cx="4114800" cy="36512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Deconvolution</a:t>
            </a: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294608" y="6445285"/>
            <a:ext cx="411955" cy="36512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890D0-58DA-4F53-B9C8-1F7EB626E16D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Century Gothic" pitchFamily="3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58845F-5999-0386-6AF0-A967DF128103}"/>
              </a:ext>
            </a:extLst>
          </p:cNvPr>
          <p:cNvSpPr/>
          <p:nvPr/>
        </p:nvSpPr>
        <p:spPr>
          <a:xfrm>
            <a:off x="10076922" y="6086708"/>
            <a:ext cx="2103460" cy="3077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1" u="none" strike="noStrike" kern="1200" cap="none" spc="0" baseline="0" dirty="0">
                <a:solidFill>
                  <a:srgbClr val="000000"/>
                </a:solidFill>
                <a:uFillTx/>
              </a:rPr>
              <a:t>Shoemaker et al. 2012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58B815D-7271-4A0D-09B9-F7B1743D0DD9}"/>
              </a:ext>
            </a:extLst>
          </p:cNvPr>
          <p:cNvSpPr/>
          <p:nvPr/>
        </p:nvSpPr>
        <p:spPr>
          <a:xfrm>
            <a:off x="3372212" y="652216"/>
            <a:ext cx="1005304" cy="194528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FE01AAB4-6F6D-5164-22FE-C8CA6FE8DDC2}"/>
              </a:ext>
            </a:extLst>
          </p:cNvPr>
          <p:cNvSpPr/>
          <p:nvPr/>
        </p:nvSpPr>
        <p:spPr>
          <a:xfrm>
            <a:off x="7372101" y="687870"/>
            <a:ext cx="707540" cy="136910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52FFBB23-D9B7-2171-D6AB-00F746C5AF28}"/>
              </a:ext>
            </a:extLst>
          </p:cNvPr>
          <p:cNvSpPr/>
          <p:nvPr/>
        </p:nvSpPr>
        <p:spPr>
          <a:xfrm>
            <a:off x="7030403" y="904993"/>
            <a:ext cx="707540" cy="136910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AAD3411B-235A-096E-3614-BB87D3E6D52E}"/>
              </a:ext>
            </a:extLst>
          </p:cNvPr>
          <p:cNvSpPr/>
          <p:nvPr/>
        </p:nvSpPr>
        <p:spPr>
          <a:xfrm>
            <a:off x="7573614" y="1034236"/>
            <a:ext cx="707540" cy="136910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D019F31C-8C3B-C690-4CF9-C5856EA97CAD}"/>
              </a:ext>
            </a:extLst>
          </p:cNvPr>
          <p:cNvSpPr/>
          <p:nvPr/>
        </p:nvSpPr>
        <p:spPr>
          <a:xfrm>
            <a:off x="7725871" y="1213113"/>
            <a:ext cx="707540" cy="136910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5C32E586-C633-6AF3-91A0-B12F7DC62645}"/>
              </a:ext>
            </a:extLst>
          </p:cNvPr>
          <p:cNvSpPr/>
          <p:nvPr/>
        </p:nvSpPr>
        <p:spPr>
          <a:xfrm>
            <a:off x="6916905" y="1192129"/>
            <a:ext cx="707540" cy="136910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0E8D2A60-0A1B-35A3-9E73-C6F7D42B2F4C}"/>
              </a:ext>
            </a:extLst>
          </p:cNvPr>
          <p:cNvSpPr/>
          <p:nvPr/>
        </p:nvSpPr>
        <p:spPr>
          <a:xfrm>
            <a:off x="7270675" y="1350023"/>
            <a:ext cx="707540" cy="136910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A71FA7C1-3BCB-3B11-2418-EA5BBB201AE7}"/>
              </a:ext>
            </a:extLst>
          </p:cNvPr>
          <p:cNvSpPr/>
          <p:nvPr/>
        </p:nvSpPr>
        <p:spPr>
          <a:xfrm>
            <a:off x="3426093" y="1171858"/>
            <a:ext cx="1005304" cy="194528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265D4835-EC33-33E4-4464-AB729DC09B5A}"/>
              </a:ext>
            </a:extLst>
          </p:cNvPr>
          <p:cNvSpPr/>
          <p:nvPr/>
        </p:nvSpPr>
        <p:spPr>
          <a:xfrm>
            <a:off x="3550282" y="913120"/>
            <a:ext cx="1005304" cy="194528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6343272A-8B1A-EF79-08BD-0B3AA8A4990A}"/>
              </a:ext>
            </a:extLst>
          </p:cNvPr>
          <p:cNvSpPr/>
          <p:nvPr/>
        </p:nvSpPr>
        <p:spPr>
          <a:xfrm>
            <a:off x="7013038" y="689783"/>
            <a:ext cx="1005304" cy="194528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13DF8F51-031B-CA9A-03DE-66A666985FA3}"/>
              </a:ext>
            </a:extLst>
          </p:cNvPr>
          <p:cNvSpPr/>
          <p:nvPr/>
        </p:nvSpPr>
        <p:spPr>
          <a:xfrm>
            <a:off x="7428107" y="899444"/>
            <a:ext cx="1005304" cy="194528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0A210EE1-DB57-1B5D-3191-92D7647CCC8A}"/>
              </a:ext>
            </a:extLst>
          </p:cNvPr>
          <p:cNvSpPr/>
          <p:nvPr/>
        </p:nvSpPr>
        <p:spPr>
          <a:xfrm>
            <a:off x="7011319" y="1034078"/>
            <a:ext cx="1005304" cy="194528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5">
            <a:extLst>
              <a:ext uri="{FF2B5EF4-FFF2-40B4-BE49-F238E27FC236}">
                <a16:creationId xmlns:a16="http://schemas.microsoft.com/office/drawing/2014/main" id="{E866E282-B92F-5631-1D6C-44C0244CCE6A}"/>
              </a:ext>
            </a:extLst>
          </p:cNvPr>
          <p:cNvSpPr txBox="1"/>
          <p:nvPr/>
        </p:nvSpPr>
        <p:spPr>
          <a:xfrm>
            <a:off x="3340234" y="1474363"/>
            <a:ext cx="1360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Healthy state</a:t>
            </a:r>
          </a:p>
        </p:txBody>
      </p:sp>
      <p:sp>
        <p:nvSpPr>
          <p:cNvPr id="44" name="ZoneTexte 5">
            <a:extLst>
              <a:ext uri="{FF2B5EF4-FFF2-40B4-BE49-F238E27FC236}">
                <a16:creationId xmlns:a16="http://schemas.microsoft.com/office/drawing/2014/main" id="{3A8D9A6D-8098-FFEB-55D8-B422E42F847C}"/>
              </a:ext>
            </a:extLst>
          </p:cNvPr>
          <p:cNvSpPr txBox="1"/>
          <p:nvPr/>
        </p:nvSpPr>
        <p:spPr>
          <a:xfrm>
            <a:off x="7007236" y="1608350"/>
            <a:ext cx="1360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Disease state</a:t>
            </a:r>
          </a:p>
        </p:txBody>
      </p:sp>
      <p:pic>
        <p:nvPicPr>
          <p:cNvPr id="45" name="Picture 18" descr="Icones Point interrogation, images Point interrogation png ...">
            <a:extLst>
              <a:ext uri="{FF2B5EF4-FFF2-40B4-BE49-F238E27FC236}">
                <a16:creationId xmlns:a16="http://schemas.microsoft.com/office/drawing/2014/main" id="{6A838D9D-C959-3237-B35E-2A4BB27D0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310" y="477861"/>
            <a:ext cx="1009072" cy="100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Google Shape;12767;p80">
            <a:extLst>
              <a:ext uri="{FF2B5EF4-FFF2-40B4-BE49-F238E27FC236}">
                <a16:creationId xmlns:a16="http://schemas.microsoft.com/office/drawing/2014/main" id="{20241297-DBC4-BD18-3155-C797CC15CC90}"/>
              </a:ext>
            </a:extLst>
          </p:cNvPr>
          <p:cNvSpPr/>
          <p:nvPr/>
        </p:nvSpPr>
        <p:spPr>
          <a:xfrm>
            <a:off x="5143609" y="998928"/>
            <a:ext cx="1378734" cy="832687"/>
          </a:xfrm>
          <a:custGeom>
            <a:avLst/>
            <a:gdLst/>
            <a:ahLst/>
            <a:cxnLst/>
            <a:rect l="l" t="t" r="r" b="b"/>
            <a:pathLst>
              <a:path w="11241" h="6789" extrusionOk="0">
                <a:moveTo>
                  <a:pt x="10668" y="0"/>
                </a:moveTo>
                <a:cubicBezTo>
                  <a:pt x="10653" y="0"/>
                  <a:pt x="10637" y="1"/>
                  <a:pt x="10621" y="2"/>
                </a:cubicBezTo>
                <a:lnTo>
                  <a:pt x="9145" y="181"/>
                </a:lnTo>
                <a:cubicBezTo>
                  <a:pt x="8847" y="216"/>
                  <a:pt x="8633" y="490"/>
                  <a:pt x="8669" y="788"/>
                </a:cubicBezTo>
                <a:cubicBezTo>
                  <a:pt x="8691" y="1064"/>
                  <a:pt x="8938" y="1268"/>
                  <a:pt x="9211" y="1268"/>
                </a:cubicBezTo>
                <a:cubicBezTo>
                  <a:pt x="9232" y="1268"/>
                  <a:pt x="9254" y="1267"/>
                  <a:pt x="9276" y="1264"/>
                </a:cubicBezTo>
                <a:lnTo>
                  <a:pt x="9395" y="1252"/>
                </a:lnTo>
                <a:lnTo>
                  <a:pt x="9395" y="1252"/>
                </a:lnTo>
                <a:cubicBezTo>
                  <a:pt x="7597" y="3348"/>
                  <a:pt x="5442" y="4443"/>
                  <a:pt x="3918" y="4979"/>
                </a:cubicBezTo>
                <a:cubicBezTo>
                  <a:pt x="2025" y="5657"/>
                  <a:pt x="561" y="5717"/>
                  <a:pt x="537" y="5717"/>
                </a:cubicBezTo>
                <a:cubicBezTo>
                  <a:pt x="239" y="5729"/>
                  <a:pt x="1" y="5967"/>
                  <a:pt x="25" y="6265"/>
                </a:cubicBezTo>
                <a:cubicBezTo>
                  <a:pt x="37" y="6562"/>
                  <a:pt x="275" y="6789"/>
                  <a:pt x="561" y="6789"/>
                </a:cubicBezTo>
                <a:lnTo>
                  <a:pt x="572" y="6789"/>
                </a:lnTo>
                <a:cubicBezTo>
                  <a:pt x="632" y="6789"/>
                  <a:pt x="2192" y="6729"/>
                  <a:pt x="4263" y="6003"/>
                </a:cubicBezTo>
                <a:cubicBezTo>
                  <a:pt x="5418" y="5586"/>
                  <a:pt x="6514" y="5050"/>
                  <a:pt x="7490" y="4383"/>
                </a:cubicBezTo>
                <a:cubicBezTo>
                  <a:pt x="7561" y="4324"/>
                  <a:pt x="7597" y="4217"/>
                  <a:pt x="7538" y="4145"/>
                </a:cubicBezTo>
                <a:cubicBezTo>
                  <a:pt x="7501" y="4093"/>
                  <a:pt x="7445" y="4065"/>
                  <a:pt x="7391" y="4065"/>
                </a:cubicBezTo>
                <a:cubicBezTo>
                  <a:pt x="7358" y="4065"/>
                  <a:pt x="7326" y="4075"/>
                  <a:pt x="7299" y="4098"/>
                </a:cubicBezTo>
                <a:cubicBezTo>
                  <a:pt x="6335" y="4753"/>
                  <a:pt x="5275" y="5288"/>
                  <a:pt x="4144" y="5693"/>
                </a:cubicBezTo>
                <a:cubicBezTo>
                  <a:pt x="2132" y="6408"/>
                  <a:pt x="632" y="6467"/>
                  <a:pt x="561" y="6467"/>
                </a:cubicBezTo>
                <a:cubicBezTo>
                  <a:pt x="453" y="6467"/>
                  <a:pt x="358" y="6372"/>
                  <a:pt x="358" y="6265"/>
                </a:cubicBezTo>
                <a:cubicBezTo>
                  <a:pt x="358" y="6169"/>
                  <a:pt x="441" y="6074"/>
                  <a:pt x="561" y="6062"/>
                </a:cubicBezTo>
                <a:cubicBezTo>
                  <a:pt x="572" y="6062"/>
                  <a:pt x="2085" y="6003"/>
                  <a:pt x="4037" y="5300"/>
                </a:cubicBezTo>
                <a:cubicBezTo>
                  <a:pt x="5680" y="4717"/>
                  <a:pt x="8026" y="3514"/>
                  <a:pt x="9943" y="1133"/>
                </a:cubicBezTo>
                <a:cubicBezTo>
                  <a:pt x="10035" y="1018"/>
                  <a:pt x="9949" y="847"/>
                  <a:pt x="9813" y="847"/>
                </a:cubicBezTo>
                <a:cubicBezTo>
                  <a:pt x="9809" y="847"/>
                  <a:pt x="9804" y="847"/>
                  <a:pt x="9800" y="847"/>
                </a:cubicBezTo>
                <a:lnTo>
                  <a:pt x="9252" y="931"/>
                </a:lnTo>
                <a:cubicBezTo>
                  <a:pt x="9244" y="932"/>
                  <a:pt x="9236" y="932"/>
                  <a:pt x="9228" y="932"/>
                </a:cubicBezTo>
                <a:cubicBezTo>
                  <a:pt x="9139" y="932"/>
                  <a:pt x="9049" y="874"/>
                  <a:pt x="9038" y="776"/>
                </a:cubicBezTo>
                <a:cubicBezTo>
                  <a:pt x="9014" y="657"/>
                  <a:pt x="9085" y="550"/>
                  <a:pt x="9204" y="538"/>
                </a:cubicBezTo>
                <a:lnTo>
                  <a:pt x="10681" y="359"/>
                </a:lnTo>
                <a:cubicBezTo>
                  <a:pt x="10688" y="358"/>
                  <a:pt x="10696" y="358"/>
                  <a:pt x="10703" y="358"/>
                </a:cubicBezTo>
                <a:cubicBezTo>
                  <a:pt x="10812" y="358"/>
                  <a:pt x="10895" y="438"/>
                  <a:pt x="10895" y="550"/>
                </a:cubicBezTo>
                <a:lnTo>
                  <a:pt x="10895" y="2026"/>
                </a:lnTo>
                <a:cubicBezTo>
                  <a:pt x="10895" y="2133"/>
                  <a:pt x="10812" y="2217"/>
                  <a:pt x="10705" y="2217"/>
                </a:cubicBezTo>
                <a:cubicBezTo>
                  <a:pt x="10598" y="2217"/>
                  <a:pt x="10514" y="2133"/>
                  <a:pt x="10514" y="2026"/>
                </a:cubicBezTo>
                <a:lnTo>
                  <a:pt x="10514" y="1586"/>
                </a:lnTo>
                <a:cubicBezTo>
                  <a:pt x="10514" y="1502"/>
                  <a:pt x="10467" y="1443"/>
                  <a:pt x="10407" y="1419"/>
                </a:cubicBezTo>
                <a:cubicBezTo>
                  <a:pt x="10387" y="1409"/>
                  <a:pt x="10368" y="1405"/>
                  <a:pt x="10349" y="1405"/>
                </a:cubicBezTo>
                <a:cubicBezTo>
                  <a:pt x="10298" y="1405"/>
                  <a:pt x="10251" y="1435"/>
                  <a:pt x="10217" y="1478"/>
                </a:cubicBezTo>
                <a:cubicBezTo>
                  <a:pt x="9574" y="2264"/>
                  <a:pt x="8835" y="2979"/>
                  <a:pt x="8026" y="3610"/>
                </a:cubicBezTo>
                <a:cubicBezTo>
                  <a:pt x="7954" y="3669"/>
                  <a:pt x="7942" y="3764"/>
                  <a:pt x="8002" y="3848"/>
                </a:cubicBezTo>
                <a:cubicBezTo>
                  <a:pt x="8036" y="3888"/>
                  <a:pt x="8081" y="3910"/>
                  <a:pt x="8129" y="3910"/>
                </a:cubicBezTo>
                <a:cubicBezTo>
                  <a:pt x="8166" y="3910"/>
                  <a:pt x="8204" y="3897"/>
                  <a:pt x="8240" y="3872"/>
                </a:cubicBezTo>
                <a:cubicBezTo>
                  <a:pt x="8931" y="3336"/>
                  <a:pt x="9585" y="2729"/>
                  <a:pt x="10169" y="2062"/>
                </a:cubicBezTo>
                <a:cubicBezTo>
                  <a:pt x="10181" y="2336"/>
                  <a:pt x="10419" y="2574"/>
                  <a:pt x="10705" y="2574"/>
                </a:cubicBezTo>
                <a:cubicBezTo>
                  <a:pt x="11002" y="2574"/>
                  <a:pt x="11240" y="2336"/>
                  <a:pt x="11240" y="2038"/>
                </a:cubicBezTo>
                <a:lnTo>
                  <a:pt x="11240" y="573"/>
                </a:lnTo>
                <a:cubicBezTo>
                  <a:pt x="11240" y="395"/>
                  <a:pt x="11169" y="240"/>
                  <a:pt x="11050" y="133"/>
                </a:cubicBezTo>
                <a:cubicBezTo>
                  <a:pt x="10943" y="47"/>
                  <a:pt x="10807" y="0"/>
                  <a:pt x="10668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9298B219-DD11-29F6-8956-A327AD66BAB3}"/>
              </a:ext>
            </a:extLst>
          </p:cNvPr>
          <p:cNvSpPr txBox="1">
            <a:spLocks/>
          </p:cNvSpPr>
          <p:nvPr/>
        </p:nvSpPr>
        <p:spPr>
          <a:xfrm>
            <a:off x="198829" y="47625"/>
            <a:ext cx="10972800" cy="7803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400" dirty="0">
                <a:latin typeface="Century Gothic" panose="020B0502020202020204" pitchFamily="34" charset="0"/>
              </a:rPr>
              <a:t>Limitations of bulk transcriptome approaches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4AC92CBD-BFF2-2C15-CA96-16361348A58E}"/>
              </a:ext>
            </a:extLst>
          </p:cNvPr>
          <p:cNvGrpSpPr/>
          <p:nvPr/>
        </p:nvGrpSpPr>
        <p:grpSpPr>
          <a:xfrm>
            <a:off x="0" y="6226150"/>
            <a:ext cx="12229123" cy="675545"/>
            <a:chOff x="131412" y="7537102"/>
            <a:chExt cx="12229123" cy="675545"/>
          </a:xfrm>
        </p:grpSpPr>
        <p:sp>
          <p:nvSpPr>
            <p:cNvPr id="5" name="Google Shape;9794;p128">
              <a:extLst>
                <a:ext uri="{FF2B5EF4-FFF2-40B4-BE49-F238E27FC236}">
                  <a16:creationId xmlns:a16="http://schemas.microsoft.com/office/drawing/2014/main" id="{D4ADFBE5-4C22-B4AB-76C7-209A81B32079}"/>
                </a:ext>
              </a:extLst>
            </p:cNvPr>
            <p:cNvSpPr txBox="1"/>
            <p:nvPr/>
          </p:nvSpPr>
          <p:spPr>
            <a:xfrm>
              <a:off x="131412" y="7613302"/>
              <a:ext cx="12211938" cy="599345"/>
            </a:xfrm>
            <a:prstGeom prst="rect">
              <a:avLst/>
            </a:prstGeom>
            <a:solidFill>
              <a:srgbClr val="00B0F6"/>
            </a:solidFill>
            <a:ln>
              <a:noFill/>
            </a:ln>
          </p:spPr>
          <p:txBody>
            <a:bodyPr spcFirstLastPara="1" wrap="square" lIns="18000" tIns="10800" rIns="18000" bIns="1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9795;p128">
              <a:extLst>
                <a:ext uri="{FF2B5EF4-FFF2-40B4-BE49-F238E27FC236}">
                  <a16:creationId xmlns:a16="http://schemas.microsoft.com/office/drawing/2014/main" id="{280C0B88-F7DD-47C1-497F-D9AC819FD70A}"/>
                </a:ext>
              </a:extLst>
            </p:cNvPr>
            <p:cNvSpPr/>
            <p:nvPr/>
          </p:nvSpPr>
          <p:spPr>
            <a:xfrm>
              <a:off x="1258711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" name="Google Shape;9796;p128">
              <a:extLst>
                <a:ext uri="{FF2B5EF4-FFF2-40B4-BE49-F238E27FC236}">
                  <a16:creationId xmlns:a16="http://schemas.microsoft.com/office/drawing/2014/main" id="{04DBFCED-7D62-16EB-F09A-9C0F7745FBD0}"/>
                </a:ext>
              </a:extLst>
            </p:cNvPr>
            <p:cNvSpPr txBox="1"/>
            <p:nvPr/>
          </p:nvSpPr>
          <p:spPr>
            <a:xfrm>
              <a:off x="160124" y="7735959"/>
              <a:ext cx="1095952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" tIns="54000" rIns="18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Introduction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8" name="Google Shape;9797;p128">
              <a:extLst>
                <a:ext uri="{FF2B5EF4-FFF2-40B4-BE49-F238E27FC236}">
                  <a16:creationId xmlns:a16="http://schemas.microsoft.com/office/drawing/2014/main" id="{605832D7-3B78-3FAB-A754-3E9689646667}"/>
                </a:ext>
              </a:extLst>
            </p:cNvPr>
            <p:cNvSpPr txBox="1"/>
            <p:nvPr/>
          </p:nvSpPr>
          <p:spPr>
            <a:xfrm>
              <a:off x="1969552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Mixture models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9" name="Google Shape;9798;p128">
              <a:extLst>
                <a:ext uri="{FF2B5EF4-FFF2-40B4-BE49-F238E27FC236}">
                  <a16:creationId xmlns:a16="http://schemas.microsoft.com/office/drawing/2014/main" id="{45DD8400-EAA7-40C2-507F-451839A23D77}"/>
                </a:ext>
              </a:extLst>
            </p:cNvPr>
            <p:cNvSpPr txBox="1"/>
            <p:nvPr/>
          </p:nvSpPr>
          <p:spPr>
            <a:xfrm>
              <a:off x="628516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Deconvolution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10" name="Google Shape;9799;p128">
              <a:extLst>
                <a:ext uri="{FF2B5EF4-FFF2-40B4-BE49-F238E27FC236}">
                  <a16:creationId xmlns:a16="http://schemas.microsoft.com/office/drawing/2014/main" id="{46948350-7905-9772-8AC5-CA40786DD15F}"/>
                </a:ext>
              </a:extLst>
            </p:cNvPr>
            <p:cNvSpPr txBox="1"/>
            <p:nvPr/>
          </p:nvSpPr>
          <p:spPr>
            <a:xfrm>
              <a:off x="1050142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Perspectives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11" name="Google Shape;9800;p128">
              <a:extLst>
                <a:ext uri="{FF2B5EF4-FFF2-40B4-BE49-F238E27FC236}">
                  <a16:creationId xmlns:a16="http://schemas.microsoft.com/office/drawing/2014/main" id="{2FF73704-0F7A-698C-CAC5-A0B3A0CE1590}"/>
                </a:ext>
              </a:extLst>
            </p:cNvPr>
            <p:cNvSpPr/>
            <p:nvPr/>
          </p:nvSpPr>
          <p:spPr>
            <a:xfrm>
              <a:off x="1442273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" name="Google Shape;9801;p128">
              <a:extLst>
                <a:ext uri="{FF2B5EF4-FFF2-40B4-BE49-F238E27FC236}">
                  <a16:creationId xmlns:a16="http://schemas.microsoft.com/office/drawing/2014/main" id="{191B0B20-B574-E6B6-634F-5DC6639A0D7D}"/>
                </a:ext>
              </a:extLst>
            </p:cNvPr>
            <p:cNvSpPr/>
            <p:nvPr/>
          </p:nvSpPr>
          <p:spPr>
            <a:xfrm>
              <a:off x="1625835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" name="Google Shape;9802;p128">
              <a:extLst>
                <a:ext uri="{FF2B5EF4-FFF2-40B4-BE49-F238E27FC236}">
                  <a16:creationId xmlns:a16="http://schemas.microsoft.com/office/drawing/2014/main" id="{CE6B358C-9EB4-2E78-9697-326392546A56}"/>
                </a:ext>
              </a:extLst>
            </p:cNvPr>
            <p:cNvSpPr/>
            <p:nvPr/>
          </p:nvSpPr>
          <p:spPr>
            <a:xfrm>
              <a:off x="1809397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" name="Google Shape;9813;p128">
              <a:extLst>
                <a:ext uri="{FF2B5EF4-FFF2-40B4-BE49-F238E27FC236}">
                  <a16:creationId xmlns:a16="http://schemas.microsoft.com/office/drawing/2014/main" id="{0F5677CF-F7F9-7C7E-D1B1-3C265E91CA8E}"/>
                </a:ext>
              </a:extLst>
            </p:cNvPr>
            <p:cNvSpPr/>
            <p:nvPr/>
          </p:nvSpPr>
          <p:spPr>
            <a:xfrm>
              <a:off x="8724374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" name="Google Shape;9814;p128">
              <a:extLst>
                <a:ext uri="{FF2B5EF4-FFF2-40B4-BE49-F238E27FC236}">
                  <a16:creationId xmlns:a16="http://schemas.microsoft.com/office/drawing/2014/main" id="{EDCA4C93-87E1-3B28-DE21-2847FFAD79C1}"/>
                </a:ext>
              </a:extLst>
            </p:cNvPr>
            <p:cNvSpPr/>
            <p:nvPr/>
          </p:nvSpPr>
          <p:spPr>
            <a:xfrm>
              <a:off x="8907936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" name="Google Shape;9815;p128">
              <a:extLst>
                <a:ext uri="{FF2B5EF4-FFF2-40B4-BE49-F238E27FC236}">
                  <a16:creationId xmlns:a16="http://schemas.microsoft.com/office/drawing/2014/main" id="{0FC90CA9-8FAA-A5D5-6328-33E474B6889B}"/>
                </a:ext>
              </a:extLst>
            </p:cNvPr>
            <p:cNvSpPr/>
            <p:nvPr/>
          </p:nvSpPr>
          <p:spPr>
            <a:xfrm>
              <a:off x="9091498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" name="Google Shape;9816;p128">
              <a:extLst>
                <a:ext uri="{FF2B5EF4-FFF2-40B4-BE49-F238E27FC236}">
                  <a16:creationId xmlns:a16="http://schemas.microsoft.com/office/drawing/2014/main" id="{B5038EB9-E95C-81AE-8FC4-B246B7D52744}"/>
                </a:ext>
              </a:extLst>
            </p:cNvPr>
            <p:cNvSpPr/>
            <p:nvPr/>
          </p:nvSpPr>
          <p:spPr>
            <a:xfrm>
              <a:off x="9275060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" name="Google Shape;9817;p128">
              <a:extLst>
                <a:ext uri="{FF2B5EF4-FFF2-40B4-BE49-F238E27FC236}">
                  <a16:creationId xmlns:a16="http://schemas.microsoft.com/office/drawing/2014/main" id="{4530C8C0-A975-7A42-2211-DC48542F5BED}"/>
                </a:ext>
              </a:extLst>
            </p:cNvPr>
            <p:cNvSpPr/>
            <p:nvPr/>
          </p:nvSpPr>
          <p:spPr>
            <a:xfrm>
              <a:off x="9458622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9818;p128">
              <a:extLst>
                <a:ext uri="{FF2B5EF4-FFF2-40B4-BE49-F238E27FC236}">
                  <a16:creationId xmlns:a16="http://schemas.microsoft.com/office/drawing/2014/main" id="{31E74F5C-C63B-86CA-0EDE-851907D8CF03}"/>
                </a:ext>
              </a:extLst>
            </p:cNvPr>
            <p:cNvSpPr/>
            <p:nvPr/>
          </p:nvSpPr>
          <p:spPr>
            <a:xfrm>
              <a:off x="9642184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" name="Google Shape;9819;p128">
              <a:extLst>
                <a:ext uri="{FF2B5EF4-FFF2-40B4-BE49-F238E27FC236}">
                  <a16:creationId xmlns:a16="http://schemas.microsoft.com/office/drawing/2014/main" id="{FB82FA4E-E9E2-DBE2-364C-1E88608A57D6}"/>
                </a:ext>
              </a:extLst>
            </p:cNvPr>
            <p:cNvSpPr/>
            <p:nvPr/>
          </p:nvSpPr>
          <p:spPr>
            <a:xfrm>
              <a:off x="9825746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" name="Google Shape;9820;p128">
              <a:extLst>
                <a:ext uri="{FF2B5EF4-FFF2-40B4-BE49-F238E27FC236}">
                  <a16:creationId xmlns:a16="http://schemas.microsoft.com/office/drawing/2014/main" id="{EB169F7B-CBBB-B03F-684F-89A073FE1369}"/>
                </a:ext>
              </a:extLst>
            </p:cNvPr>
            <p:cNvSpPr/>
            <p:nvPr/>
          </p:nvSpPr>
          <p:spPr>
            <a:xfrm>
              <a:off x="10009308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9821;p128">
              <a:extLst>
                <a:ext uri="{FF2B5EF4-FFF2-40B4-BE49-F238E27FC236}">
                  <a16:creationId xmlns:a16="http://schemas.microsoft.com/office/drawing/2014/main" id="{A9EC08BA-595D-E623-88D6-07CD22511657}"/>
                </a:ext>
              </a:extLst>
            </p:cNvPr>
            <p:cNvSpPr/>
            <p:nvPr/>
          </p:nvSpPr>
          <p:spPr>
            <a:xfrm>
              <a:off x="10192870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" name="Google Shape;9822;p128">
              <a:extLst>
                <a:ext uri="{FF2B5EF4-FFF2-40B4-BE49-F238E27FC236}">
                  <a16:creationId xmlns:a16="http://schemas.microsoft.com/office/drawing/2014/main" id="{DEB16EC9-9F3F-3E51-C568-19023884220E}"/>
                </a:ext>
              </a:extLst>
            </p:cNvPr>
            <p:cNvSpPr/>
            <p:nvPr/>
          </p:nvSpPr>
          <p:spPr>
            <a:xfrm>
              <a:off x="10376432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" name="Google Shape;9823;p128">
              <a:extLst>
                <a:ext uri="{FF2B5EF4-FFF2-40B4-BE49-F238E27FC236}">
                  <a16:creationId xmlns:a16="http://schemas.microsoft.com/office/drawing/2014/main" id="{C307E8DE-5ADE-4FAA-4A64-7B77748640A5}"/>
                </a:ext>
              </a:extLst>
            </p:cNvPr>
            <p:cNvSpPr/>
            <p:nvPr/>
          </p:nvSpPr>
          <p:spPr>
            <a:xfrm>
              <a:off x="11652463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9824;p128">
              <a:extLst>
                <a:ext uri="{FF2B5EF4-FFF2-40B4-BE49-F238E27FC236}">
                  <a16:creationId xmlns:a16="http://schemas.microsoft.com/office/drawing/2014/main" id="{B6A3365B-D8A6-54E1-A4B9-04219A214096}"/>
                </a:ext>
              </a:extLst>
            </p:cNvPr>
            <p:cNvSpPr/>
            <p:nvPr/>
          </p:nvSpPr>
          <p:spPr>
            <a:xfrm>
              <a:off x="1183458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9825;p128">
              <a:extLst>
                <a:ext uri="{FF2B5EF4-FFF2-40B4-BE49-F238E27FC236}">
                  <a16:creationId xmlns:a16="http://schemas.microsoft.com/office/drawing/2014/main" id="{07F50A12-9633-ECEB-1760-6126B0D8D078}"/>
                </a:ext>
              </a:extLst>
            </p:cNvPr>
            <p:cNvSpPr/>
            <p:nvPr/>
          </p:nvSpPr>
          <p:spPr>
            <a:xfrm>
              <a:off x="1202302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9831;p128">
              <a:extLst>
                <a:ext uri="{FF2B5EF4-FFF2-40B4-BE49-F238E27FC236}">
                  <a16:creationId xmlns:a16="http://schemas.microsoft.com/office/drawing/2014/main" id="{D2F65A3D-D832-06E1-058A-A80540303415}"/>
                </a:ext>
              </a:extLst>
            </p:cNvPr>
            <p:cNvSpPr/>
            <p:nvPr/>
          </p:nvSpPr>
          <p:spPr>
            <a:xfrm>
              <a:off x="764084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9832;p128">
              <a:extLst>
                <a:ext uri="{FF2B5EF4-FFF2-40B4-BE49-F238E27FC236}">
                  <a16:creationId xmlns:a16="http://schemas.microsoft.com/office/drawing/2014/main" id="{4344FD4F-2DF6-FBB8-5A78-E2E9C2B5FF80}"/>
                </a:ext>
              </a:extLst>
            </p:cNvPr>
            <p:cNvSpPr/>
            <p:nvPr/>
          </p:nvSpPr>
          <p:spPr>
            <a:xfrm>
              <a:off x="7824411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" name="Google Shape;9833;p128">
              <a:extLst>
                <a:ext uri="{FF2B5EF4-FFF2-40B4-BE49-F238E27FC236}">
                  <a16:creationId xmlns:a16="http://schemas.microsoft.com/office/drawing/2014/main" id="{C063FD97-C480-A2D5-6ED4-2D4A3BA39B65}"/>
                </a:ext>
              </a:extLst>
            </p:cNvPr>
            <p:cNvSpPr/>
            <p:nvPr/>
          </p:nvSpPr>
          <p:spPr>
            <a:xfrm>
              <a:off x="8007973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" name="Google Shape;9834;p128">
              <a:extLst>
                <a:ext uri="{FF2B5EF4-FFF2-40B4-BE49-F238E27FC236}">
                  <a16:creationId xmlns:a16="http://schemas.microsoft.com/office/drawing/2014/main" id="{86620091-EE3A-887B-3580-E2E11BF33E73}"/>
                </a:ext>
              </a:extLst>
            </p:cNvPr>
            <p:cNvSpPr/>
            <p:nvPr/>
          </p:nvSpPr>
          <p:spPr>
            <a:xfrm>
              <a:off x="8191535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9835;p128">
              <a:extLst>
                <a:ext uri="{FF2B5EF4-FFF2-40B4-BE49-F238E27FC236}">
                  <a16:creationId xmlns:a16="http://schemas.microsoft.com/office/drawing/2014/main" id="{496342F5-5B47-0554-3153-7084FD8F0BB0}"/>
                </a:ext>
              </a:extLst>
            </p:cNvPr>
            <p:cNvSpPr/>
            <p:nvPr/>
          </p:nvSpPr>
          <p:spPr>
            <a:xfrm>
              <a:off x="8375097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9836;p128">
              <a:extLst>
                <a:ext uri="{FF2B5EF4-FFF2-40B4-BE49-F238E27FC236}">
                  <a16:creationId xmlns:a16="http://schemas.microsoft.com/office/drawing/2014/main" id="{3B6689CB-C5B0-5FE5-7A56-43645581E98F}"/>
                </a:ext>
              </a:extLst>
            </p:cNvPr>
            <p:cNvSpPr/>
            <p:nvPr/>
          </p:nvSpPr>
          <p:spPr>
            <a:xfrm>
              <a:off x="855865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Espace réservé du numéro de diapositive 2">
              <a:extLst>
                <a:ext uri="{FF2B5EF4-FFF2-40B4-BE49-F238E27FC236}">
                  <a16:creationId xmlns:a16="http://schemas.microsoft.com/office/drawing/2014/main" id="{0C707040-3F71-68AD-4012-824739E9306A}"/>
                </a:ext>
              </a:extLst>
            </p:cNvPr>
            <p:cNvSpPr txBox="1">
              <a:spLocks/>
            </p:cNvSpPr>
            <p:nvPr/>
          </p:nvSpPr>
          <p:spPr>
            <a:xfrm>
              <a:off x="6039996" y="7537102"/>
              <a:ext cx="411955" cy="3651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 compatLnSpc="1">
              <a:noAutofit/>
            </a:bodyPr>
            <a:lstStyle>
              <a:defPPr>
                <a:defRPr lang="en-US"/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12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fld id="{947890D0-58DA-4F53-B9C8-1F7EB626E16D}" type="slidenum">
                <a:rPr lang="fr-FR" sz="1600" smtClean="0">
                  <a:solidFill>
                    <a:schemeClr val="accent1">
                      <a:lumMod val="50000"/>
                    </a:schemeClr>
                  </a:solidFill>
                </a:rPr>
                <a:pPr algn="ctr">
                  <a:defRPr/>
                </a:pPr>
                <a:t>3</a:t>
              </a:fld>
              <a:endParaRPr lang="fr-FR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2" name="Google Shape;9806;p128">
              <a:extLst>
                <a:ext uri="{FF2B5EF4-FFF2-40B4-BE49-F238E27FC236}">
                  <a16:creationId xmlns:a16="http://schemas.microsoft.com/office/drawing/2014/main" id="{E292D8FA-5A85-BA2C-015E-4E4C2D4FF9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452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Google Shape;9807;p128">
              <a:extLst>
                <a:ext uri="{FF2B5EF4-FFF2-40B4-BE49-F238E27FC236}">
                  <a16:creationId xmlns:a16="http://schemas.microsoft.com/office/drawing/2014/main" id="{476AF582-B623-B9C5-CBCB-9FC64D9EE1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388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9808;p128">
              <a:extLst>
                <a:ext uri="{FF2B5EF4-FFF2-40B4-BE49-F238E27FC236}">
                  <a16:creationId xmlns:a16="http://schemas.microsoft.com/office/drawing/2014/main" id="{4B29CE93-5129-ACC0-0F6C-8C261E4754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23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55" name="Google Shape;9809;p128">
              <a:extLst>
                <a:ext uri="{FF2B5EF4-FFF2-40B4-BE49-F238E27FC236}">
                  <a16:creationId xmlns:a16="http://schemas.microsoft.com/office/drawing/2014/main" id="{9345B358-79C0-40DA-A092-29A51A469F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259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Google Shape;9810;p128">
              <a:extLst>
                <a:ext uri="{FF2B5EF4-FFF2-40B4-BE49-F238E27FC236}">
                  <a16:creationId xmlns:a16="http://schemas.microsoft.com/office/drawing/2014/main" id="{B1883418-CCBE-884E-31F8-B8A21BD9EA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194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" name="Google Shape;9811;p128">
              <a:extLst>
                <a:ext uri="{FF2B5EF4-FFF2-40B4-BE49-F238E27FC236}">
                  <a16:creationId xmlns:a16="http://schemas.microsoft.com/office/drawing/2014/main" id="{B4E53628-9AD5-D1DB-1738-57F061DB9E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30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" name="Google Shape;9812;p128">
              <a:extLst>
                <a:ext uri="{FF2B5EF4-FFF2-40B4-BE49-F238E27FC236}">
                  <a16:creationId xmlns:a16="http://schemas.microsoft.com/office/drawing/2014/main" id="{23D7C463-CDD9-43CE-AD82-1092E93689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065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" name="Google Shape;9813;p128">
              <a:extLst>
                <a:ext uri="{FF2B5EF4-FFF2-40B4-BE49-F238E27FC236}">
                  <a16:creationId xmlns:a16="http://schemas.microsoft.com/office/drawing/2014/main" id="{A2FDB3D4-99D9-124B-63CD-031BD0BC88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614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" name="Google Shape;9814;p128">
              <a:extLst>
                <a:ext uri="{FF2B5EF4-FFF2-40B4-BE49-F238E27FC236}">
                  <a16:creationId xmlns:a16="http://schemas.microsoft.com/office/drawing/2014/main" id="{9F1E49CE-095C-D3CC-DF92-786249F5F2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9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" name="Google Shape;9815;p128">
              <a:extLst>
                <a:ext uri="{FF2B5EF4-FFF2-40B4-BE49-F238E27FC236}">
                  <a16:creationId xmlns:a16="http://schemas.microsoft.com/office/drawing/2014/main" id="{9C34F6C4-585D-0BEB-8EC6-3A8EF46713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3485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9816;p128">
              <a:extLst>
                <a:ext uri="{FF2B5EF4-FFF2-40B4-BE49-F238E27FC236}">
                  <a16:creationId xmlns:a16="http://schemas.microsoft.com/office/drawing/2014/main" id="{AD2CE85D-7521-FEEE-F52E-C75C14E8D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4211" y="7966322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9831;p128">
              <a:extLst>
                <a:ext uri="{FF2B5EF4-FFF2-40B4-BE49-F238E27FC236}">
                  <a16:creationId xmlns:a16="http://schemas.microsoft.com/office/drawing/2014/main" id="{E7A3E421-F9CA-F27F-C67B-4FF762089C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1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" name="Google Shape;9832;p128">
              <a:extLst>
                <a:ext uri="{FF2B5EF4-FFF2-40B4-BE49-F238E27FC236}">
                  <a16:creationId xmlns:a16="http://schemas.microsoft.com/office/drawing/2014/main" id="{6C475F2C-5112-937A-21AA-8A442C158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936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" name="Google Shape;9833;p128">
              <a:extLst>
                <a:ext uri="{FF2B5EF4-FFF2-40B4-BE49-F238E27FC236}">
                  <a16:creationId xmlns:a16="http://schemas.microsoft.com/office/drawing/2014/main" id="{36ADF23A-0420-9CD5-C6BA-8F62DAFBA4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872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" name="Google Shape;9834;p128">
              <a:extLst>
                <a:ext uri="{FF2B5EF4-FFF2-40B4-BE49-F238E27FC236}">
                  <a16:creationId xmlns:a16="http://schemas.microsoft.com/office/drawing/2014/main" id="{8436238D-D474-21F5-2992-893F02AEAF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807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" name="Google Shape;9835;p128">
              <a:extLst>
                <a:ext uri="{FF2B5EF4-FFF2-40B4-BE49-F238E27FC236}">
                  <a16:creationId xmlns:a16="http://schemas.microsoft.com/office/drawing/2014/main" id="{F5F46444-578F-BA2F-FBB2-57764CD978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743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68" name="Google Shape;9836;p128">
              <a:extLst>
                <a:ext uri="{FF2B5EF4-FFF2-40B4-BE49-F238E27FC236}">
                  <a16:creationId xmlns:a16="http://schemas.microsoft.com/office/drawing/2014/main" id="{E26493A6-F8E7-6014-9FDA-7389D57ACA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78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4178764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space réservé du numéro de diapositive 2 1">
            <a:extLst>
              <a:ext uri="{FF2B5EF4-FFF2-40B4-BE49-F238E27FC236}">
                <a16:creationId xmlns:a16="http://schemas.microsoft.com/office/drawing/2014/main" id="{10DCE801-D284-3DF3-FD00-FC115E5A3F3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947890D0-58DA-4F53-B9C8-1F7EB626E16D}" type="slidenum">
              <a:rPr lang="fr-FR" noProof="0" smtClean="0"/>
              <a:pPr lvl="0"/>
              <a:t>30</a:t>
            </a:fld>
            <a:endParaRPr lang="fr-FR" noProof="0" dirty="0"/>
          </a:p>
        </p:txBody>
      </p:sp>
      <p:pic>
        <p:nvPicPr>
          <p:cNvPr id="56" name="Image 55" descr="\documentclass{article}&#10;\usepackage{amsmath}&#10;\usepackage{amsfonts}&#10;\usepackage{xcolor}&#10;\pagestyle{empty}&#10;\begin{document}&#10;\newcommand{\indep}{\perp \!\!\! \perp}&#10;&#10;$$&#10;\textcolor{purple}{\boldsymbol{x}_{A}\sim\mathcal{N}_G\left(\boldsymbol{\mu}_{A}, \Sigma_{A}\right)}&#10;$$&#10;&#10;\end{document}" title="IguanaTex Bitmap Display">
            <a:extLst>
              <a:ext uri="{FF2B5EF4-FFF2-40B4-BE49-F238E27FC236}">
                <a16:creationId xmlns:a16="http://schemas.microsoft.com/office/drawing/2014/main" id="{4ACB9FF5-C8F0-57CA-6E4B-8CEED30477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31" y="3754805"/>
            <a:ext cx="4991313" cy="63671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F165533-97B7-8EA0-A2C1-D06FE2AA1015}"/>
              </a:ext>
            </a:extLst>
          </p:cNvPr>
          <p:cNvGrpSpPr/>
          <p:nvPr/>
        </p:nvGrpSpPr>
        <p:grpSpPr>
          <a:xfrm>
            <a:off x="6203089" y="711578"/>
            <a:ext cx="5759997" cy="2849868"/>
            <a:chOff x="13635723" y="-1330228"/>
            <a:chExt cx="5759997" cy="2849868"/>
          </a:xfrm>
        </p:grpSpPr>
        <p:cxnSp>
          <p:nvCxnSpPr>
            <p:cNvPr id="5" name="Straight Connector 5">
              <a:extLst>
                <a:ext uri="{FF2B5EF4-FFF2-40B4-BE49-F238E27FC236}">
                  <a16:creationId xmlns:a16="http://schemas.microsoft.com/office/drawing/2014/main" id="{B105FB08-A95B-7DF1-6658-1D259A2F091F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 flipV="1">
              <a:off x="14556443" y="-833310"/>
              <a:ext cx="787590" cy="315605"/>
            </a:xfrm>
            <a:prstGeom prst="straightConnector1">
              <a:avLst/>
            </a:prstGeom>
            <a:noFill/>
            <a:ln w="38103" cap="flat">
              <a:solidFill>
                <a:srgbClr val="FF1313"/>
              </a:solidFill>
              <a:prstDash val="solid"/>
              <a:miter/>
            </a:ln>
          </p:spPr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0A892EE-6D23-54DB-C825-A1715457141A}"/>
                </a:ext>
              </a:extLst>
            </p:cNvPr>
            <p:cNvGrpSpPr/>
            <p:nvPr/>
          </p:nvGrpSpPr>
          <p:grpSpPr>
            <a:xfrm>
              <a:off x="13836443" y="-1298149"/>
              <a:ext cx="2396021" cy="2378836"/>
              <a:chOff x="13836443" y="-1298149"/>
              <a:chExt cx="2396021" cy="2378836"/>
            </a:xfrm>
          </p:grpSpPr>
          <p:sp>
            <p:nvSpPr>
              <p:cNvPr id="6" name="TextBox 10">
                <a:extLst>
                  <a:ext uri="{FF2B5EF4-FFF2-40B4-BE49-F238E27FC236}">
                    <a16:creationId xmlns:a16="http://schemas.microsoft.com/office/drawing/2014/main" id="{1A8FA7A1-CA6B-B071-CBAE-03D296EE868E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3836443" y="-877705"/>
                <a:ext cx="720000" cy="720000"/>
              </a:xfrm>
              <a:prstGeom prst="ellipse">
                <a:avLst/>
              </a:prstGeom>
              <a:solidFill>
                <a:srgbClr val="FFFFFF"/>
              </a:solidFill>
              <a:ln w="28575" cap="flat">
                <a:solidFill>
                  <a:srgbClr val="FF000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>
                    <a:solidFill>
                      <a:srgbClr val="FF0000"/>
                    </a:solidFill>
                    <a:uFillTx/>
                    <a:latin typeface="Century Gothic" pitchFamily="34"/>
                  </a:rPr>
                  <a:t>CD3</a:t>
                </a:r>
                <a:endParaRPr lang="en-GB" sz="1200" b="0" i="0" u="none" strike="noStrike" kern="1200" cap="none" spc="0" baseline="-25000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7" name="TextBox 11">
                <a:extLst>
                  <a:ext uri="{FF2B5EF4-FFF2-40B4-BE49-F238E27FC236}">
                    <a16:creationId xmlns:a16="http://schemas.microsoft.com/office/drawing/2014/main" id="{C55CD7FC-E832-EDDB-C281-A35D81E271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10854" y="687"/>
                <a:ext cx="1080000" cy="1080000"/>
              </a:xfrm>
              <a:prstGeom prst="ellipse">
                <a:avLst/>
              </a:prstGeom>
              <a:solidFill>
                <a:srgbClr val="FFFFFF"/>
              </a:solidFill>
              <a:ln w="28575" cap="flat">
                <a:solidFill>
                  <a:srgbClr val="0000FF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200" b="0" i="0" u="none" strike="noStrike" kern="1200" cap="none" spc="0" baseline="0" dirty="0">
                  <a:solidFill>
                    <a:srgbClr val="0000FF"/>
                  </a:solidFill>
                  <a:uFillTx/>
                  <a:latin typeface="Century Gothic" pitchFamily="34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 dirty="0">
                    <a:solidFill>
                      <a:srgbClr val="0000FF"/>
                    </a:solidFill>
                    <a:uFillTx/>
                    <a:latin typeface="Century Gothic" pitchFamily="34"/>
                  </a:rPr>
                  <a:t>MHC-II</a:t>
                </a:r>
                <a:endParaRPr lang="en-GB" sz="1200" b="0" i="0" u="none" strike="noStrike" kern="1200" cap="none" spc="0" baseline="-25000" dirty="0">
                  <a:solidFill>
                    <a:srgbClr val="0000FF"/>
                  </a:solidFill>
                  <a:uFillTx/>
                  <a:latin typeface="Century Gothic" pitchFamily="34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200" b="0" i="0" u="none" strike="noStrike" kern="1200" cap="none" spc="0" baseline="0" dirty="0">
                  <a:solidFill>
                    <a:srgbClr val="00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8" name="TextBox 12">
                <a:extLst>
                  <a:ext uri="{FF2B5EF4-FFF2-40B4-BE49-F238E27FC236}">
                    <a16:creationId xmlns:a16="http://schemas.microsoft.com/office/drawing/2014/main" id="{3B220D06-7DB0-6B5E-61F1-A9CF792B67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24447" y="-1298149"/>
                <a:ext cx="908017" cy="908864"/>
              </a:xfrm>
              <a:prstGeom prst="ellipse">
                <a:avLst/>
              </a:prstGeom>
              <a:solidFill>
                <a:srgbClr val="FFFFFF"/>
              </a:solidFill>
              <a:ln w="28575" cap="flat">
                <a:solidFill>
                  <a:srgbClr val="007F7F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200" b="0" i="0" u="none" strike="noStrike" kern="1200" cap="none" spc="0" baseline="0" dirty="0">
                  <a:solidFill>
                    <a:srgbClr val="007F7F"/>
                  </a:solidFill>
                  <a:uFillTx/>
                  <a:latin typeface="Century Gothic" pitchFamily="34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" dirty="0">
                    <a:solidFill>
                      <a:srgbClr val="007F7F"/>
                    </a:solidFill>
                    <a:uFillTx/>
                    <a:latin typeface="Century Gothic" pitchFamily="34"/>
                  </a:rPr>
                  <a:t>CD19</a:t>
                </a:r>
                <a:endParaRPr lang="en-GB" sz="1200" b="0" i="0" u="none" strike="noStrike" kern="1200" cap="none" spc="0" baseline="-25000" dirty="0">
                  <a:solidFill>
                    <a:srgbClr val="007F7F"/>
                  </a:solidFill>
                  <a:uFillTx/>
                  <a:latin typeface="Century Gothic" pitchFamily="34"/>
                </a:endParaRP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200" b="0" i="0" u="none" strike="noStrike" kern="1200" cap="none" spc="0" baseline="0" dirty="0">
                  <a:solidFill>
                    <a:srgbClr val="007F7F"/>
                  </a:solidFill>
                  <a:uFillTx/>
                  <a:latin typeface="Century Gothic" pitchFamily="34"/>
                </a:endParaRPr>
              </a:p>
            </p:txBody>
          </p:sp>
        </p:grpSp>
        <p:sp>
          <p:nvSpPr>
            <p:cNvPr id="13" name="TextBox 32">
              <a:extLst>
                <a:ext uri="{FF2B5EF4-FFF2-40B4-BE49-F238E27FC236}">
                  <a16:creationId xmlns:a16="http://schemas.microsoft.com/office/drawing/2014/main" id="{2EC7BF06-C64E-5F6C-1BE3-7FD4FBF47403}"/>
                </a:ext>
              </a:extLst>
            </p:cNvPr>
            <p:cNvSpPr txBox="1"/>
            <p:nvPr/>
          </p:nvSpPr>
          <p:spPr>
            <a:xfrm>
              <a:off x="14352968" y="1090720"/>
              <a:ext cx="4188710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600" b="0" i="0" u="none" strike="noStrike" kern="1200" cap="none" spc="0" baseline="0" dirty="0">
                  <a:solidFill>
                    <a:srgbClr val="C00040"/>
                  </a:solidFill>
                  <a:uFillTx/>
                  <a:latin typeface="Century Gothic" pitchFamily="34"/>
                </a:rPr>
                <a:t>Markov network in cell type A</a:t>
              </a:r>
            </a:p>
          </p:txBody>
        </p:sp>
        <p:sp>
          <p:nvSpPr>
            <p:cNvPr id="16" name="Rectangle: Rounded Corners 35">
              <a:extLst>
                <a:ext uri="{FF2B5EF4-FFF2-40B4-BE49-F238E27FC236}">
                  <a16:creationId xmlns:a16="http://schemas.microsoft.com/office/drawing/2014/main" id="{736BFB8C-2824-AD32-9BFB-5800387BBDAD}"/>
                </a:ext>
              </a:extLst>
            </p:cNvPr>
            <p:cNvSpPr/>
            <p:nvPr/>
          </p:nvSpPr>
          <p:spPr>
            <a:xfrm>
              <a:off x="13635723" y="-1330228"/>
              <a:ext cx="5759997" cy="2849868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noFill/>
            <a:ln w="76196" cap="flat">
              <a:solidFill>
                <a:srgbClr val="C0004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 pitchFamily="34"/>
              </a:endParaRPr>
            </a:p>
          </p:txBody>
        </p:sp>
        <p:pic>
          <p:nvPicPr>
            <p:cNvPr id="58" name="Image 57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mu}_A = &#10;\begin{blockarray}{cc}&#10;\textcolor{purple}{\text{cell type 1}}  \\&#10;\begin{block}{(c)c}&#10;  \textcolor{purple}{20}  &amp; \text{CD3} \\&#10;  \textcolor{purple}{30}  &amp; \text{CD19} \\&#10;  \textcolor{purple}{40}  &amp; \text{MHC} \\&#10;\end{block}&#10;\end{blockarray}&#10;$$&#10;&#10;\end{document}" title="IguanaTex Bitmap Display">
              <a:extLst>
                <a:ext uri="{FF2B5EF4-FFF2-40B4-BE49-F238E27FC236}">
                  <a16:creationId xmlns:a16="http://schemas.microsoft.com/office/drawing/2014/main" id="{BE19C05F-0AA7-8D45-654F-D1501315961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44226" y="-1330228"/>
              <a:ext cx="2892993" cy="1101949"/>
            </a:xfrm>
            <a:prstGeom prst="rect">
              <a:avLst/>
            </a:prstGeom>
          </p:spPr>
        </p:pic>
        <p:pic>
          <p:nvPicPr>
            <p:cNvPr id="60" name="Image 59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Omega}_A=&#10;\begin{blockarray}{cccc}&#10;\scriptscriptstyle \text{CD3} &amp; \scriptscriptstyle \text{CD19} &amp; \scriptscriptstyle \text{MHC-2}  \\&#10;\begin{block}{(ccc)c}&#10;\omega_{11}^A &amp; \textcolor{red}{0.5} &amp; \textcolor{blue}{0} &amp; \scriptscriptstyle \text{CD3}\\&#10; &amp; \omega_{22}^A &amp; \textcolor{teal}{0} &amp; \scriptscriptstyle \text{CD19}\\&#10; &amp;  &amp; \omega_{33}^A &amp;\scriptscriptstyle \text{MHC-2} \\&#10;\end{block}&#10;\end{blockarray}&#10;$$&#10;&#10;\end{document}" title="IguanaTex Bitmap Display">
              <a:extLst>
                <a:ext uri="{FF2B5EF4-FFF2-40B4-BE49-F238E27FC236}">
                  <a16:creationId xmlns:a16="http://schemas.microsoft.com/office/drawing/2014/main" id="{3DFFD5CE-4028-C924-3D08-46717ABFE52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10850" y="119104"/>
              <a:ext cx="2906114" cy="855211"/>
            </a:xfrm>
            <a:prstGeom prst="rect">
              <a:avLst/>
            </a:prstGeom>
          </p:spPr>
        </p:pic>
      </p:grpSp>
      <p:pic>
        <p:nvPicPr>
          <p:cNvPr id="70" name="Image 69" descr="\documentclass{article}&#10;\pagestyle{empty} &#10;&#10;%%% key packages&#10;\usepackage[utf8]{inputenc}&#10;\usepackage{amsmath, bbm}&#10;\usepackage{amssymb, amsfonts}&#10;\usepackage{xcolor}&#10;&#10;&#10;\begin{document}&#10;&#10;\begin{equation*}&#10;\boldsymbol{\Sigma}^{-1} = \boldsymbol{\Omega}&#10;\end{equation*}&#10;&#10;\end{document}&#10;" title="IguanaTex Bitmap Display">
            <a:extLst>
              <a:ext uri="{FF2B5EF4-FFF2-40B4-BE49-F238E27FC236}">
                <a16:creationId xmlns:a16="http://schemas.microsoft.com/office/drawing/2014/main" id="{C3C9061D-C0DB-7A85-7A7D-27A80A84855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480" y="4439123"/>
            <a:ext cx="2275213" cy="522568"/>
          </a:xfrm>
          <a:prstGeom prst="rect">
            <a:avLst/>
          </a:prstGeom>
        </p:spPr>
      </p:pic>
      <p:sp>
        <p:nvSpPr>
          <p:cNvPr id="71" name="TextBox 2 2">
            <a:extLst>
              <a:ext uri="{FF2B5EF4-FFF2-40B4-BE49-F238E27FC236}">
                <a16:creationId xmlns:a16="http://schemas.microsoft.com/office/drawing/2014/main" id="{E89C15D6-5927-AC21-60FD-B921E57D7A35}"/>
              </a:ext>
            </a:extLst>
          </p:cNvPr>
          <p:cNvSpPr txBox="1"/>
          <p:nvPr/>
        </p:nvSpPr>
        <p:spPr>
          <a:xfrm>
            <a:off x="4932781" y="5071366"/>
            <a:ext cx="8300612" cy="12003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R="0" lvl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1" dirty="0">
                <a:solidFill>
                  <a:srgbClr val="002060"/>
                </a:solidFill>
                <a:latin typeface="Century Gothic" pitchFamily="34"/>
              </a:rPr>
              <a:t>Precision matrix </a:t>
            </a:r>
            <a:r>
              <a:rPr lang="en-GB" dirty="0">
                <a:solidFill>
                  <a:srgbClr val="002060"/>
                </a:solidFill>
                <a:latin typeface="Century Gothic" pitchFamily="34"/>
              </a:rPr>
              <a:t>= inverse of the covariance matrix</a:t>
            </a:r>
          </a:p>
          <a:p>
            <a:pPr marR="0" lvl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1" i="0" u="none" strike="noStrike" kern="1200" cap="none" spc="0" baseline="0" dirty="0">
                <a:solidFill>
                  <a:srgbClr val="002060"/>
                </a:solidFill>
                <a:uFillTx/>
                <a:latin typeface="Century Gothic" pitchFamily="34"/>
              </a:rPr>
              <a:t>Nodes = </a:t>
            </a:r>
            <a:r>
              <a:rPr lang="en-GB" i="0" u="none" strike="noStrike" kern="1200" cap="none" spc="0" baseline="0" dirty="0">
                <a:solidFill>
                  <a:srgbClr val="002060"/>
                </a:solidFill>
                <a:uFillTx/>
                <a:latin typeface="Century Gothic" pitchFamily="34"/>
              </a:rPr>
              <a:t>genes</a:t>
            </a:r>
          </a:p>
          <a:p>
            <a:pPr marR="0" lvl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1" i="0" u="none" strike="noStrike" kern="1200" cap="none" spc="0" baseline="0" dirty="0">
                <a:solidFill>
                  <a:srgbClr val="002060"/>
                </a:solidFill>
                <a:uFillTx/>
                <a:latin typeface="Century Gothic" pitchFamily="34"/>
              </a:rPr>
              <a:t>Edges = </a:t>
            </a:r>
            <a:r>
              <a:rPr lang="en-GB" i="0" u="none" strike="noStrike" kern="1200" cap="none" spc="0" baseline="0" dirty="0">
                <a:solidFill>
                  <a:srgbClr val="002060"/>
                </a:solidFill>
                <a:uFillTx/>
                <a:latin typeface="Century Gothic" pitchFamily="34"/>
              </a:rPr>
              <a:t>direct </a:t>
            </a:r>
            <a:r>
              <a:rPr lang="en-GB" dirty="0">
                <a:solidFill>
                  <a:srgbClr val="002060"/>
                </a:solidFill>
                <a:latin typeface="Century Gothic" pitchFamily="34"/>
              </a:rPr>
              <a:t>interaction between two transcripts</a:t>
            </a:r>
            <a:endParaRPr lang="en-GB" b="1" i="0" u="none" strike="noStrike" kern="1200" cap="none" spc="0" baseline="0" dirty="0">
              <a:solidFill>
                <a:srgbClr val="002060"/>
              </a:solidFill>
              <a:uFillTx/>
              <a:latin typeface="Century Gothic" pitchFamily="34"/>
            </a:endParaRPr>
          </a:p>
          <a:p>
            <a:pPr marL="342900" marR="0" lvl="0" indent="-34290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b="0" i="0" u="none" strike="noStrike" kern="1200" cap="none" spc="0" baseline="0" dirty="0">
              <a:solidFill>
                <a:srgbClr val="002060"/>
              </a:solidFill>
              <a:uFillTx/>
              <a:latin typeface="Century Gothic" pitchFamily="3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79DE3C-C220-4A0B-6903-C73234ABEC70}"/>
              </a:ext>
            </a:extLst>
          </p:cNvPr>
          <p:cNvSpPr txBox="1">
            <a:spLocks/>
          </p:cNvSpPr>
          <p:nvPr/>
        </p:nvSpPr>
        <p:spPr>
          <a:xfrm>
            <a:off x="1784939" y="-97309"/>
            <a:ext cx="10333038" cy="9921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41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algn="r"/>
            <a:r>
              <a:rPr lang="en-GB" sz="2400" dirty="0">
                <a:solidFill>
                  <a:srgbClr val="00B050"/>
                </a:solidFill>
                <a:latin typeface="+mn-lt"/>
              </a:rPr>
              <a:t>i) Network Inference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FCAAEAE-F87C-B495-5D52-4BC9B262F39B}"/>
              </a:ext>
            </a:extLst>
          </p:cNvPr>
          <p:cNvSpPr txBox="1">
            <a:spLocks/>
          </p:cNvSpPr>
          <p:nvPr/>
        </p:nvSpPr>
        <p:spPr>
          <a:xfrm>
            <a:off x="74023" y="42984"/>
            <a:ext cx="10972800" cy="7803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400" dirty="0">
                <a:solidFill>
                  <a:srgbClr val="FFC000"/>
                </a:solidFill>
                <a:latin typeface="Century Gothic" panose="020B0502020202020204" pitchFamily="34" charset="0"/>
                <a:cs typeface="Arial" pitchFamily="34"/>
              </a:rPr>
              <a:t>Step 2: Infer signature matrix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77779AB-A563-C548-F76E-5AB5EACA22ED}"/>
              </a:ext>
            </a:extLst>
          </p:cNvPr>
          <p:cNvGrpSpPr/>
          <p:nvPr/>
        </p:nvGrpSpPr>
        <p:grpSpPr>
          <a:xfrm>
            <a:off x="-155451" y="493878"/>
            <a:ext cx="5885198" cy="5460355"/>
            <a:chOff x="-155451" y="493878"/>
            <a:chExt cx="5885198" cy="5460355"/>
          </a:xfrm>
        </p:grpSpPr>
        <p:grpSp>
          <p:nvGrpSpPr>
            <p:cNvPr id="29" name="Group 4">
              <a:extLst>
                <a:ext uri="{FF2B5EF4-FFF2-40B4-BE49-F238E27FC236}">
                  <a16:creationId xmlns:a16="http://schemas.microsoft.com/office/drawing/2014/main" id="{18C743CD-035D-DE69-C352-3CB89A57AD2B}"/>
                </a:ext>
              </a:extLst>
            </p:cNvPr>
            <p:cNvGrpSpPr/>
            <p:nvPr/>
          </p:nvGrpSpPr>
          <p:grpSpPr>
            <a:xfrm>
              <a:off x="74023" y="493878"/>
              <a:ext cx="5426251" cy="5460355"/>
              <a:chOff x="952760" y="3127506"/>
              <a:chExt cx="3319272" cy="1324957"/>
            </a:xfrm>
          </p:grpSpPr>
          <p:sp>
            <p:nvSpPr>
              <p:cNvPr id="30" name="Rectangle: Rounded Corners 8 2">
                <a:extLst>
                  <a:ext uri="{FF2B5EF4-FFF2-40B4-BE49-F238E27FC236}">
                    <a16:creationId xmlns:a16="http://schemas.microsoft.com/office/drawing/2014/main" id="{C576ADE8-616A-0934-E609-5E134EDC792E}"/>
                  </a:ext>
                </a:extLst>
              </p:cNvPr>
              <p:cNvSpPr/>
              <p:nvPr/>
            </p:nvSpPr>
            <p:spPr>
              <a:xfrm>
                <a:off x="952760" y="3180331"/>
                <a:ext cx="3319272" cy="1272132"/>
              </a:xfrm>
              <a:prstGeom prst="roundRect">
                <a:avLst>
                  <a:gd name="adj" fmla="val 11618"/>
                </a:avLst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37160" rtlCol="0" anchor="b"/>
              <a:lstStyle/>
              <a:p>
                <a:pPr algn="ctr"/>
                <a:endParaRPr lang="en-US" sz="16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1" name="Freeform: Shape 9 2">
                <a:extLst>
                  <a:ext uri="{FF2B5EF4-FFF2-40B4-BE49-F238E27FC236}">
                    <a16:creationId xmlns:a16="http://schemas.microsoft.com/office/drawing/2014/main" id="{424EFD00-82FE-BE3E-BEFC-66675CC4A711}"/>
                  </a:ext>
                </a:extLst>
              </p:cNvPr>
              <p:cNvSpPr/>
              <p:nvPr/>
            </p:nvSpPr>
            <p:spPr>
              <a:xfrm>
                <a:off x="1162767" y="3127506"/>
                <a:ext cx="2926080" cy="149771"/>
              </a:xfrm>
              <a:custGeom>
                <a:avLst/>
                <a:gdLst>
                  <a:gd name="connsiteX0" fmla="*/ 351094 w 3046538"/>
                  <a:gd name="connsiteY0" fmla="*/ 0 h 331361"/>
                  <a:gd name="connsiteX1" fmla="*/ 2683799 w 3046538"/>
                  <a:gd name="connsiteY1" fmla="*/ 0 h 331361"/>
                  <a:gd name="connsiteX2" fmla="*/ 2743299 w 3046538"/>
                  <a:gd name="connsiteY2" fmla="*/ 12013 h 331361"/>
                  <a:gd name="connsiteX3" fmla="*/ 2743789 w 3046538"/>
                  <a:gd name="connsiteY3" fmla="*/ 12343 h 331361"/>
                  <a:gd name="connsiteX4" fmla="*/ 2747886 w 3046538"/>
                  <a:gd name="connsiteY4" fmla="*/ 13140 h 331361"/>
                  <a:gd name="connsiteX5" fmla="*/ 2802334 w 3046538"/>
                  <a:gd name="connsiteY5" fmla="*/ 49296 h 331361"/>
                  <a:gd name="connsiteX6" fmla="*/ 3046538 w 3046538"/>
                  <a:gd name="connsiteY6" fmla="*/ 165680 h 331361"/>
                  <a:gd name="connsiteX7" fmla="*/ 2802334 w 3046538"/>
                  <a:gd name="connsiteY7" fmla="*/ 282064 h 331361"/>
                  <a:gd name="connsiteX8" fmla="*/ 2747886 w 3046538"/>
                  <a:gd name="connsiteY8" fmla="*/ 318220 h 331361"/>
                  <a:gd name="connsiteX9" fmla="*/ 2743791 w 3046538"/>
                  <a:gd name="connsiteY9" fmla="*/ 319017 h 331361"/>
                  <a:gd name="connsiteX10" fmla="*/ 2743299 w 3046538"/>
                  <a:gd name="connsiteY10" fmla="*/ 319349 h 331361"/>
                  <a:gd name="connsiteX11" fmla="*/ 2683799 w 3046538"/>
                  <a:gd name="connsiteY11" fmla="*/ 331361 h 331361"/>
                  <a:gd name="connsiteX12" fmla="*/ 351094 w 3046538"/>
                  <a:gd name="connsiteY12" fmla="*/ 331361 h 331361"/>
                  <a:gd name="connsiteX13" fmla="*/ 243006 w 3046538"/>
                  <a:gd name="connsiteY13" fmla="*/ 286589 h 331361"/>
                  <a:gd name="connsiteX14" fmla="*/ 193128 w 3046538"/>
                  <a:gd name="connsiteY14" fmla="*/ 241208 h 331361"/>
                  <a:gd name="connsiteX15" fmla="*/ 0 w 3046538"/>
                  <a:gd name="connsiteY15" fmla="*/ 165680 h 331361"/>
                  <a:gd name="connsiteX16" fmla="*/ 193128 w 3046538"/>
                  <a:gd name="connsiteY16" fmla="*/ 90152 h 331361"/>
                  <a:gd name="connsiteX17" fmla="*/ 237522 w 3046538"/>
                  <a:gd name="connsiteY17" fmla="*/ 52906 h 331361"/>
                  <a:gd name="connsiteX18" fmla="*/ 243006 w 3046538"/>
                  <a:gd name="connsiteY18" fmla="*/ 44772 h 331361"/>
                  <a:gd name="connsiteX19" fmla="*/ 351094 w 3046538"/>
                  <a:gd name="connsiteY19" fmla="*/ 0 h 331361"/>
                  <a:gd name="connsiteX0" fmla="*/ 351094 w 3046538"/>
                  <a:gd name="connsiteY0" fmla="*/ 0 h 331361"/>
                  <a:gd name="connsiteX1" fmla="*/ 2683799 w 3046538"/>
                  <a:gd name="connsiteY1" fmla="*/ 0 h 331361"/>
                  <a:gd name="connsiteX2" fmla="*/ 2743299 w 3046538"/>
                  <a:gd name="connsiteY2" fmla="*/ 12013 h 331361"/>
                  <a:gd name="connsiteX3" fmla="*/ 2743789 w 3046538"/>
                  <a:gd name="connsiteY3" fmla="*/ 12343 h 331361"/>
                  <a:gd name="connsiteX4" fmla="*/ 2747886 w 3046538"/>
                  <a:gd name="connsiteY4" fmla="*/ 13140 h 331361"/>
                  <a:gd name="connsiteX5" fmla="*/ 2802334 w 3046538"/>
                  <a:gd name="connsiteY5" fmla="*/ 49296 h 331361"/>
                  <a:gd name="connsiteX6" fmla="*/ 3046538 w 3046538"/>
                  <a:gd name="connsiteY6" fmla="*/ 165680 h 331361"/>
                  <a:gd name="connsiteX7" fmla="*/ 2802334 w 3046538"/>
                  <a:gd name="connsiteY7" fmla="*/ 282064 h 331361"/>
                  <a:gd name="connsiteX8" fmla="*/ 2747886 w 3046538"/>
                  <a:gd name="connsiteY8" fmla="*/ 318220 h 331361"/>
                  <a:gd name="connsiteX9" fmla="*/ 2743791 w 3046538"/>
                  <a:gd name="connsiteY9" fmla="*/ 319017 h 331361"/>
                  <a:gd name="connsiteX10" fmla="*/ 2743299 w 3046538"/>
                  <a:gd name="connsiteY10" fmla="*/ 319349 h 331361"/>
                  <a:gd name="connsiteX11" fmla="*/ 2683799 w 3046538"/>
                  <a:gd name="connsiteY11" fmla="*/ 331361 h 331361"/>
                  <a:gd name="connsiteX12" fmla="*/ 351094 w 3046538"/>
                  <a:gd name="connsiteY12" fmla="*/ 331361 h 331361"/>
                  <a:gd name="connsiteX13" fmla="*/ 243006 w 3046538"/>
                  <a:gd name="connsiteY13" fmla="*/ 286589 h 331361"/>
                  <a:gd name="connsiteX14" fmla="*/ 193128 w 3046538"/>
                  <a:gd name="connsiteY14" fmla="*/ 241208 h 331361"/>
                  <a:gd name="connsiteX15" fmla="*/ 0 w 3046538"/>
                  <a:gd name="connsiteY15" fmla="*/ 165680 h 331361"/>
                  <a:gd name="connsiteX16" fmla="*/ 193128 w 3046538"/>
                  <a:gd name="connsiteY16" fmla="*/ 90152 h 331361"/>
                  <a:gd name="connsiteX17" fmla="*/ 243006 w 3046538"/>
                  <a:gd name="connsiteY17" fmla="*/ 44772 h 331361"/>
                  <a:gd name="connsiteX18" fmla="*/ 351094 w 3046538"/>
                  <a:gd name="connsiteY18" fmla="*/ 0 h 331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046538" h="331361">
                    <a:moveTo>
                      <a:pt x="351094" y="0"/>
                    </a:moveTo>
                    <a:lnTo>
                      <a:pt x="2683799" y="0"/>
                    </a:lnTo>
                    <a:cubicBezTo>
                      <a:pt x="2704905" y="0"/>
                      <a:pt x="2725011" y="4278"/>
                      <a:pt x="2743299" y="12013"/>
                    </a:cubicBezTo>
                    <a:lnTo>
                      <a:pt x="2743789" y="12343"/>
                    </a:lnTo>
                    <a:lnTo>
                      <a:pt x="2747886" y="13140"/>
                    </a:lnTo>
                    <a:cubicBezTo>
                      <a:pt x="2767699" y="21175"/>
                      <a:pt x="2786265" y="33227"/>
                      <a:pt x="2802334" y="49296"/>
                    </a:cubicBezTo>
                    <a:cubicBezTo>
                      <a:pt x="2862432" y="109394"/>
                      <a:pt x="2943833" y="148189"/>
                      <a:pt x="3046538" y="165680"/>
                    </a:cubicBezTo>
                    <a:cubicBezTo>
                      <a:pt x="2943833" y="183171"/>
                      <a:pt x="2862432" y="221967"/>
                      <a:pt x="2802334" y="282064"/>
                    </a:cubicBezTo>
                    <a:cubicBezTo>
                      <a:pt x="2786265" y="298133"/>
                      <a:pt x="2767699" y="310186"/>
                      <a:pt x="2747886" y="318220"/>
                    </a:cubicBezTo>
                    <a:lnTo>
                      <a:pt x="2743791" y="319017"/>
                    </a:lnTo>
                    <a:lnTo>
                      <a:pt x="2743299" y="319349"/>
                    </a:lnTo>
                    <a:cubicBezTo>
                      <a:pt x="2725011" y="327084"/>
                      <a:pt x="2704905" y="331361"/>
                      <a:pt x="2683799" y="331361"/>
                    </a:cubicBezTo>
                    <a:lnTo>
                      <a:pt x="351094" y="331361"/>
                    </a:lnTo>
                    <a:cubicBezTo>
                      <a:pt x="308883" y="331361"/>
                      <a:pt x="270668" y="314252"/>
                      <a:pt x="243006" y="286589"/>
                    </a:cubicBezTo>
                    <a:lnTo>
                      <a:pt x="193128" y="241208"/>
                    </a:lnTo>
                    <a:cubicBezTo>
                      <a:pt x="140512" y="204273"/>
                      <a:pt x="76137" y="179097"/>
                      <a:pt x="0" y="165680"/>
                    </a:cubicBezTo>
                    <a:cubicBezTo>
                      <a:pt x="76137" y="152264"/>
                      <a:pt x="140512" y="127088"/>
                      <a:pt x="193128" y="90152"/>
                    </a:cubicBezTo>
                    <a:lnTo>
                      <a:pt x="243006" y="44772"/>
                    </a:lnTo>
                    <a:cubicBezTo>
                      <a:pt x="270668" y="17110"/>
                      <a:pt x="308883" y="0"/>
                      <a:pt x="351094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600" b="1" i="1" dirty="0"/>
                  <a:t>Multivariate GMM</a:t>
                </a:r>
              </a:p>
            </p:txBody>
          </p:sp>
        </p:grpSp>
        <p:sp>
          <p:nvSpPr>
            <p:cNvPr id="32" name="ZoneTexte 22">
              <a:extLst>
                <a:ext uri="{FF2B5EF4-FFF2-40B4-BE49-F238E27FC236}">
                  <a16:creationId xmlns:a16="http://schemas.microsoft.com/office/drawing/2014/main" id="{EB2B687B-D033-6827-4FF1-9B7D14F7DFBD}"/>
                </a:ext>
              </a:extLst>
            </p:cNvPr>
            <p:cNvSpPr txBox="1"/>
            <p:nvPr/>
          </p:nvSpPr>
          <p:spPr>
            <a:xfrm>
              <a:off x="-155451" y="5251628"/>
              <a:ext cx="58851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Multivariate GMMs are uniquely parametrized</a:t>
              </a:r>
            </a:p>
            <a:p>
              <a:pPr algn="ctr"/>
              <a:r>
                <a:rPr lang="en-US" dirty="0"/>
                <a:t> by the </a:t>
              </a:r>
              <a:r>
                <a:rPr lang="en-US" i="1" dirty="0">
                  <a:solidFill>
                    <a:srgbClr val="002060"/>
                  </a:solidFill>
                </a:rPr>
                <a:t>mean</a:t>
              </a:r>
              <a:r>
                <a:rPr lang="en-US" i="1" dirty="0"/>
                <a:t> </a:t>
              </a:r>
              <a:r>
                <a:rPr lang="en-US" dirty="0"/>
                <a:t>and </a:t>
              </a:r>
              <a:r>
                <a:rPr lang="en-US" i="1" dirty="0">
                  <a:solidFill>
                    <a:srgbClr val="FF0000"/>
                  </a:solidFill>
                </a:rPr>
                <a:t>covariance</a:t>
              </a:r>
              <a:r>
                <a:rPr lang="en-US" i="1" dirty="0"/>
                <a:t> </a:t>
              </a:r>
              <a:r>
                <a:rPr lang="en-US" dirty="0"/>
                <a:t>parameters.</a:t>
              </a:r>
            </a:p>
          </p:txBody>
        </p:sp>
        <p:pic>
          <p:nvPicPr>
            <p:cNvPr id="33" name="Picture 4" descr="1: Illustration of a bivariate Gaussian distribution. The marginal and... |  Download Scientific Diagram">
              <a:extLst>
                <a:ext uri="{FF2B5EF4-FFF2-40B4-BE49-F238E27FC236}">
                  <a16:creationId xmlns:a16="http://schemas.microsoft.com/office/drawing/2014/main" id="{C2FABAB3-6452-7795-7BCD-00A62ABBAD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2" r="16262"/>
            <a:stretch/>
          </p:blipFill>
          <p:spPr bwMode="auto">
            <a:xfrm>
              <a:off x="641515" y="1368612"/>
              <a:ext cx="4291266" cy="3370642"/>
            </a:xfrm>
            <a:prstGeom prst="rect">
              <a:avLst/>
            </a:prstGeom>
            <a:ln w="88900" cap="sq" cmpd="thickThin">
              <a:noFill/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Image 40" descr="\documentclass{article}&#10;\pagestyle{empty} &#10;&#10;%%% key packages&#10;\usepackage[utf8]{inputenc}&#10;\usepackage{amsmath, bbm}&#10;\usepackage{amssymb, amsfonts}&#10;\usepackage{xcolor}&#10;&#10;&#10;\begin{document}&#10;&#10;\begin{equation*}&#10;\boldsymbol{X}|\boldsymbol{\zeta}_j \sim \mathcal{N}_G(\textcolor{blue}{\boldsymbol{\mu}_j}, \textcolor{red}{\boldsymbol{\Sigma}_j}) &#10;\end{equation*}&#10;&#10;&#10;\end{document}&#10;" title="IguanaTex Bitmap Display">
              <a:extLst>
                <a:ext uri="{FF2B5EF4-FFF2-40B4-BE49-F238E27FC236}">
                  <a16:creationId xmlns:a16="http://schemas.microsoft.com/office/drawing/2014/main" id="{21C6C3FA-D545-37FC-335D-926425F0758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1909" y="4850144"/>
              <a:ext cx="2170479" cy="292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4717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B105FB08-A95B-7DF1-6658-1D259A2F091F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975449" y="2100926"/>
            <a:ext cx="787590" cy="315605"/>
          </a:xfrm>
          <a:prstGeom prst="straightConnector1">
            <a:avLst/>
          </a:prstGeom>
          <a:noFill/>
          <a:ln w="38103" cap="flat">
            <a:solidFill>
              <a:srgbClr val="FF1313"/>
            </a:solidFill>
            <a:prstDash val="solid"/>
            <a:miter/>
          </a:ln>
        </p:spPr>
      </p:cxnSp>
      <p:sp>
        <p:nvSpPr>
          <p:cNvPr id="6" name="TextBox 10">
            <a:extLst>
              <a:ext uri="{FF2B5EF4-FFF2-40B4-BE49-F238E27FC236}">
                <a16:creationId xmlns:a16="http://schemas.microsoft.com/office/drawing/2014/main" id="{1A8FA7A1-CA6B-B071-CBAE-03D296EE868E}"/>
              </a:ext>
            </a:extLst>
          </p:cNvPr>
          <p:cNvSpPr txBox="1">
            <a:spLocks noChangeAspect="1"/>
          </p:cNvSpPr>
          <p:nvPr/>
        </p:nvSpPr>
        <p:spPr>
          <a:xfrm>
            <a:off x="255449" y="2056531"/>
            <a:ext cx="720000" cy="720000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FF0000"/>
                </a:solidFill>
                <a:uFillTx/>
                <a:latin typeface="Century Gothic" pitchFamily="34"/>
              </a:rPr>
              <a:t>CD3</a:t>
            </a:r>
            <a:endParaRPr lang="en-GB" sz="1200" b="0" i="0" u="none" strike="noStrike" kern="1200" cap="none" spc="0" baseline="-25000">
              <a:solidFill>
                <a:srgbClr val="FF0000"/>
              </a:solidFill>
              <a:uFillTx/>
              <a:latin typeface="Century Gothic" pitchFamily="34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C55CD7FC-E832-EDDB-C281-A35D81E2717C}"/>
              </a:ext>
            </a:extLst>
          </p:cNvPr>
          <p:cNvSpPr txBox="1">
            <a:spLocks/>
          </p:cNvSpPr>
          <p:nvPr/>
        </p:nvSpPr>
        <p:spPr>
          <a:xfrm>
            <a:off x="1429860" y="2934923"/>
            <a:ext cx="1080000" cy="1080000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0000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 dirty="0">
              <a:solidFill>
                <a:srgbClr val="0000FF"/>
              </a:solidFill>
              <a:uFillTx/>
              <a:latin typeface="Century Gothic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0000FF"/>
                </a:solidFill>
                <a:uFillTx/>
                <a:latin typeface="Century Gothic" pitchFamily="34"/>
              </a:rPr>
              <a:t>MHC-II</a:t>
            </a:r>
            <a:endParaRPr lang="en-GB" sz="1200" b="0" i="0" u="none" strike="noStrike" kern="1200" cap="none" spc="0" baseline="-25000" dirty="0">
              <a:solidFill>
                <a:srgbClr val="0000FF"/>
              </a:solidFill>
              <a:uFillTx/>
              <a:latin typeface="Century Gothic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 dirty="0">
              <a:solidFill>
                <a:srgbClr val="000000"/>
              </a:solidFill>
              <a:uFillTx/>
              <a:latin typeface="Century Gothic" pitchFamily="34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3B220D06-7DB0-6B5E-61F1-A9CF792B67C4}"/>
              </a:ext>
            </a:extLst>
          </p:cNvPr>
          <p:cNvSpPr txBox="1">
            <a:spLocks/>
          </p:cNvSpPr>
          <p:nvPr/>
        </p:nvSpPr>
        <p:spPr>
          <a:xfrm>
            <a:off x="1743453" y="1636087"/>
            <a:ext cx="908017" cy="908864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007F7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 dirty="0">
              <a:solidFill>
                <a:srgbClr val="007F7F"/>
              </a:solidFill>
              <a:uFillTx/>
              <a:latin typeface="Century Gothic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007F7F"/>
                </a:solidFill>
                <a:uFillTx/>
                <a:latin typeface="Century Gothic" pitchFamily="34"/>
              </a:rPr>
              <a:t>CD19</a:t>
            </a:r>
            <a:endParaRPr lang="en-GB" sz="1200" b="0" i="0" u="none" strike="noStrike" kern="1200" cap="none" spc="0" baseline="-25000" dirty="0">
              <a:solidFill>
                <a:srgbClr val="007F7F"/>
              </a:solidFill>
              <a:uFillTx/>
              <a:latin typeface="Century Gothic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 dirty="0">
              <a:solidFill>
                <a:srgbClr val="007F7F"/>
              </a:solidFill>
              <a:uFillTx/>
              <a:latin typeface="Century Gothic" pitchFamily="34"/>
            </a:endParaRPr>
          </a:p>
        </p:txBody>
      </p:sp>
      <p:sp>
        <p:nvSpPr>
          <p:cNvPr id="9" name="TextBox 22">
            <a:extLst>
              <a:ext uri="{FF2B5EF4-FFF2-40B4-BE49-F238E27FC236}">
                <a16:creationId xmlns:a16="http://schemas.microsoft.com/office/drawing/2014/main" id="{9CF2388E-8911-5E4A-75B2-2FCB3BAAD184}"/>
              </a:ext>
            </a:extLst>
          </p:cNvPr>
          <p:cNvSpPr txBox="1">
            <a:spLocks noChangeAspect="1"/>
          </p:cNvSpPr>
          <p:nvPr/>
        </p:nvSpPr>
        <p:spPr>
          <a:xfrm>
            <a:off x="6362443" y="2090519"/>
            <a:ext cx="720000" cy="720000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 dirty="0">
              <a:solidFill>
                <a:srgbClr val="FF0000"/>
              </a:solidFill>
              <a:uFillTx/>
              <a:latin typeface="Century Gothic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0000"/>
                </a:solidFill>
                <a:uFillTx/>
                <a:latin typeface="Century Gothic" pitchFamily="34"/>
              </a:rPr>
              <a:t>CD3</a:t>
            </a:r>
            <a:endParaRPr lang="en-GB" sz="1200" b="0" i="0" u="none" strike="noStrike" kern="1200" cap="none" spc="0" baseline="-25000" dirty="0">
              <a:solidFill>
                <a:srgbClr val="FF0000"/>
              </a:solidFill>
              <a:uFillTx/>
              <a:latin typeface="Century Gothic" pitchFamily="34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FA3174F9-E312-EE4A-9C3D-ECF4C4B2065C}"/>
              </a:ext>
            </a:extLst>
          </p:cNvPr>
          <p:cNvSpPr txBox="1">
            <a:spLocks noChangeAspect="1"/>
          </p:cNvSpPr>
          <p:nvPr/>
        </p:nvSpPr>
        <p:spPr>
          <a:xfrm>
            <a:off x="7703228" y="2903000"/>
            <a:ext cx="1260000" cy="1260000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0000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0000FF"/>
                </a:solidFill>
                <a:uFillTx/>
                <a:latin typeface="Century Gothic" pitchFamily="34"/>
              </a:rPr>
              <a:t>MHC-II</a:t>
            </a:r>
            <a:endParaRPr lang="en-GB" sz="1200" b="0" i="0" u="none" strike="noStrike" kern="1200" cap="none" spc="0" baseline="-25000">
              <a:solidFill>
                <a:srgbClr val="0000FF"/>
              </a:solidFill>
              <a:uFillTx/>
              <a:latin typeface="Century Gothic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entury Gothic" pitchFamily="34"/>
            </a:endParaRP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2365F9F7-ABC4-C344-9AD7-A9E39DFA40F0}"/>
              </a:ext>
            </a:extLst>
          </p:cNvPr>
          <p:cNvSpPr txBox="1">
            <a:spLocks noChangeAspect="1"/>
          </p:cNvSpPr>
          <p:nvPr/>
        </p:nvSpPr>
        <p:spPr>
          <a:xfrm>
            <a:off x="7703228" y="1614035"/>
            <a:ext cx="1078992" cy="1080000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007F7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 dirty="0">
              <a:solidFill>
                <a:srgbClr val="007F7F"/>
              </a:solidFill>
              <a:uFillTx/>
              <a:latin typeface="Century Gothic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007F7F"/>
                </a:solidFill>
                <a:uFillTx/>
                <a:latin typeface="Century Gothic" pitchFamily="34"/>
              </a:rPr>
              <a:t>CD19</a:t>
            </a:r>
            <a:endParaRPr lang="en-GB" sz="1200" b="0" i="0" u="none" strike="noStrike" kern="1200" cap="none" spc="0" baseline="-25000" dirty="0">
              <a:solidFill>
                <a:srgbClr val="007F7F"/>
              </a:solidFill>
              <a:uFillTx/>
              <a:latin typeface="Century Gothic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 dirty="0">
              <a:solidFill>
                <a:srgbClr val="007F7F"/>
              </a:solidFill>
              <a:uFillTx/>
              <a:latin typeface="Century Gothic" pitchFamily="34"/>
            </a:endParaRPr>
          </a:p>
        </p:txBody>
      </p:sp>
      <p:cxnSp>
        <p:nvCxnSpPr>
          <p:cNvPr id="12" name="Straight Connector 25">
            <a:extLst>
              <a:ext uri="{FF2B5EF4-FFF2-40B4-BE49-F238E27FC236}">
                <a16:creationId xmlns:a16="http://schemas.microsoft.com/office/drawing/2014/main" id="{60C9431A-5CE1-5BB8-60C8-CB3F585AC634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6977001" y="2705077"/>
            <a:ext cx="726227" cy="652357"/>
          </a:xfrm>
          <a:prstGeom prst="straightConnector1">
            <a:avLst/>
          </a:prstGeom>
          <a:noFill/>
          <a:ln w="76196" cap="flat">
            <a:solidFill>
              <a:srgbClr val="0000FF"/>
            </a:solidFill>
            <a:prstDash val="solid"/>
            <a:miter/>
          </a:ln>
        </p:spPr>
      </p:cxnSp>
      <p:sp>
        <p:nvSpPr>
          <p:cNvPr id="13" name="TextBox 32">
            <a:extLst>
              <a:ext uri="{FF2B5EF4-FFF2-40B4-BE49-F238E27FC236}">
                <a16:creationId xmlns:a16="http://schemas.microsoft.com/office/drawing/2014/main" id="{2EC7BF06-C64E-5F6C-1BE3-7FD4FBF47403}"/>
              </a:ext>
            </a:extLst>
          </p:cNvPr>
          <p:cNvSpPr txBox="1"/>
          <p:nvPr/>
        </p:nvSpPr>
        <p:spPr>
          <a:xfrm>
            <a:off x="771974" y="4024956"/>
            <a:ext cx="4188710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1200" cap="none" spc="0" baseline="0" dirty="0">
                <a:solidFill>
                  <a:srgbClr val="C00040"/>
                </a:solidFill>
                <a:uFillTx/>
                <a:latin typeface="Century Gothic" pitchFamily="34"/>
              </a:rPr>
              <a:t>Sparse network in cell type A</a:t>
            </a:r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374A2BE6-5821-7FC7-F935-39ACE3F55D54}"/>
              </a:ext>
            </a:extLst>
          </p:cNvPr>
          <p:cNvSpPr txBox="1"/>
          <p:nvPr/>
        </p:nvSpPr>
        <p:spPr>
          <a:xfrm>
            <a:off x="8423228" y="3970490"/>
            <a:ext cx="4188710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1200" cap="none" spc="0" baseline="0" dirty="0">
                <a:solidFill>
                  <a:srgbClr val="FF8000"/>
                </a:solidFill>
                <a:uFillTx/>
                <a:latin typeface="Century Gothic" pitchFamily="34"/>
              </a:rPr>
              <a:t>Sparse network in cell type B</a:t>
            </a:r>
          </a:p>
        </p:txBody>
      </p:sp>
      <p:cxnSp>
        <p:nvCxnSpPr>
          <p:cNvPr id="15" name="Straight Connector 34">
            <a:extLst>
              <a:ext uri="{FF2B5EF4-FFF2-40B4-BE49-F238E27FC236}">
                <a16:creationId xmlns:a16="http://schemas.microsoft.com/office/drawing/2014/main" id="{82EC0E8C-D1D7-D469-E3C2-EAD478F140F2}"/>
              </a:ext>
            </a:extLst>
          </p:cNvPr>
          <p:cNvCxnSpPr>
            <a:cxnSpLocks/>
            <a:stCxn id="11" idx="4"/>
            <a:endCxn id="10" idx="0"/>
          </p:cNvCxnSpPr>
          <p:nvPr/>
        </p:nvCxnSpPr>
        <p:spPr>
          <a:xfrm>
            <a:off x="8242724" y="2694035"/>
            <a:ext cx="90504" cy="208965"/>
          </a:xfrm>
          <a:prstGeom prst="straightConnector1">
            <a:avLst/>
          </a:prstGeom>
          <a:noFill/>
          <a:ln w="76196" cap="flat">
            <a:solidFill>
              <a:srgbClr val="007F7F"/>
            </a:solidFill>
            <a:prstDash val="solid"/>
            <a:miter/>
          </a:ln>
        </p:spPr>
      </p:cxnSp>
      <p:sp>
        <p:nvSpPr>
          <p:cNvPr id="16" name="Rectangle: Rounded Corners 35">
            <a:extLst>
              <a:ext uri="{FF2B5EF4-FFF2-40B4-BE49-F238E27FC236}">
                <a16:creationId xmlns:a16="http://schemas.microsoft.com/office/drawing/2014/main" id="{736BFB8C-2824-AD32-9BFB-5800387BBDAD}"/>
              </a:ext>
            </a:extLst>
          </p:cNvPr>
          <p:cNvSpPr/>
          <p:nvPr/>
        </p:nvSpPr>
        <p:spPr>
          <a:xfrm>
            <a:off x="54729" y="1604008"/>
            <a:ext cx="5759997" cy="284986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76196" cap="flat">
            <a:solidFill>
              <a:srgbClr val="C000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entury Gothic" pitchFamily="34"/>
            </a:endParaRPr>
          </a:p>
        </p:txBody>
      </p:sp>
      <p:sp>
        <p:nvSpPr>
          <p:cNvPr id="17" name="Rectangle: Rounded Corners 36">
            <a:extLst>
              <a:ext uri="{FF2B5EF4-FFF2-40B4-BE49-F238E27FC236}">
                <a16:creationId xmlns:a16="http://schemas.microsoft.com/office/drawing/2014/main" id="{C9126479-0C9B-A0A5-AF60-B532AFBE2A3F}"/>
              </a:ext>
            </a:extLst>
          </p:cNvPr>
          <p:cNvSpPr/>
          <p:nvPr/>
        </p:nvSpPr>
        <p:spPr>
          <a:xfrm>
            <a:off x="6068985" y="1535214"/>
            <a:ext cx="6065127" cy="291866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76196" cap="flat">
            <a:solidFill>
              <a:srgbClr val="FF8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entury Gothic" pitchFamily="34"/>
            </a:endParaRPr>
          </a:p>
        </p:txBody>
      </p:sp>
      <p:cxnSp>
        <p:nvCxnSpPr>
          <p:cNvPr id="18" name="Straight Connector 58">
            <a:extLst>
              <a:ext uri="{FF2B5EF4-FFF2-40B4-BE49-F238E27FC236}">
                <a16:creationId xmlns:a16="http://schemas.microsoft.com/office/drawing/2014/main" id="{AFEC8D94-FF8C-5E44-1BE1-41D30BF4A95C}"/>
              </a:ext>
            </a:extLst>
          </p:cNvPr>
          <p:cNvCxnSpPr>
            <a:cxnSpLocks/>
            <a:stCxn id="9" idx="7"/>
          </p:cNvCxnSpPr>
          <p:nvPr/>
        </p:nvCxnSpPr>
        <p:spPr>
          <a:xfrm flipV="1">
            <a:off x="6977001" y="1938629"/>
            <a:ext cx="726227" cy="257332"/>
          </a:xfrm>
          <a:prstGeom prst="straightConnector1">
            <a:avLst/>
          </a:prstGeom>
          <a:noFill/>
          <a:ln w="38103" cap="flat">
            <a:solidFill>
              <a:srgbClr val="FF1313"/>
            </a:solidFill>
            <a:prstDash val="solid"/>
            <a:miter/>
          </a:ln>
        </p:spPr>
      </p:cxnSp>
      <p:sp>
        <p:nvSpPr>
          <p:cNvPr id="36" name="Espace réservé du pied de page 1">
            <a:extLst>
              <a:ext uri="{FF2B5EF4-FFF2-40B4-BE49-F238E27FC236}">
                <a16:creationId xmlns:a16="http://schemas.microsoft.com/office/drawing/2014/main" id="{68F80EF3-1017-004B-F645-CAD218C684D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095378" y="6285658"/>
            <a:ext cx="4114800" cy="36512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Deconvolution</a:t>
            </a: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Espace réservé du numéro de diapositive 2 1">
            <a:extLst>
              <a:ext uri="{FF2B5EF4-FFF2-40B4-BE49-F238E27FC236}">
                <a16:creationId xmlns:a16="http://schemas.microsoft.com/office/drawing/2014/main" id="{10DCE801-D284-3DF3-FD00-FC115E5A3F3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890D0-58DA-4F53-B9C8-1F7EB626E16D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Century Gothic" pitchFamily="34"/>
              <a:ea typeface="+mn-ea"/>
              <a:cs typeface="+mn-cs"/>
            </a:endParaRPr>
          </a:p>
        </p:txBody>
      </p:sp>
      <p:pic>
        <p:nvPicPr>
          <p:cNvPr id="56" name="Image 55" descr="\documentclass{article}&#10;\usepackage{amsmath}&#10;\usepackage{amsfonts}&#10;\usepackage{xcolor}&#10;\pagestyle{empty}&#10;\begin{document}&#10;\newcommand{\indep}{\perp \!\!\! \perp}&#10;&#10;$$&#10;\textcolor{purple}{\boldsymbol{x}_{A}\sim\mathcal{N}_G\left(\boldsymbol{\mu}_{A}, \Sigma_{A}\right)}&#10;$$&#10;&#10;\end{document}" title="IguanaTex Bitmap Display">
            <a:extLst>
              <a:ext uri="{FF2B5EF4-FFF2-40B4-BE49-F238E27FC236}">
                <a16:creationId xmlns:a16="http://schemas.microsoft.com/office/drawing/2014/main" id="{4ACB9FF5-C8F0-57CA-6E4B-8CEED30477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31" y="4732295"/>
            <a:ext cx="4991313" cy="636711"/>
          </a:xfrm>
          <a:prstGeom prst="rect">
            <a:avLst/>
          </a:prstGeom>
        </p:spPr>
      </p:pic>
      <p:pic>
        <p:nvPicPr>
          <p:cNvPr id="47" name="Image 46" descr="\documentclass{article}&#10;\usepackage{amsmath}&#10;\usepackage{amsfonts}&#10;\usepackage{xcolor}&#10;\pagestyle{empty}&#10;\begin{document}&#10;\newcommand{\indep}{\perp \!\!\! \perp}&#10;&#10;$$&#10;\textcolor{orange}{\boldsymbol{x}_{B}\sim\mathcal{N}_G\left(\boldsymbol{\mu}_{B}, \Sigma_{B}\right)}&#10;$$&#10;&#10;\end{document}" title="IguanaTex Bitmap Display">
            <a:extLst>
              <a:ext uri="{FF2B5EF4-FFF2-40B4-BE49-F238E27FC236}">
                <a16:creationId xmlns:a16="http://schemas.microsoft.com/office/drawing/2014/main" id="{844F9F61-2356-5916-7732-2794E662A2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381" y="4753917"/>
            <a:ext cx="5057909" cy="635929"/>
          </a:xfrm>
          <a:prstGeom prst="rect">
            <a:avLst/>
          </a:prstGeom>
        </p:spPr>
      </p:pic>
      <p:pic>
        <p:nvPicPr>
          <p:cNvPr id="58" name="Image 57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mu}_A = &#10;\begin{blockarray}{cc}&#10;\textcolor{purple}{\text{cell type 1}}  \\&#10;\begin{block}{(c)c}&#10;  \textcolor{purple}{20}  &amp; \text{CD3} \\&#10;  \textcolor{purple}{30}  &amp; \text{CD19} \\&#10;  \textcolor{purple}{40}  &amp; \text{MHC} \\&#10;\end{block}&#10;\end{blockarray}&#10;$$&#10;&#10;\end{document}" title="IguanaTex Bitmap Display">
            <a:extLst>
              <a:ext uri="{FF2B5EF4-FFF2-40B4-BE49-F238E27FC236}">
                <a16:creationId xmlns:a16="http://schemas.microsoft.com/office/drawing/2014/main" id="{BE19C05F-0AA7-8D45-654F-D1501315961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232" y="1604008"/>
            <a:ext cx="2892993" cy="1101949"/>
          </a:xfrm>
          <a:prstGeom prst="rect">
            <a:avLst/>
          </a:prstGeom>
        </p:spPr>
      </p:pic>
      <p:pic>
        <p:nvPicPr>
          <p:cNvPr id="62" name="Image 61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$$&#10;\boldsymbol{\mu}_B = &#10;\begin{blockarray}{cc}&#10; \textcolor{orange}{\text{cell type 2}}  \\&#10;\begin{block}{(c)c}&#10;  \textcolor{orange}{22} &amp; \text{CD3} \\&#10; \textcolor{orange}{60} &amp; \text{CD19} \\&#10;\textcolor{orange}{70} &amp; \text{MHC} \\&#10;\end{block}&#10;\end{blockarray}&#10;$$&#10;&#10;\end{document}" title="IguanaTex Bitmap Display">
            <a:extLst>
              <a:ext uri="{FF2B5EF4-FFF2-40B4-BE49-F238E27FC236}">
                <a16:creationId xmlns:a16="http://schemas.microsoft.com/office/drawing/2014/main" id="{86B8876D-EA06-DC12-6574-F2C579134E5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55" y="1767293"/>
            <a:ext cx="2900244" cy="1102830"/>
          </a:xfrm>
          <a:prstGeom prst="rect">
            <a:avLst/>
          </a:prstGeom>
        </p:spPr>
      </p:pic>
      <p:pic>
        <p:nvPicPr>
          <p:cNvPr id="66" name="Image 65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Omega}_B=&#10;\begin{blockarray}{cccc}&#10;\scriptscriptstyle \text{CD3} &amp; \scriptscriptstyle \text{CD19} &amp; \scriptscriptstyle \text{MHC-2}  \\&#10;\begin{block}{(ccc)c}&#10;\omega_{11}^B &amp; \textcolor{red}{0.5} &amp; \textcolor{blue}{0.8} &amp; \scriptscriptstyle \text{CD3}\\&#10; &amp; \omega_{22}^B &amp; \textcolor{teal}{0.8} &amp; \scriptscriptstyle \text{CD19}\\&#10; &amp;  &amp; \omega_{33}^B &amp;\scriptscriptstyle \text{MHC-2} \\&#10;\end{block}&#10;\end{blockarray}&#10;$$&#10;&#10;\end{document}" title="IguanaTex Bitmap Display">
            <a:extLst>
              <a:ext uri="{FF2B5EF4-FFF2-40B4-BE49-F238E27FC236}">
                <a16:creationId xmlns:a16="http://schemas.microsoft.com/office/drawing/2014/main" id="{14D44582-4345-2699-1086-0E4E6B87E3C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938" y="2932199"/>
            <a:ext cx="2910929" cy="855757"/>
          </a:xfrm>
          <a:prstGeom prst="rect">
            <a:avLst/>
          </a:prstGeom>
        </p:spPr>
      </p:pic>
      <p:pic>
        <p:nvPicPr>
          <p:cNvPr id="60" name="Image 59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Omega}_A=&#10;\begin{blockarray}{cccc}&#10;\scriptscriptstyle \text{CD3} &amp; \scriptscriptstyle \text{CD19} &amp; \scriptscriptstyle \text{MHC-2}  \\&#10;\begin{block}{(ccc)c}&#10;\omega_{11}^A &amp; \textcolor{red}{0.5} &amp; \textcolor{blue}{0} &amp; \scriptscriptstyle \text{CD3}\\&#10; &amp; \omega_{22}^A &amp; \textcolor{teal}{0} &amp; \scriptscriptstyle \text{CD19}\\&#10; &amp;  &amp; \omega_{33}^A &amp;\scriptscriptstyle \text{MHC-2} \\&#10;\end{block}&#10;\end{blockarray}&#10;$$&#10;&#10;\end{document}" title="IguanaTex Bitmap Display">
            <a:extLst>
              <a:ext uri="{FF2B5EF4-FFF2-40B4-BE49-F238E27FC236}">
                <a16:creationId xmlns:a16="http://schemas.microsoft.com/office/drawing/2014/main" id="{3DFFD5CE-4028-C924-3D08-46717ABFE52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856" y="3053340"/>
            <a:ext cx="2906114" cy="855211"/>
          </a:xfrm>
          <a:prstGeom prst="rect">
            <a:avLst/>
          </a:prstGeom>
        </p:spPr>
      </p:pic>
      <p:sp>
        <p:nvSpPr>
          <p:cNvPr id="69" name="Title 1">
            <a:extLst>
              <a:ext uri="{FF2B5EF4-FFF2-40B4-BE49-F238E27FC236}">
                <a16:creationId xmlns:a16="http://schemas.microsoft.com/office/drawing/2014/main" id="{F4370903-E41A-CE44-5192-736D4FA112BB}"/>
              </a:ext>
            </a:extLst>
          </p:cNvPr>
          <p:cNvSpPr txBox="1">
            <a:spLocks/>
          </p:cNvSpPr>
          <p:nvPr/>
        </p:nvSpPr>
        <p:spPr>
          <a:xfrm>
            <a:off x="1332" y="94756"/>
            <a:ext cx="10972800" cy="7803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400" dirty="0">
                <a:solidFill>
                  <a:srgbClr val="FFC000"/>
                </a:solidFill>
                <a:latin typeface="Century Gothic" panose="020B0502020202020204" pitchFamily="34" charset="0"/>
                <a:cs typeface="Arial" pitchFamily="34"/>
              </a:rPr>
              <a:t>Step 2: Learn transcriptomic network</a:t>
            </a:r>
          </a:p>
        </p:txBody>
      </p: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98982E54-6786-0CAA-95ED-0A8F66143A96}"/>
              </a:ext>
            </a:extLst>
          </p:cNvPr>
          <p:cNvGrpSpPr/>
          <p:nvPr/>
        </p:nvGrpSpPr>
        <p:grpSpPr>
          <a:xfrm>
            <a:off x="0" y="6226150"/>
            <a:ext cx="12229123" cy="675545"/>
            <a:chOff x="131412" y="7537102"/>
            <a:chExt cx="12229123" cy="675545"/>
          </a:xfrm>
        </p:grpSpPr>
        <p:sp>
          <p:nvSpPr>
            <p:cNvPr id="73" name="Google Shape;9794;p128">
              <a:extLst>
                <a:ext uri="{FF2B5EF4-FFF2-40B4-BE49-F238E27FC236}">
                  <a16:creationId xmlns:a16="http://schemas.microsoft.com/office/drawing/2014/main" id="{50828266-2BD6-20D8-2462-2A8A537E3257}"/>
                </a:ext>
              </a:extLst>
            </p:cNvPr>
            <p:cNvSpPr txBox="1"/>
            <p:nvPr/>
          </p:nvSpPr>
          <p:spPr>
            <a:xfrm>
              <a:off x="131412" y="7613302"/>
              <a:ext cx="12211938" cy="599345"/>
            </a:xfrm>
            <a:prstGeom prst="rect">
              <a:avLst/>
            </a:prstGeom>
            <a:solidFill>
              <a:srgbClr val="00B0F6"/>
            </a:solidFill>
            <a:ln>
              <a:noFill/>
            </a:ln>
          </p:spPr>
          <p:txBody>
            <a:bodyPr spcFirstLastPara="1" wrap="square" lIns="18000" tIns="10800" rIns="18000" bIns="1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9795;p128">
              <a:extLst>
                <a:ext uri="{FF2B5EF4-FFF2-40B4-BE49-F238E27FC236}">
                  <a16:creationId xmlns:a16="http://schemas.microsoft.com/office/drawing/2014/main" id="{9C059EBA-929A-F829-5BAE-3FEE8F69D753}"/>
                </a:ext>
              </a:extLst>
            </p:cNvPr>
            <p:cNvSpPr/>
            <p:nvPr/>
          </p:nvSpPr>
          <p:spPr>
            <a:xfrm>
              <a:off x="1258711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" name="Google Shape;9796;p128">
              <a:extLst>
                <a:ext uri="{FF2B5EF4-FFF2-40B4-BE49-F238E27FC236}">
                  <a16:creationId xmlns:a16="http://schemas.microsoft.com/office/drawing/2014/main" id="{F582DAAD-8553-FC50-562D-0B929BB68E36}"/>
                </a:ext>
              </a:extLst>
            </p:cNvPr>
            <p:cNvSpPr txBox="1"/>
            <p:nvPr/>
          </p:nvSpPr>
          <p:spPr>
            <a:xfrm>
              <a:off x="160124" y="7735959"/>
              <a:ext cx="1095952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" tIns="54000" rIns="18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Introduction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76" name="Google Shape;9797;p128">
              <a:extLst>
                <a:ext uri="{FF2B5EF4-FFF2-40B4-BE49-F238E27FC236}">
                  <a16:creationId xmlns:a16="http://schemas.microsoft.com/office/drawing/2014/main" id="{60D4CA62-0C55-7378-9D45-D7932B9BDB3B}"/>
                </a:ext>
              </a:extLst>
            </p:cNvPr>
            <p:cNvSpPr txBox="1"/>
            <p:nvPr/>
          </p:nvSpPr>
          <p:spPr>
            <a:xfrm>
              <a:off x="1969552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Mixture models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77" name="Google Shape;9798;p128">
              <a:extLst>
                <a:ext uri="{FF2B5EF4-FFF2-40B4-BE49-F238E27FC236}">
                  <a16:creationId xmlns:a16="http://schemas.microsoft.com/office/drawing/2014/main" id="{858C1B27-9EF3-6DA2-5B06-17EBCC91785A}"/>
                </a:ext>
              </a:extLst>
            </p:cNvPr>
            <p:cNvSpPr txBox="1"/>
            <p:nvPr/>
          </p:nvSpPr>
          <p:spPr>
            <a:xfrm>
              <a:off x="628516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Deconvolution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78" name="Google Shape;9799;p128">
              <a:extLst>
                <a:ext uri="{FF2B5EF4-FFF2-40B4-BE49-F238E27FC236}">
                  <a16:creationId xmlns:a16="http://schemas.microsoft.com/office/drawing/2014/main" id="{869D8FD3-DEF8-E51C-082F-E10ACBE3E3A3}"/>
                </a:ext>
              </a:extLst>
            </p:cNvPr>
            <p:cNvSpPr txBox="1"/>
            <p:nvPr/>
          </p:nvSpPr>
          <p:spPr>
            <a:xfrm>
              <a:off x="1050142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Perspectives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79" name="Google Shape;9800;p128">
              <a:extLst>
                <a:ext uri="{FF2B5EF4-FFF2-40B4-BE49-F238E27FC236}">
                  <a16:creationId xmlns:a16="http://schemas.microsoft.com/office/drawing/2014/main" id="{939ED1DE-4754-DEF2-A104-E39DF3CFCDD7}"/>
                </a:ext>
              </a:extLst>
            </p:cNvPr>
            <p:cNvSpPr/>
            <p:nvPr/>
          </p:nvSpPr>
          <p:spPr>
            <a:xfrm>
              <a:off x="1442273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" name="Google Shape;9801;p128">
              <a:extLst>
                <a:ext uri="{FF2B5EF4-FFF2-40B4-BE49-F238E27FC236}">
                  <a16:creationId xmlns:a16="http://schemas.microsoft.com/office/drawing/2014/main" id="{34E6C682-517F-1A62-C7A2-B75117B51C78}"/>
                </a:ext>
              </a:extLst>
            </p:cNvPr>
            <p:cNvSpPr/>
            <p:nvPr/>
          </p:nvSpPr>
          <p:spPr>
            <a:xfrm>
              <a:off x="1625835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" name="Google Shape;9802;p128">
              <a:extLst>
                <a:ext uri="{FF2B5EF4-FFF2-40B4-BE49-F238E27FC236}">
                  <a16:creationId xmlns:a16="http://schemas.microsoft.com/office/drawing/2014/main" id="{E92D2F00-6AD3-CC76-C227-95B5D717EE65}"/>
                </a:ext>
              </a:extLst>
            </p:cNvPr>
            <p:cNvSpPr/>
            <p:nvPr/>
          </p:nvSpPr>
          <p:spPr>
            <a:xfrm>
              <a:off x="1809397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" name="Google Shape;9813;p128 1">
              <a:extLst>
                <a:ext uri="{FF2B5EF4-FFF2-40B4-BE49-F238E27FC236}">
                  <a16:creationId xmlns:a16="http://schemas.microsoft.com/office/drawing/2014/main" id="{D768E03B-109F-4E8F-CAB8-1507726F339D}"/>
                </a:ext>
              </a:extLst>
            </p:cNvPr>
            <p:cNvSpPr/>
            <p:nvPr/>
          </p:nvSpPr>
          <p:spPr>
            <a:xfrm>
              <a:off x="8724374" y="7938742"/>
              <a:ext cx="139117" cy="140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" name="Google Shape;9814;p128 1">
              <a:extLst>
                <a:ext uri="{FF2B5EF4-FFF2-40B4-BE49-F238E27FC236}">
                  <a16:creationId xmlns:a16="http://schemas.microsoft.com/office/drawing/2014/main" id="{CAEF3279-6494-96CB-36B3-EEA038559596}"/>
                </a:ext>
              </a:extLst>
            </p:cNvPr>
            <p:cNvSpPr/>
            <p:nvPr/>
          </p:nvSpPr>
          <p:spPr>
            <a:xfrm>
              <a:off x="8907936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" name="Google Shape;9815;p128 1">
              <a:extLst>
                <a:ext uri="{FF2B5EF4-FFF2-40B4-BE49-F238E27FC236}">
                  <a16:creationId xmlns:a16="http://schemas.microsoft.com/office/drawing/2014/main" id="{FF957227-8E44-5913-16D5-33EB437D7813}"/>
                </a:ext>
              </a:extLst>
            </p:cNvPr>
            <p:cNvSpPr/>
            <p:nvPr/>
          </p:nvSpPr>
          <p:spPr>
            <a:xfrm>
              <a:off x="9091498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" name="Google Shape;9816;p128 1">
              <a:extLst>
                <a:ext uri="{FF2B5EF4-FFF2-40B4-BE49-F238E27FC236}">
                  <a16:creationId xmlns:a16="http://schemas.microsoft.com/office/drawing/2014/main" id="{9C1E599D-44A2-2CE5-911E-4270E2906E2C}"/>
                </a:ext>
              </a:extLst>
            </p:cNvPr>
            <p:cNvSpPr/>
            <p:nvPr/>
          </p:nvSpPr>
          <p:spPr>
            <a:xfrm>
              <a:off x="9275060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" name="Google Shape;9817;p128">
              <a:extLst>
                <a:ext uri="{FF2B5EF4-FFF2-40B4-BE49-F238E27FC236}">
                  <a16:creationId xmlns:a16="http://schemas.microsoft.com/office/drawing/2014/main" id="{757FED0C-01AC-6F16-7B2F-5347AD98006C}"/>
                </a:ext>
              </a:extLst>
            </p:cNvPr>
            <p:cNvSpPr/>
            <p:nvPr/>
          </p:nvSpPr>
          <p:spPr>
            <a:xfrm>
              <a:off x="9458622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" name="Google Shape;9818;p128">
              <a:extLst>
                <a:ext uri="{FF2B5EF4-FFF2-40B4-BE49-F238E27FC236}">
                  <a16:creationId xmlns:a16="http://schemas.microsoft.com/office/drawing/2014/main" id="{6A034A46-CFDB-E229-D78D-94B32593DCA7}"/>
                </a:ext>
              </a:extLst>
            </p:cNvPr>
            <p:cNvSpPr/>
            <p:nvPr/>
          </p:nvSpPr>
          <p:spPr>
            <a:xfrm>
              <a:off x="9642184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" name="Google Shape;9819;p128">
              <a:extLst>
                <a:ext uri="{FF2B5EF4-FFF2-40B4-BE49-F238E27FC236}">
                  <a16:creationId xmlns:a16="http://schemas.microsoft.com/office/drawing/2014/main" id="{CAB50027-58F4-4EC7-5C5A-1684309B15CB}"/>
                </a:ext>
              </a:extLst>
            </p:cNvPr>
            <p:cNvSpPr/>
            <p:nvPr/>
          </p:nvSpPr>
          <p:spPr>
            <a:xfrm>
              <a:off x="9825746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" name="Google Shape;9820;p128">
              <a:extLst>
                <a:ext uri="{FF2B5EF4-FFF2-40B4-BE49-F238E27FC236}">
                  <a16:creationId xmlns:a16="http://schemas.microsoft.com/office/drawing/2014/main" id="{D75453ED-FB59-37D0-E525-A728C81F9CD0}"/>
                </a:ext>
              </a:extLst>
            </p:cNvPr>
            <p:cNvSpPr/>
            <p:nvPr/>
          </p:nvSpPr>
          <p:spPr>
            <a:xfrm>
              <a:off x="10009308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" name="Google Shape;9821;p128">
              <a:extLst>
                <a:ext uri="{FF2B5EF4-FFF2-40B4-BE49-F238E27FC236}">
                  <a16:creationId xmlns:a16="http://schemas.microsoft.com/office/drawing/2014/main" id="{723C3980-DF89-8CB9-145C-9D57238D9C4E}"/>
                </a:ext>
              </a:extLst>
            </p:cNvPr>
            <p:cNvSpPr/>
            <p:nvPr/>
          </p:nvSpPr>
          <p:spPr>
            <a:xfrm>
              <a:off x="10192870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" name="Google Shape;9822;p128">
              <a:extLst>
                <a:ext uri="{FF2B5EF4-FFF2-40B4-BE49-F238E27FC236}">
                  <a16:creationId xmlns:a16="http://schemas.microsoft.com/office/drawing/2014/main" id="{99C08970-E22E-CD6A-5357-3F2F19F5866F}"/>
                </a:ext>
              </a:extLst>
            </p:cNvPr>
            <p:cNvSpPr/>
            <p:nvPr/>
          </p:nvSpPr>
          <p:spPr>
            <a:xfrm>
              <a:off x="10376432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" name="Google Shape;9823;p128">
              <a:extLst>
                <a:ext uri="{FF2B5EF4-FFF2-40B4-BE49-F238E27FC236}">
                  <a16:creationId xmlns:a16="http://schemas.microsoft.com/office/drawing/2014/main" id="{FF3BBB5B-4B38-3F79-83D0-41561292E853}"/>
                </a:ext>
              </a:extLst>
            </p:cNvPr>
            <p:cNvSpPr/>
            <p:nvPr/>
          </p:nvSpPr>
          <p:spPr>
            <a:xfrm>
              <a:off x="11652463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" name="Google Shape;9824;p128">
              <a:extLst>
                <a:ext uri="{FF2B5EF4-FFF2-40B4-BE49-F238E27FC236}">
                  <a16:creationId xmlns:a16="http://schemas.microsoft.com/office/drawing/2014/main" id="{A93F29CF-3FCA-E222-2440-49414DC91401}"/>
                </a:ext>
              </a:extLst>
            </p:cNvPr>
            <p:cNvSpPr/>
            <p:nvPr/>
          </p:nvSpPr>
          <p:spPr>
            <a:xfrm>
              <a:off x="1183458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" name="Google Shape;9825;p128">
              <a:extLst>
                <a:ext uri="{FF2B5EF4-FFF2-40B4-BE49-F238E27FC236}">
                  <a16:creationId xmlns:a16="http://schemas.microsoft.com/office/drawing/2014/main" id="{443FD234-A815-5B32-4DA4-30FBECA541C7}"/>
                </a:ext>
              </a:extLst>
            </p:cNvPr>
            <p:cNvSpPr/>
            <p:nvPr/>
          </p:nvSpPr>
          <p:spPr>
            <a:xfrm>
              <a:off x="1202302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5" name="Google Shape;9831;p128 1">
              <a:extLst>
                <a:ext uri="{FF2B5EF4-FFF2-40B4-BE49-F238E27FC236}">
                  <a16:creationId xmlns:a16="http://schemas.microsoft.com/office/drawing/2014/main" id="{61A1D853-DF3D-BF7B-0B37-AAAD46448B3E}"/>
                </a:ext>
              </a:extLst>
            </p:cNvPr>
            <p:cNvSpPr/>
            <p:nvPr/>
          </p:nvSpPr>
          <p:spPr>
            <a:xfrm>
              <a:off x="764084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" name="Google Shape;9832;p128 1">
              <a:extLst>
                <a:ext uri="{FF2B5EF4-FFF2-40B4-BE49-F238E27FC236}">
                  <a16:creationId xmlns:a16="http://schemas.microsoft.com/office/drawing/2014/main" id="{2D9A7655-7D5E-E054-C52D-2D32D35DF7ED}"/>
                </a:ext>
              </a:extLst>
            </p:cNvPr>
            <p:cNvSpPr/>
            <p:nvPr/>
          </p:nvSpPr>
          <p:spPr>
            <a:xfrm>
              <a:off x="7824411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" name="Google Shape;9833;p128 1">
              <a:extLst>
                <a:ext uri="{FF2B5EF4-FFF2-40B4-BE49-F238E27FC236}">
                  <a16:creationId xmlns:a16="http://schemas.microsoft.com/office/drawing/2014/main" id="{546EE9FF-DFED-A913-A5E7-EDE906FED82F}"/>
                </a:ext>
              </a:extLst>
            </p:cNvPr>
            <p:cNvSpPr/>
            <p:nvPr/>
          </p:nvSpPr>
          <p:spPr>
            <a:xfrm>
              <a:off x="8007973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" name="Google Shape;9834;p128 1">
              <a:extLst>
                <a:ext uri="{FF2B5EF4-FFF2-40B4-BE49-F238E27FC236}">
                  <a16:creationId xmlns:a16="http://schemas.microsoft.com/office/drawing/2014/main" id="{226DEC6F-4866-0A67-95F9-ADF27F5F1427}"/>
                </a:ext>
              </a:extLst>
            </p:cNvPr>
            <p:cNvSpPr/>
            <p:nvPr/>
          </p:nvSpPr>
          <p:spPr>
            <a:xfrm>
              <a:off x="8191535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" name="Google Shape;9835;p128 1">
              <a:extLst>
                <a:ext uri="{FF2B5EF4-FFF2-40B4-BE49-F238E27FC236}">
                  <a16:creationId xmlns:a16="http://schemas.microsoft.com/office/drawing/2014/main" id="{998BAD4A-CBD6-6BEF-146F-2CB144907944}"/>
                </a:ext>
              </a:extLst>
            </p:cNvPr>
            <p:cNvSpPr/>
            <p:nvPr/>
          </p:nvSpPr>
          <p:spPr>
            <a:xfrm>
              <a:off x="8375097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" name="Google Shape;9836;p128 1">
              <a:extLst>
                <a:ext uri="{FF2B5EF4-FFF2-40B4-BE49-F238E27FC236}">
                  <a16:creationId xmlns:a16="http://schemas.microsoft.com/office/drawing/2014/main" id="{5E7501AA-41C5-792A-0EC6-3324AC4F4228}"/>
                </a:ext>
              </a:extLst>
            </p:cNvPr>
            <p:cNvSpPr/>
            <p:nvPr/>
          </p:nvSpPr>
          <p:spPr>
            <a:xfrm>
              <a:off x="855865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" name="Espace réservé du numéro de diapositive 2 2">
              <a:extLst>
                <a:ext uri="{FF2B5EF4-FFF2-40B4-BE49-F238E27FC236}">
                  <a16:creationId xmlns:a16="http://schemas.microsoft.com/office/drawing/2014/main" id="{BAE48B53-A400-5DC5-4476-E8ACC62CD020}"/>
                </a:ext>
              </a:extLst>
            </p:cNvPr>
            <p:cNvSpPr txBox="1">
              <a:spLocks/>
            </p:cNvSpPr>
            <p:nvPr/>
          </p:nvSpPr>
          <p:spPr>
            <a:xfrm>
              <a:off x="6039996" y="7537102"/>
              <a:ext cx="411955" cy="3651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 compatLnSpc="1">
              <a:noAutofit/>
            </a:bodyPr>
            <a:lstStyle>
              <a:defPPr>
                <a:defRPr lang="en-US"/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12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fld id="{947890D0-58DA-4F53-B9C8-1F7EB626E16D}" type="slidenum">
                <a:rPr lang="fr-FR" sz="1600" smtClean="0">
                  <a:solidFill>
                    <a:schemeClr val="accent1">
                      <a:lumMod val="50000"/>
                    </a:schemeClr>
                  </a:solidFill>
                </a:rPr>
                <a:pPr algn="ctr">
                  <a:defRPr/>
                </a:pPr>
                <a:t>31</a:t>
              </a:fld>
              <a:endParaRPr lang="fr-FR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2" name="Google Shape;9806;p128">
              <a:extLst>
                <a:ext uri="{FF2B5EF4-FFF2-40B4-BE49-F238E27FC236}">
                  <a16:creationId xmlns:a16="http://schemas.microsoft.com/office/drawing/2014/main" id="{92BC66C7-0069-99C5-C2B8-1F8A561807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452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" name="Google Shape;9807;p128">
              <a:extLst>
                <a:ext uri="{FF2B5EF4-FFF2-40B4-BE49-F238E27FC236}">
                  <a16:creationId xmlns:a16="http://schemas.microsoft.com/office/drawing/2014/main" id="{CBD79A99-5027-069A-C92A-0DA31C70EB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388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" name="Google Shape;9808;p128">
              <a:extLst>
                <a:ext uri="{FF2B5EF4-FFF2-40B4-BE49-F238E27FC236}">
                  <a16:creationId xmlns:a16="http://schemas.microsoft.com/office/drawing/2014/main" id="{F2BFECD5-D085-94BA-1ACF-9C76F9A44D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23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105" name="Google Shape;9809;p128">
              <a:extLst>
                <a:ext uri="{FF2B5EF4-FFF2-40B4-BE49-F238E27FC236}">
                  <a16:creationId xmlns:a16="http://schemas.microsoft.com/office/drawing/2014/main" id="{B76515D4-5F09-E561-4506-12180D8DE1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259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" name="Google Shape;9810;p128">
              <a:extLst>
                <a:ext uri="{FF2B5EF4-FFF2-40B4-BE49-F238E27FC236}">
                  <a16:creationId xmlns:a16="http://schemas.microsoft.com/office/drawing/2014/main" id="{8DE6AD23-B126-6340-36D7-E20BDE3CD5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194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" name="Google Shape;9811;p128">
              <a:extLst>
                <a:ext uri="{FF2B5EF4-FFF2-40B4-BE49-F238E27FC236}">
                  <a16:creationId xmlns:a16="http://schemas.microsoft.com/office/drawing/2014/main" id="{94756FE6-0443-5204-259C-2C3CCE4A73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30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" name="Google Shape;9812;p128">
              <a:extLst>
                <a:ext uri="{FF2B5EF4-FFF2-40B4-BE49-F238E27FC236}">
                  <a16:creationId xmlns:a16="http://schemas.microsoft.com/office/drawing/2014/main" id="{578E0382-4CCF-F4FD-99F9-7CED3B6122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065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9" name="Google Shape;9813;p128 2">
              <a:extLst>
                <a:ext uri="{FF2B5EF4-FFF2-40B4-BE49-F238E27FC236}">
                  <a16:creationId xmlns:a16="http://schemas.microsoft.com/office/drawing/2014/main" id="{66E8FAA8-034E-613A-0179-48D4FA2C8B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614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0" name="Google Shape;9814;p128 2">
              <a:extLst>
                <a:ext uri="{FF2B5EF4-FFF2-40B4-BE49-F238E27FC236}">
                  <a16:creationId xmlns:a16="http://schemas.microsoft.com/office/drawing/2014/main" id="{5F03B8EB-FDAD-B47C-09A1-8BA7A2910B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9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1" name="Google Shape;9815;p128 2">
              <a:extLst>
                <a:ext uri="{FF2B5EF4-FFF2-40B4-BE49-F238E27FC236}">
                  <a16:creationId xmlns:a16="http://schemas.microsoft.com/office/drawing/2014/main" id="{40512617-EA74-4297-CE40-E2B3000C82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3485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2" name="Google Shape;9816;p128 2">
              <a:extLst>
                <a:ext uri="{FF2B5EF4-FFF2-40B4-BE49-F238E27FC236}">
                  <a16:creationId xmlns:a16="http://schemas.microsoft.com/office/drawing/2014/main" id="{1BCCC848-EA75-6429-C181-F507006D0B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4211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" name="Google Shape;9831;p128 2">
              <a:extLst>
                <a:ext uri="{FF2B5EF4-FFF2-40B4-BE49-F238E27FC236}">
                  <a16:creationId xmlns:a16="http://schemas.microsoft.com/office/drawing/2014/main" id="{81AF0455-4AB5-3299-32BC-296A4F471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1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" name="Google Shape;9832;p128 2">
              <a:extLst>
                <a:ext uri="{FF2B5EF4-FFF2-40B4-BE49-F238E27FC236}">
                  <a16:creationId xmlns:a16="http://schemas.microsoft.com/office/drawing/2014/main" id="{4B92E888-3015-E5B7-25DA-D979FD2D1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936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" name="Google Shape;9833;p128 2">
              <a:extLst>
                <a:ext uri="{FF2B5EF4-FFF2-40B4-BE49-F238E27FC236}">
                  <a16:creationId xmlns:a16="http://schemas.microsoft.com/office/drawing/2014/main" id="{81DEC114-6A32-A0E3-9E3A-93AF198817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872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" name="Google Shape;9834;p128 2">
              <a:extLst>
                <a:ext uri="{FF2B5EF4-FFF2-40B4-BE49-F238E27FC236}">
                  <a16:creationId xmlns:a16="http://schemas.microsoft.com/office/drawing/2014/main" id="{5E740281-5FFE-3310-98EB-F757210C86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807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" name="Google Shape;9835;p128 2">
              <a:extLst>
                <a:ext uri="{FF2B5EF4-FFF2-40B4-BE49-F238E27FC236}">
                  <a16:creationId xmlns:a16="http://schemas.microsoft.com/office/drawing/2014/main" id="{6660FF5F-B826-76ED-8606-BEEC009822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743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118" name="Google Shape;9836;p128 2">
              <a:extLst>
                <a:ext uri="{FF2B5EF4-FFF2-40B4-BE49-F238E27FC236}">
                  <a16:creationId xmlns:a16="http://schemas.microsoft.com/office/drawing/2014/main" id="{B77D3AE9-8C28-E679-6C3D-73ACD63789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78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AF7BB24-1F33-5D5F-0173-53F70BA678BE}"/>
              </a:ext>
            </a:extLst>
          </p:cNvPr>
          <p:cNvSpPr txBox="1"/>
          <p:nvPr/>
        </p:nvSpPr>
        <p:spPr>
          <a:xfrm>
            <a:off x="6723407" y="20942"/>
            <a:ext cx="66761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i="1" dirty="0">
                <a:solidFill>
                  <a:srgbClr val="FF0000"/>
                </a:solidFill>
              </a:rPr>
              <a:t>“</a:t>
            </a:r>
            <a:r>
              <a:rPr lang="en-GB" sz="3200" b="0" i="1" dirty="0">
                <a:solidFill>
                  <a:srgbClr val="FF0000"/>
                </a:solidFill>
              </a:rPr>
              <a:t>Curse of </a:t>
            </a:r>
            <a:r>
              <a:rPr lang="en-GB" sz="3200" b="1" i="1" dirty="0">
                <a:solidFill>
                  <a:srgbClr val="FF0000"/>
                </a:solidFill>
              </a:rPr>
              <a:t>dimensionality</a:t>
            </a:r>
            <a:r>
              <a:rPr lang="en-GB" sz="3200" dirty="0">
                <a:solidFill>
                  <a:srgbClr val="FF0000"/>
                </a:solidFill>
              </a:rPr>
              <a:t>”!!</a:t>
            </a:r>
          </a:p>
        </p:txBody>
      </p:sp>
    </p:spTree>
    <p:extLst>
      <p:ext uri="{BB962C8B-B14F-4D97-AF65-F5344CB8AC3E}">
        <p14:creationId xmlns:p14="http://schemas.microsoft.com/office/powerpoint/2010/main" val="1506704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7A0C7239-A9CF-4D8E-F6B9-A15E11633D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08" t="10067" r="55409"/>
          <a:stretch/>
        </p:blipFill>
        <p:spPr>
          <a:xfrm>
            <a:off x="7310769" y="4089781"/>
            <a:ext cx="2836560" cy="276821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91BB98-5F70-1A45-EA57-378E76B0F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296" y="236773"/>
            <a:ext cx="10333040" cy="778666"/>
          </a:xfrm>
        </p:spPr>
        <p:txBody>
          <a:bodyPr/>
          <a:lstStyle/>
          <a:p>
            <a:pPr algn="ctr"/>
            <a:br>
              <a:rPr lang="en-GB" sz="2000" dirty="0"/>
            </a:br>
            <a:r>
              <a:rPr lang="en-GB" sz="2000" dirty="0"/>
              <a:t> </a:t>
            </a:r>
            <a:r>
              <a:rPr lang="en-GB" sz="1800" dirty="0"/>
              <a:t>Idea 1: </a:t>
            </a:r>
            <a:r>
              <a:rPr lang="en-GB" sz="1800" b="0" dirty="0"/>
              <a:t>add sparsity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1F88EF-B6BE-242C-7EF3-66448819AC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3769816-012C-4027-9C2F-1A4D7A5F1BD8}" type="slidenum">
              <a:rPr lang="en-GB" smtClean="0"/>
              <a:t>32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57A2B-F74F-DB2C-4786-F45A2499B7D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353351" y="6318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AA67F0-E549-4DAB-8C86-9F189557FA68}" type="datetime1">
              <a:rPr lang="en-GB" smtClean="0"/>
              <a:pPr/>
              <a:t>05/05/2025</a:t>
            </a:fld>
            <a:endParaRPr lang="en-GB" dirty="0"/>
          </a:p>
        </p:txBody>
      </p:sp>
      <p:pic>
        <p:nvPicPr>
          <p:cNvPr id="19" name="Picture 18" descr="\documentclass{article}&#10;\usepackage{amsmath}&#10;\usepackage{amsfonts}&#10;\usepackage{xcolor}&#10;\pagestyle{empty}&#10;\begin{document}&#10;\newcommand{\indep}{\perp \!\!\! \perp}&#10;&#10;$$&#10;\boldsymbol{\Sigma}_j^\text{Lasso} = \arg \max_{\boldsymbol{\Sigma}_j} \left[ \textcolor{red}{\underbrace{\log\left(\text{det}\left(\boldsymbol{\Sigma}_j^{-1}\right)\right) -  \boldsymbol{X}_j^{\top} \boldsymbol{\Sigma}_j^{-1}\boldsymbol{X}}_{\text{MLE}}} - \textcolor{blue}{\underbrace{\lambda ||\boldsymbol{\Sigma}_j^{-1} * (1-\boldsymbol{W}_j) ||_1}_{\text{Penalty term}}} \right]&#10;$$&#10;&#10;\end{document}" title="IguanaTex Bitmap Display">
            <a:extLst>
              <a:ext uri="{FF2B5EF4-FFF2-40B4-BE49-F238E27FC236}">
                <a16:creationId xmlns:a16="http://schemas.microsoft.com/office/drawing/2014/main" id="{39693BA2-3A46-8266-4BFA-1507D4126B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840" y="1300508"/>
            <a:ext cx="6413720" cy="868144"/>
          </a:xfrm>
          <a:prstGeom prst="rect">
            <a:avLst/>
          </a:prstGeom>
        </p:spPr>
      </p:pic>
      <p:sp>
        <p:nvSpPr>
          <p:cNvPr id="16" name="TextBox 46">
            <a:extLst>
              <a:ext uri="{FF2B5EF4-FFF2-40B4-BE49-F238E27FC236}">
                <a16:creationId xmlns:a16="http://schemas.microsoft.com/office/drawing/2014/main" id="{A9ACF1A8-6939-B423-6BD1-A05799EAA9EA}"/>
              </a:ext>
            </a:extLst>
          </p:cNvPr>
          <p:cNvSpPr txBox="1"/>
          <p:nvPr/>
        </p:nvSpPr>
        <p:spPr>
          <a:xfrm>
            <a:off x="3607205" y="1164923"/>
            <a:ext cx="512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Penalised Lasso</a:t>
            </a:r>
            <a:r>
              <a:rPr lang="en-US" sz="2400" i="1" dirty="0">
                <a:latin typeface="+mn-lt"/>
              </a:rPr>
              <a:t> </a:t>
            </a:r>
            <a:endParaRPr lang="en-GB" sz="2400" dirty="0"/>
          </a:p>
        </p:txBody>
      </p:sp>
      <p:sp>
        <p:nvSpPr>
          <p:cNvPr id="6" name="Title 1 1">
            <a:extLst>
              <a:ext uri="{FF2B5EF4-FFF2-40B4-BE49-F238E27FC236}">
                <a16:creationId xmlns:a16="http://schemas.microsoft.com/office/drawing/2014/main" id="{06F795F3-CAD7-B15C-DCCB-AE8876F1FC94}"/>
              </a:ext>
            </a:extLst>
          </p:cNvPr>
          <p:cNvSpPr txBox="1">
            <a:spLocks/>
          </p:cNvSpPr>
          <p:nvPr/>
        </p:nvSpPr>
        <p:spPr>
          <a:xfrm>
            <a:off x="1782138" y="-225238"/>
            <a:ext cx="10333038" cy="9921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41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algn="r"/>
            <a:r>
              <a:rPr lang="en-GB" sz="2400" dirty="0">
                <a:solidFill>
                  <a:srgbClr val="00B050"/>
                </a:solidFill>
                <a:latin typeface="+mn-lt"/>
              </a:rPr>
              <a:t>i) Network Inference</a:t>
            </a:r>
          </a:p>
        </p:txBody>
      </p:sp>
      <p:sp>
        <p:nvSpPr>
          <p:cNvPr id="7" name="Title 1 2">
            <a:extLst>
              <a:ext uri="{FF2B5EF4-FFF2-40B4-BE49-F238E27FC236}">
                <a16:creationId xmlns:a16="http://schemas.microsoft.com/office/drawing/2014/main" id="{F999D6CE-FA05-06A0-4E94-E28C872DE26C}"/>
              </a:ext>
            </a:extLst>
          </p:cNvPr>
          <p:cNvSpPr txBox="1">
            <a:spLocks/>
          </p:cNvSpPr>
          <p:nvPr/>
        </p:nvSpPr>
        <p:spPr>
          <a:xfrm>
            <a:off x="76824" y="62854"/>
            <a:ext cx="10972800" cy="7803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400" dirty="0">
                <a:solidFill>
                  <a:srgbClr val="FFC000"/>
                </a:solidFill>
                <a:latin typeface="Century Gothic" panose="020B0502020202020204" pitchFamily="34" charset="0"/>
                <a:cs typeface="Arial" pitchFamily="34"/>
              </a:rPr>
              <a:t>Step 2: Infer signature matrix</a:t>
            </a:r>
          </a:p>
        </p:txBody>
      </p:sp>
      <p:sp>
        <p:nvSpPr>
          <p:cNvPr id="48" name="TextBox 2 1">
            <a:extLst>
              <a:ext uri="{FF2B5EF4-FFF2-40B4-BE49-F238E27FC236}">
                <a16:creationId xmlns:a16="http://schemas.microsoft.com/office/drawing/2014/main" id="{6F14C229-5433-BF4C-5238-C2F72CB8A761}"/>
              </a:ext>
            </a:extLst>
          </p:cNvPr>
          <p:cNvSpPr txBox="1"/>
          <p:nvPr/>
        </p:nvSpPr>
        <p:spPr>
          <a:xfrm>
            <a:off x="77898" y="4085031"/>
            <a:ext cx="7063494" cy="224676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R="0" lvl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1200" cap="none" spc="0" baseline="0" dirty="0">
              <a:solidFill>
                <a:srgbClr val="002060"/>
              </a:solidFill>
              <a:uFillTx/>
              <a:latin typeface="Century Gothic" pitchFamily="34"/>
            </a:endParaRPr>
          </a:p>
          <a:p>
            <a:pPr marL="342900" indent="-342900">
              <a:buFont typeface="Wingdings" panose="05000000000000000000" pitchFamily="2" charset="2"/>
              <a:buChar char="q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2060"/>
                </a:solidFill>
                <a:uFillTx/>
                <a:latin typeface="Century Gothic" pitchFamily="34"/>
              </a:rPr>
              <a:t> Estimated with the </a:t>
            </a:r>
            <a:r>
              <a:rPr lang="en-GB" sz="2000" b="0" i="0" u="none" strike="noStrike" kern="1200" cap="none" spc="0" baseline="0" dirty="0" err="1">
                <a:solidFill>
                  <a:srgbClr val="002060"/>
                </a:solidFill>
                <a:uFillTx/>
                <a:latin typeface="Century Gothic" pitchFamily="34"/>
              </a:rPr>
              <a:t>g</a:t>
            </a:r>
            <a:r>
              <a:rPr lang="en-GB" sz="2000" b="1" i="0" u="none" strike="noStrike" kern="1200" cap="none" spc="0" baseline="0" dirty="0" err="1">
                <a:solidFill>
                  <a:srgbClr val="002060"/>
                </a:solidFill>
                <a:uFillTx/>
                <a:latin typeface="Century Gothic" pitchFamily="34"/>
              </a:rPr>
              <a:t>Lasso</a:t>
            </a:r>
            <a:r>
              <a:rPr lang="en-GB" sz="2000" b="1" i="0" u="none" strike="noStrike" kern="1200" cap="none" spc="0" baseline="0" dirty="0">
                <a:solidFill>
                  <a:srgbClr val="002060"/>
                </a:solidFill>
                <a:uFillTx/>
                <a:latin typeface="Century Gothic" pitchFamily="34"/>
              </a:rPr>
              <a:t> </a:t>
            </a:r>
            <a:r>
              <a:rPr lang="en-GB" sz="2000" b="0" i="0" u="none" strike="noStrike" kern="1200" cap="none" spc="0" baseline="0" dirty="0">
                <a:solidFill>
                  <a:srgbClr val="002060"/>
                </a:solidFill>
                <a:uFillTx/>
                <a:latin typeface="Century Gothic" pitchFamily="34"/>
              </a:rPr>
              <a:t>[</a:t>
            </a:r>
            <a:r>
              <a:rPr lang="en-US" sz="2000" i="1" dirty="0">
                <a:latin typeface="+mn-lt"/>
              </a:rPr>
              <a:t>Friedman et al, 2008</a:t>
            </a:r>
            <a:r>
              <a:rPr lang="en-GB" sz="2000" b="0" i="0" u="none" strike="noStrike" kern="1200" cap="none" spc="0" baseline="0" dirty="0">
                <a:solidFill>
                  <a:srgbClr val="002060"/>
                </a:solidFill>
                <a:uFillTx/>
                <a:latin typeface="Century Gothic" pitchFamily="34"/>
              </a:rPr>
              <a:t>]</a:t>
            </a:r>
          </a:p>
          <a:p>
            <a:pPr marL="342900" indent="-342900">
              <a:buFont typeface="Wingdings" panose="05000000000000000000" pitchFamily="2" charset="2"/>
              <a:buChar char="q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dirty="0">
              <a:solidFill>
                <a:srgbClr val="002060"/>
              </a:solidFill>
              <a:latin typeface="Century Gothic" pitchFamily="34"/>
            </a:endParaRPr>
          </a:p>
          <a:p>
            <a:pPr marL="342900" indent="-342900">
              <a:buFont typeface="Wingdings" panose="05000000000000000000" pitchFamily="2" charset="2"/>
              <a:buChar char="q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2060"/>
                </a:solidFill>
                <a:uFillTx/>
                <a:latin typeface="Century Gothic" pitchFamily="34"/>
              </a:rPr>
              <a:t>First method evaluating globally the </a:t>
            </a:r>
            <a:r>
              <a:rPr lang="en-GB" sz="2000" b="1" i="0" u="none" strike="noStrike" kern="1200" cap="none" spc="0" baseline="0" dirty="0">
                <a:solidFill>
                  <a:srgbClr val="002060"/>
                </a:solidFill>
                <a:uFillTx/>
                <a:latin typeface="Century Gothic" pitchFamily="34"/>
              </a:rPr>
              <a:t>support.</a:t>
            </a:r>
          </a:p>
          <a:p>
            <a:pPr marL="342900" indent="-342900">
              <a:buFont typeface="Wingdings" panose="05000000000000000000" pitchFamily="2" charset="2"/>
              <a:buChar char="q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1" dirty="0">
              <a:solidFill>
                <a:srgbClr val="002060"/>
              </a:solidFill>
              <a:latin typeface="Century Gothic" pitchFamily="34"/>
            </a:endParaRPr>
          </a:p>
          <a:p>
            <a:pPr marL="342900" indent="-342900">
              <a:buFont typeface="Wingdings" panose="05000000000000000000" pitchFamily="2" charset="2"/>
              <a:buChar char="q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2060"/>
                </a:solidFill>
                <a:latin typeface="Century Gothic" pitchFamily="34"/>
              </a:rPr>
              <a:t>Use </a:t>
            </a:r>
            <a:r>
              <a:rPr lang="en-GB" sz="2000" b="1" dirty="0">
                <a:solidFill>
                  <a:srgbClr val="002060"/>
                </a:solidFill>
                <a:latin typeface="Century Gothic" pitchFamily="34"/>
              </a:rPr>
              <a:t>regularisation paths </a:t>
            </a:r>
            <a:r>
              <a:rPr lang="en-GB" sz="2000" dirty="0">
                <a:solidFill>
                  <a:srgbClr val="002060"/>
                </a:solidFill>
                <a:latin typeface="Century Gothic" pitchFamily="34"/>
              </a:rPr>
              <a:t>to select the threshold</a:t>
            </a:r>
            <a:endParaRPr lang="en-GB" sz="2000" i="0" u="none" strike="noStrike" kern="1200" cap="none" spc="0" baseline="0" dirty="0">
              <a:solidFill>
                <a:srgbClr val="002060"/>
              </a:solidFill>
              <a:uFillTx/>
              <a:latin typeface="Century Gothic" pitchFamily="34"/>
            </a:endParaRPr>
          </a:p>
          <a:p>
            <a:pPr marL="342900" marR="0" lvl="0" indent="-34290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000" b="0" i="0" u="none" strike="noStrike" kern="1200" cap="none" spc="0" baseline="0" dirty="0">
              <a:solidFill>
                <a:srgbClr val="002060"/>
              </a:solidFill>
              <a:uFillTx/>
              <a:latin typeface="Century Gothic" pitchFamily="34"/>
            </a:endParaRPr>
          </a:p>
        </p:txBody>
      </p:sp>
      <p:cxnSp>
        <p:nvCxnSpPr>
          <p:cNvPr id="8" name="Connecteur droit avec flèche 28 1">
            <a:extLst>
              <a:ext uri="{FF2B5EF4-FFF2-40B4-BE49-F238E27FC236}">
                <a16:creationId xmlns:a16="http://schemas.microsoft.com/office/drawing/2014/main" id="{38EC32FA-12F2-72FE-CDEF-3A5EFD5F38AC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601012" y="1922433"/>
            <a:ext cx="570976" cy="12330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" name="Group 4">
            <a:extLst>
              <a:ext uri="{FF2B5EF4-FFF2-40B4-BE49-F238E27FC236}">
                <a16:creationId xmlns:a16="http://schemas.microsoft.com/office/drawing/2014/main" id="{6F956A74-89B5-64E8-5D9B-2D01B96D74FB}"/>
              </a:ext>
            </a:extLst>
          </p:cNvPr>
          <p:cNvGrpSpPr/>
          <p:nvPr/>
        </p:nvGrpSpPr>
        <p:grpSpPr>
          <a:xfrm>
            <a:off x="108264" y="1930356"/>
            <a:ext cx="3492748" cy="2194462"/>
            <a:chOff x="952760" y="3036178"/>
            <a:chExt cx="3319272" cy="1416285"/>
          </a:xfrm>
        </p:grpSpPr>
        <p:sp>
          <p:nvSpPr>
            <p:cNvPr id="10" name="Rectangle: Rounded Corners 8 2 1">
              <a:extLst>
                <a:ext uri="{FF2B5EF4-FFF2-40B4-BE49-F238E27FC236}">
                  <a16:creationId xmlns:a16="http://schemas.microsoft.com/office/drawing/2014/main" id="{5C289CD1-DD1A-855A-FC52-E4B7EA994431}"/>
                </a:ext>
              </a:extLst>
            </p:cNvPr>
            <p:cNvSpPr/>
            <p:nvPr/>
          </p:nvSpPr>
          <p:spPr>
            <a:xfrm>
              <a:off x="952760" y="3201263"/>
              <a:ext cx="3319272" cy="1251200"/>
            </a:xfrm>
            <a:prstGeom prst="roundRect">
              <a:avLst>
                <a:gd name="adj" fmla="val 15145"/>
              </a:avLst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37160" rtlCol="0" anchor="b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1" name="Freeform: Shape 9 2 1">
              <a:extLst>
                <a:ext uri="{FF2B5EF4-FFF2-40B4-BE49-F238E27FC236}">
                  <a16:creationId xmlns:a16="http://schemas.microsoft.com/office/drawing/2014/main" id="{51622C75-113C-1760-6AAE-5D2AF7597D04}"/>
                </a:ext>
              </a:extLst>
            </p:cNvPr>
            <p:cNvSpPr/>
            <p:nvPr/>
          </p:nvSpPr>
          <p:spPr>
            <a:xfrm>
              <a:off x="1149356" y="3036178"/>
              <a:ext cx="2926080" cy="331361"/>
            </a:xfrm>
            <a:custGeom>
              <a:avLst/>
              <a:gdLst>
                <a:gd name="connsiteX0" fmla="*/ 351094 w 3046538"/>
                <a:gd name="connsiteY0" fmla="*/ 0 h 331361"/>
                <a:gd name="connsiteX1" fmla="*/ 2683799 w 3046538"/>
                <a:gd name="connsiteY1" fmla="*/ 0 h 331361"/>
                <a:gd name="connsiteX2" fmla="*/ 2743299 w 3046538"/>
                <a:gd name="connsiteY2" fmla="*/ 12013 h 331361"/>
                <a:gd name="connsiteX3" fmla="*/ 2743789 w 3046538"/>
                <a:gd name="connsiteY3" fmla="*/ 12343 h 331361"/>
                <a:gd name="connsiteX4" fmla="*/ 2747886 w 3046538"/>
                <a:gd name="connsiteY4" fmla="*/ 13140 h 331361"/>
                <a:gd name="connsiteX5" fmla="*/ 2802334 w 3046538"/>
                <a:gd name="connsiteY5" fmla="*/ 49296 h 331361"/>
                <a:gd name="connsiteX6" fmla="*/ 3046538 w 3046538"/>
                <a:gd name="connsiteY6" fmla="*/ 165680 h 331361"/>
                <a:gd name="connsiteX7" fmla="*/ 2802334 w 3046538"/>
                <a:gd name="connsiteY7" fmla="*/ 282064 h 331361"/>
                <a:gd name="connsiteX8" fmla="*/ 2747886 w 3046538"/>
                <a:gd name="connsiteY8" fmla="*/ 318220 h 331361"/>
                <a:gd name="connsiteX9" fmla="*/ 2743791 w 3046538"/>
                <a:gd name="connsiteY9" fmla="*/ 319017 h 331361"/>
                <a:gd name="connsiteX10" fmla="*/ 2743299 w 3046538"/>
                <a:gd name="connsiteY10" fmla="*/ 319349 h 331361"/>
                <a:gd name="connsiteX11" fmla="*/ 2683799 w 3046538"/>
                <a:gd name="connsiteY11" fmla="*/ 331361 h 331361"/>
                <a:gd name="connsiteX12" fmla="*/ 351094 w 3046538"/>
                <a:gd name="connsiteY12" fmla="*/ 331361 h 331361"/>
                <a:gd name="connsiteX13" fmla="*/ 243006 w 3046538"/>
                <a:gd name="connsiteY13" fmla="*/ 286589 h 331361"/>
                <a:gd name="connsiteX14" fmla="*/ 193128 w 3046538"/>
                <a:gd name="connsiteY14" fmla="*/ 241208 h 331361"/>
                <a:gd name="connsiteX15" fmla="*/ 0 w 3046538"/>
                <a:gd name="connsiteY15" fmla="*/ 165680 h 331361"/>
                <a:gd name="connsiteX16" fmla="*/ 193128 w 3046538"/>
                <a:gd name="connsiteY16" fmla="*/ 90152 h 331361"/>
                <a:gd name="connsiteX17" fmla="*/ 237522 w 3046538"/>
                <a:gd name="connsiteY17" fmla="*/ 52906 h 331361"/>
                <a:gd name="connsiteX18" fmla="*/ 243006 w 3046538"/>
                <a:gd name="connsiteY18" fmla="*/ 44772 h 331361"/>
                <a:gd name="connsiteX19" fmla="*/ 351094 w 3046538"/>
                <a:gd name="connsiteY19" fmla="*/ 0 h 331361"/>
                <a:gd name="connsiteX0" fmla="*/ 351094 w 3046538"/>
                <a:gd name="connsiteY0" fmla="*/ 0 h 331361"/>
                <a:gd name="connsiteX1" fmla="*/ 2683799 w 3046538"/>
                <a:gd name="connsiteY1" fmla="*/ 0 h 331361"/>
                <a:gd name="connsiteX2" fmla="*/ 2743299 w 3046538"/>
                <a:gd name="connsiteY2" fmla="*/ 12013 h 331361"/>
                <a:gd name="connsiteX3" fmla="*/ 2743789 w 3046538"/>
                <a:gd name="connsiteY3" fmla="*/ 12343 h 331361"/>
                <a:gd name="connsiteX4" fmla="*/ 2747886 w 3046538"/>
                <a:gd name="connsiteY4" fmla="*/ 13140 h 331361"/>
                <a:gd name="connsiteX5" fmla="*/ 2802334 w 3046538"/>
                <a:gd name="connsiteY5" fmla="*/ 49296 h 331361"/>
                <a:gd name="connsiteX6" fmla="*/ 3046538 w 3046538"/>
                <a:gd name="connsiteY6" fmla="*/ 165680 h 331361"/>
                <a:gd name="connsiteX7" fmla="*/ 2802334 w 3046538"/>
                <a:gd name="connsiteY7" fmla="*/ 282064 h 331361"/>
                <a:gd name="connsiteX8" fmla="*/ 2747886 w 3046538"/>
                <a:gd name="connsiteY8" fmla="*/ 318220 h 331361"/>
                <a:gd name="connsiteX9" fmla="*/ 2743791 w 3046538"/>
                <a:gd name="connsiteY9" fmla="*/ 319017 h 331361"/>
                <a:gd name="connsiteX10" fmla="*/ 2743299 w 3046538"/>
                <a:gd name="connsiteY10" fmla="*/ 319349 h 331361"/>
                <a:gd name="connsiteX11" fmla="*/ 2683799 w 3046538"/>
                <a:gd name="connsiteY11" fmla="*/ 331361 h 331361"/>
                <a:gd name="connsiteX12" fmla="*/ 351094 w 3046538"/>
                <a:gd name="connsiteY12" fmla="*/ 331361 h 331361"/>
                <a:gd name="connsiteX13" fmla="*/ 243006 w 3046538"/>
                <a:gd name="connsiteY13" fmla="*/ 286589 h 331361"/>
                <a:gd name="connsiteX14" fmla="*/ 193128 w 3046538"/>
                <a:gd name="connsiteY14" fmla="*/ 241208 h 331361"/>
                <a:gd name="connsiteX15" fmla="*/ 0 w 3046538"/>
                <a:gd name="connsiteY15" fmla="*/ 165680 h 331361"/>
                <a:gd name="connsiteX16" fmla="*/ 193128 w 3046538"/>
                <a:gd name="connsiteY16" fmla="*/ 90152 h 331361"/>
                <a:gd name="connsiteX17" fmla="*/ 243006 w 3046538"/>
                <a:gd name="connsiteY17" fmla="*/ 44772 h 331361"/>
                <a:gd name="connsiteX18" fmla="*/ 351094 w 3046538"/>
                <a:gd name="connsiteY18" fmla="*/ 0 h 3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6538" h="331361">
                  <a:moveTo>
                    <a:pt x="351094" y="0"/>
                  </a:moveTo>
                  <a:lnTo>
                    <a:pt x="2683799" y="0"/>
                  </a:lnTo>
                  <a:cubicBezTo>
                    <a:pt x="2704905" y="0"/>
                    <a:pt x="2725011" y="4278"/>
                    <a:pt x="2743299" y="12013"/>
                  </a:cubicBezTo>
                  <a:lnTo>
                    <a:pt x="2743789" y="12343"/>
                  </a:lnTo>
                  <a:lnTo>
                    <a:pt x="2747886" y="13140"/>
                  </a:lnTo>
                  <a:cubicBezTo>
                    <a:pt x="2767699" y="21175"/>
                    <a:pt x="2786265" y="33227"/>
                    <a:pt x="2802334" y="49296"/>
                  </a:cubicBezTo>
                  <a:cubicBezTo>
                    <a:pt x="2862432" y="109394"/>
                    <a:pt x="2943833" y="148189"/>
                    <a:pt x="3046538" y="165680"/>
                  </a:cubicBezTo>
                  <a:cubicBezTo>
                    <a:pt x="2943833" y="183171"/>
                    <a:pt x="2862432" y="221967"/>
                    <a:pt x="2802334" y="282064"/>
                  </a:cubicBezTo>
                  <a:cubicBezTo>
                    <a:pt x="2786265" y="298133"/>
                    <a:pt x="2767699" y="310186"/>
                    <a:pt x="2747886" y="318220"/>
                  </a:cubicBezTo>
                  <a:lnTo>
                    <a:pt x="2743791" y="319017"/>
                  </a:lnTo>
                  <a:lnTo>
                    <a:pt x="2743299" y="319349"/>
                  </a:lnTo>
                  <a:cubicBezTo>
                    <a:pt x="2725011" y="327084"/>
                    <a:pt x="2704905" y="331361"/>
                    <a:pt x="2683799" y="331361"/>
                  </a:cubicBezTo>
                  <a:lnTo>
                    <a:pt x="351094" y="331361"/>
                  </a:lnTo>
                  <a:cubicBezTo>
                    <a:pt x="308883" y="331361"/>
                    <a:pt x="270668" y="314252"/>
                    <a:pt x="243006" y="286589"/>
                  </a:cubicBezTo>
                  <a:lnTo>
                    <a:pt x="193128" y="241208"/>
                  </a:lnTo>
                  <a:cubicBezTo>
                    <a:pt x="140512" y="204273"/>
                    <a:pt x="76137" y="179097"/>
                    <a:pt x="0" y="165680"/>
                  </a:cubicBezTo>
                  <a:cubicBezTo>
                    <a:pt x="76137" y="152264"/>
                    <a:pt x="140512" y="127088"/>
                    <a:pt x="193128" y="90152"/>
                  </a:cubicBezTo>
                  <a:lnTo>
                    <a:pt x="243006" y="44772"/>
                  </a:lnTo>
                  <a:cubicBezTo>
                    <a:pt x="270668" y="17110"/>
                    <a:pt x="308883" y="0"/>
                    <a:pt x="351094" y="0"/>
                  </a:cubicBezTo>
                  <a:close/>
                </a:path>
              </a:pathLst>
            </a:cu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2000" b="1" dirty="0"/>
                <a:t>MLE term</a:t>
              </a:r>
            </a:p>
          </p:txBody>
        </p:sp>
      </p:grpSp>
      <p:sp>
        <p:nvSpPr>
          <p:cNvPr id="13" name="ZoneTexte 24 1">
            <a:extLst>
              <a:ext uri="{FF2B5EF4-FFF2-40B4-BE49-F238E27FC236}">
                <a16:creationId xmlns:a16="http://schemas.microsoft.com/office/drawing/2014/main" id="{78F06EDE-99EF-E69D-D274-31E166A49DBE}"/>
              </a:ext>
            </a:extLst>
          </p:cNvPr>
          <p:cNvSpPr txBox="1"/>
          <p:nvPr/>
        </p:nvSpPr>
        <p:spPr>
          <a:xfrm>
            <a:off x="170736" y="2707579"/>
            <a:ext cx="33946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rgbClr val="002060"/>
                </a:solidFill>
                <a:latin typeface="+mj-lt"/>
              </a:rPr>
              <a:t>Returns the formula of the </a:t>
            </a:r>
            <a:r>
              <a:rPr lang="en-GB" sz="1600" b="1" dirty="0">
                <a:solidFill>
                  <a:srgbClr val="002060"/>
                </a:solidFill>
                <a:latin typeface="+mj-lt"/>
              </a:rPr>
              <a:t>empirical covariance matrix.</a:t>
            </a:r>
            <a:endParaRPr lang="en-GB" sz="16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21" name="Picture 20" descr="\documentclass{article}&#10;\usepackage{amsmath,bbm, amssymb}&#10;\usepackage{xcolor}&#10;\pagestyle{empty}&#10;\begin{document}&#10;&#10;$$&#10;\boldsymbol{\Sigma} = \frac{1}{n} X^\top X&#10;$$&#10;&#10;&#10;\end{document}" title="IguanaTex Bitmap Display">
            <a:extLst>
              <a:ext uri="{FF2B5EF4-FFF2-40B4-BE49-F238E27FC236}">
                <a16:creationId xmlns:a16="http://schemas.microsoft.com/office/drawing/2014/main" id="{FEC855B0-E324-AA9F-101C-763B24BF1B9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7" y="3498010"/>
            <a:ext cx="1360762" cy="516571"/>
          </a:xfrm>
          <a:prstGeom prst="rect">
            <a:avLst/>
          </a:prstGeom>
        </p:spPr>
      </p:pic>
      <p:cxnSp>
        <p:nvCxnSpPr>
          <p:cNvPr id="22" name="Connecteur droit avec flèche 28 2">
            <a:extLst>
              <a:ext uri="{FF2B5EF4-FFF2-40B4-BE49-F238E27FC236}">
                <a16:creationId xmlns:a16="http://schemas.microsoft.com/office/drawing/2014/main" id="{E18C8127-E531-6462-C77D-9778F3950303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7887552" y="2381755"/>
            <a:ext cx="321123" cy="1210756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3" name="Group 4">
            <a:extLst>
              <a:ext uri="{FF2B5EF4-FFF2-40B4-BE49-F238E27FC236}">
                <a16:creationId xmlns:a16="http://schemas.microsoft.com/office/drawing/2014/main" id="{4B6EC42A-64D6-94DD-5902-E6F66AADEF70}"/>
              </a:ext>
            </a:extLst>
          </p:cNvPr>
          <p:cNvGrpSpPr/>
          <p:nvPr/>
        </p:nvGrpSpPr>
        <p:grpSpPr>
          <a:xfrm>
            <a:off x="8279945" y="2484593"/>
            <a:ext cx="3492748" cy="1529988"/>
            <a:chOff x="952760" y="3036178"/>
            <a:chExt cx="3319272" cy="1416285"/>
          </a:xfrm>
        </p:grpSpPr>
        <p:sp>
          <p:nvSpPr>
            <p:cNvPr id="24" name="Rectangle: Rounded Corners 8 2 2">
              <a:extLst>
                <a:ext uri="{FF2B5EF4-FFF2-40B4-BE49-F238E27FC236}">
                  <a16:creationId xmlns:a16="http://schemas.microsoft.com/office/drawing/2014/main" id="{68491244-D146-3FDE-E13C-B40E15B7D5D3}"/>
                </a:ext>
              </a:extLst>
            </p:cNvPr>
            <p:cNvSpPr/>
            <p:nvPr/>
          </p:nvSpPr>
          <p:spPr>
            <a:xfrm>
              <a:off x="952760" y="3201263"/>
              <a:ext cx="3319272" cy="1251200"/>
            </a:xfrm>
            <a:prstGeom prst="roundRect">
              <a:avLst>
                <a:gd name="adj" fmla="val 15145"/>
              </a:avLst>
            </a:prstGeom>
            <a:solidFill>
              <a:schemeClr val="bg1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37160" rtlCol="0" anchor="b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Freeform: Shape 9 2 2">
              <a:extLst>
                <a:ext uri="{FF2B5EF4-FFF2-40B4-BE49-F238E27FC236}">
                  <a16:creationId xmlns:a16="http://schemas.microsoft.com/office/drawing/2014/main" id="{DF00CDB9-7888-3639-8695-574D46908EC0}"/>
                </a:ext>
              </a:extLst>
            </p:cNvPr>
            <p:cNvSpPr/>
            <p:nvPr/>
          </p:nvSpPr>
          <p:spPr>
            <a:xfrm>
              <a:off x="1149356" y="3036178"/>
              <a:ext cx="2926080" cy="331361"/>
            </a:xfrm>
            <a:custGeom>
              <a:avLst/>
              <a:gdLst>
                <a:gd name="connsiteX0" fmla="*/ 351094 w 3046538"/>
                <a:gd name="connsiteY0" fmla="*/ 0 h 331361"/>
                <a:gd name="connsiteX1" fmla="*/ 2683799 w 3046538"/>
                <a:gd name="connsiteY1" fmla="*/ 0 h 331361"/>
                <a:gd name="connsiteX2" fmla="*/ 2743299 w 3046538"/>
                <a:gd name="connsiteY2" fmla="*/ 12013 h 331361"/>
                <a:gd name="connsiteX3" fmla="*/ 2743789 w 3046538"/>
                <a:gd name="connsiteY3" fmla="*/ 12343 h 331361"/>
                <a:gd name="connsiteX4" fmla="*/ 2747886 w 3046538"/>
                <a:gd name="connsiteY4" fmla="*/ 13140 h 331361"/>
                <a:gd name="connsiteX5" fmla="*/ 2802334 w 3046538"/>
                <a:gd name="connsiteY5" fmla="*/ 49296 h 331361"/>
                <a:gd name="connsiteX6" fmla="*/ 3046538 w 3046538"/>
                <a:gd name="connsiteY6" fmla="*/ 165680 h 331361"/>
                <a:gd name="connsiteX7" fmla="*/ 2802334 w 3046538"/>
                <a:gd name="connsiteY7" fmla="*/ 282064 h 331361"/>
                <a:gd name="connsiteX8" fmla="*/ 2747886 w 3046538"/>
                <a:gd name="connsiteY8" fmla="*/ 318220 h 331361"/>
                <a:gd name="connsiteX9" fmla="*/ 2743791 w 3046538"/>
                <a:gd name="connsiteY9" fmla="*/ 319017 h 331361"/>
                <a:gd name="connsiteX10" fmla="*/ 2743299 w 3046538"/>
                <a:gd name="connsiteY10" fmla="*/ 319349 h 331361"/>
                <a:gd name="connsiteX11" fmla="*/ 2683799 w 3046538"/>
                <a:gd name="connsiteY11" fmla="*/ 331361 h 331361"/>
                <a:gd name="connsiteX12" fmla="*/ 351094 w 3046538"/>
                <a:gd name="connsiteY12" fmla="*/ 331361 h 331361"/>
                <a:gd name="connsiteX13" fmla="*/ 243006 w 3046538"/>
                <a:gd name="connsiteY13" fmla="*/ 286589 h 331361"/>
                <a:gd name="connsiteX14" fmla="*/ 193128 w 3046538"/>
                <a:gd name="connsiteY14" fmla="*/ 241208 h 331361"/>
                <a:gd name="connsiteX15" fmla="*/ 0 w 3046538"/>
                <a:gd name="connsiteY15" fmla="*/ 165680 h 331361"/>
                <a:gd name="connsiteX16" fmla="*/ 193128 w 3046538"/>
                <a:gd name="connsiteY16" fmla="*/ 90152 h 331361"/>
                <a:gd name="connsiteX17" fmla="*/ 237522 w 3046538"/>
                <a:gd name="connsiteY17" fmla="*/ 52906 h 331361"/>
                <a:gd name="connsiteX18" fmla="*/ 243006 w 3046538"/>
                <a:gd name="connsiteY18" fmla="*/ 44772 h 331361"/>
                <a:gd name="connsiteX19" fmla="*/ 351094 w 3046538"/>
                <a:gd name="connsiteY19" fmla="*/ 0 h 331361"/>
                <a:gd name="connsiteX0" fmla="*/ 351094 w 3046538"/>
                <a:gd name="connsiteY0" fmla="*/ 0 h 331361"/>
                <a:gd name="connsiteX1" fmla="*/ 2683799 w 3046538"/>
                <a:gd name="connsiteY1" fmla="*/ 0 h 331361"/>
                <a:gd name="connsiteX2" fmla="*/ 2743299 w 3046538"/>
                <a:gd name="connsiteY2" fmla="*/ 12013 h 331361"/>
                <a:gd name="connsiteX3" fmla="*/ 2743789 w 3046538"/>
                <a:gd name="connsiteY3" fmla="*/ 12343 h 331361"/>
                <a:gd name="connsiteX4" fmla="*/ 2747886 w 3046538"/>
                <a:gd name="connsiteY4" fmla="*/ 13140 h 331361"/>
                <a:gd name="connsiteX5" fmla="*/ 2802334 w 3046538"/>
                <a:gd name="connsiteY5" fmla="*/ 49296 h 331361"/>
                <a:gd name="connsiteX6" fmla="*/ 3046538 w 3046538"/>
                <a:gd name="connsiteY6" fmla="*/ 165680 h 331361"/>
                <a:gd name="connsiteX7" fmla="*/ 2802334 w 3046538"/>
                <a:gd name="connsiteY7" fmla="*/ 282064 h 331361"/>
                <a:gd name="connsiteX8" fmla="*/ 2747886 w 3046538"/>
                <a:gd name="connsiteY8" fmla="*/ 318220 h 331361"/>
                <a:gd name="connsiteX9" fmla="*/ 2743791 w 3046538"/>
                <a:gd name="connsiteY9" fmla="*/ 319017 h 331361"/>
                <a:gd name="connsiteX10" fmla="*/ 2743299 w 3046538"/>
                <a:gd name="connsiteY10" fmla="*/ 319349 h 331361"/>
                <a:gd name="connsiteX11" fmla="*/ 2683799 w 3046538"/>
                <a:gd name="connsiteY11" fmla="*/ 331361 h 331361"/>
                <a:gd name="connsiteX12" fmla="*/ 351094 w 3046538"/>
                <a:gd name="connsiteY12" fmla="*/ 331361 h 331361"/>
                <a:gd name="connsiteX13" fmla="*/ 243006 w 3046538"/>
                <a:gd name="connsiteY13" fmla="*/ 286589 h 331361"/>
                <a:gd name="connsiteX14" fmla="*/ 193128 w 3046538"/>
                <a:gd name="connsiteY14" fmla="*/ 241208 h 331361"/>
                <a:gd name="connsiteX15" fmla="*/ 0 w 3046538"/>
                <a:gd name="connsiteY15" fmla="*/ 165680 h 331361"/>
                <a:gd name="connsiteX16" fmla="*/ 193128 w 3046538"/>
                <a:gd name="connsiteY16" fmla="*/ 90152 h 331361"/>
                <a:gd name="connsiteX17" fmla="*/ 243006 w 3046538"/>
                <a:gd name="connsiteY17" fmla="*/ 44772 h 331361"/>
                <a:gd name="connsiteX18" fmla="*/ 351094 w 3046538"/>
                <a:gd name="connsiteY18" fmla="*/ 0 h 3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6538" h="331361">
                  <a:moveTo>
                    <a:pt x="351094" y="0"/>
                  </a:moveTo>
                  <a:lnTo>
                    <a:pt x="2683799" y="0"/>
                  </a:lnTo>
                  <a:cubicBezTo>
                    <a:pt x="2704905" y="0"/>
                    <a:pt x="2725011" y="4278"/>
                    <a:pt x="2743299" y="12013"/>
                  </a:cubicBezTo>
                  <a:lnTo>
                    <a:pt x="2743789" y="12343"/>
                  </a:lnTo>
                  <a:lnTo>
                    <a:pt x="2747886" y="13140"/>
                  </a:lnTo>
                  <a:cubicBezTo>
                    <a:pt x="2767699" y="21175"/>
                    <a:pt x="2786265" y="33227"/>
                    <a:pt x="2802334" y="49296"/>
                  </a:cubicBezTo>
                  <a:cubicBezTo>
                    <a:pt x="2862432" y="109394"/>
                    <a:pt x="2943833" y="148189"/>
                    <a:pt x="3046538" y="165680"/>
                  </a:cubicBezTo>
                  <a:cubicBezTo>
                    <a:pt x="2943833" y="183171"/>
                    <a:pt x="2862432" y="221967"/>
                    <a:pt x="2802334" y="282064"/>
                  </a:cubicBezTo>
                  <a:cubicBezTo>
                    <a:pt x="2786265" y="298133"/>
                    <a:pt x="2767699" y="310186"/>
                    <a:pt x="2747886" y="318220"/>
                  </a:cubicBezTo>
                  <a:lnTo>
                    <a:pt x="2743791" y="319017"/>
                  </a:lnTo>
                  <a:lnTo>
                    <a:pt x="2743299" y="319349"/>
                  </a:lnTo>
                  <a:cubicBezTo>
                    <a:pt x="2725011" y="327084"/>
                    <a:pt x="2704905" y="331361"/>
                    <a:pt x="2683799" y="331361"/>
                  </a:cubicBezTo>
                  <a:lnTo>
                    <a:pt x="351094" y="331361"/>
                  </a:lnTo>
                  <a:cubicBezTo>
                    <a:pt x="308883" y="331361"/>
                    <a:pt x="270668" y="314252"/>
                    <a:pt x="243006" y="286589"/>
                  </a:cubicBezTo>
                  <a:lnTo>
                    <a:pt x="193128" y="241208"/>
                  </a:lnTo>
                  <a:cubicBezTo>
                    <a:pt x="140512" y="204273"/>
                    <a:pt x="76137" y="179097"/>
                    <a:pt x="0" y="165680"/>
                  </a:cubicBezTo>
                  <a:cubicBezTo>
                    <a:pt x="76137" y="152264"/>
                    <a:pt x="140512" y="127088"/>
                    <a:pt x="193128" y="90152"/>
                  </a:cubicBezTo>
                  <a:lnTo>
                    <a:pt x="243006" y="44772"/>
                  </a:lnTo>
                  <a:cubicBezTo>
                    <a:pt x="270668" y="17110"/>
                    <a:pt x="308883" y="0"/>
                    <a:pt x="351094" y="0"/>
                  </a:cubicBezTo>
                  <a:close/>
                </a:path>
              </a:pathLst>
            </a:cu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2000" b="1" dirty="0"/>
                <a:t>Lasso</a:t>
              </a:r>
            </a:p>
          </p:txBody>
        </p:sp>
      </p:grpSp>
      <p:sp>
        <p:nvSpPr>
          <p:cNvPr id="26" name="ZoneTexte 24 2">
            <a:extLst>
              <a:ext uri="{FF2B5EF4-FFF2-40B4-BE49-F238E27FC236}">
                <a16:creationId xmlns:a16="http://schemas.microsoft.com/office/drawing/2014/main" id="{7B125256-D7CC-1C8F-7CFF-9E54D819532F}"/>
              </a:ext>
            </a:extLst>
          </p:cNvPr>
          <p:cNvSpPr txBox="1"/>
          <p:nvPr/>
        </p:nvSpPr>
        <p:spPr>
          <a:xfrm>
            <a:off x="8208675" y="3177012"/>
            <a:ext cx="33946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rgbClr val="002060"/>
                </a:solidFill>
                <a:latin typeface="+mj-lt"/>
              </a:rPr>
              <a:t>L1-regularisation term</a:t>
            </a:r>
          </a:p>
          <a:p>
            <a:pPr algn="ctr"/>
            <a:endParaRPr lang="en-GB" sz="1600" dirty="0">
              <a:solidFill>
                <a:srgbClr val="002060"/>
              </a:solidFill>
              <a:latin typeface="+mj-lt"/>
            </a:endParaRPr>
          </a:p>
          <a:p>
            <a:pPr algn="ctr"/>
            <a:r>
              <a:rPr lang="en-GB" sz="1600" dirty="0">
                <a:solidFill>
                  <a:srgbClr val="002060"/>
                </a:solidFill>
                <a:latin typeface="+mj-lt"/>
              </a:rPr>
              <a:t>Optional weights </a:t>
            </a:r>
            <a:r>
              <a:rPr lang="en-GB" sz="1600" b="1" dirty="0">
                <a:solidFill>
                  <a:srgbClr val="002060"/>
                </a:solidFill>
                <a:latin typeface="+mj-lt"/>
              </a:rPr>
              <a:t>W.</a:t>
            </a:r>
            <a:endParaRPr lang="en-GB" sz="16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CA2C3DF-6846-773E-7687-E29BB11410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4296" y="437468"/>
            <a:ext cx="990656" cy="9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58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7">
            <a:extLst>
              <a:ext uri="{FF2B5EF4-FFF2-40B4-BE49-F238E27FC236}">
                <a16:creationId xmlns:a16="http://schemas.microsoft.com/office/drawing/2014/main" id="{E9AC3FAC-CE8B-81C6-7B70-F8527A9601BD}"/>
              </a:ext>
            </a:extLst>
          </p:cNvPr>
          <p:cNvSpPr txBox="1"/>
          <p:nvPr/>
        </p:nvSpPr>
        <p:spPr>
          <a:xfrm>
            <a:off x="130629" y="5696137"/>
            <a:ext cx="7959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https://www.nature.com/articles/s41592-019-0690-6#Sec32</a:t>
            </a:r>
            <a:endParaRPr lang="en-US" sz="1200" dirty="0"/>
          </a:p>
          <a:p>
            <a:r>
              <a:rPr lang="en-US" sz="1200" dirty="0"/>
              <a:t>Pratapa et al, 2020, </a:t>
            </a:r>
            <a:r>
              <a:rPr lang="en-US" sz="1200" i="1" dirty="0"/>
              <a:t>Nature Methods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DFA4FAE-E85E-B621-6E35-FC6227F15271}"/>
              </a:ext>
            </a:extLst>
          </p:cNvPr>
          <p:cNvSpPr txBox="1"/>
          <p:nvPr/>
        </p:nvSpPr>
        <p:spPr>
          <a:xfrm>
            <a:off x="7878574" y="2569828"/>
            <a:ext cx="4398943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rgbClr val="002060"/>
                </a:solidFill>
                <a:effectLst/>
              </a:rPr>
              <a:t>Comprehensive benchmark </a:t>
            </a:r>
            <a:r>
              <a:rPr lang="en-US" sz="1600" b="0" i="0" dirty="0">
                <a:solidFill>
                  <a:srgbClr val="00206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BEELINE</a:t>
            </a:r>
            <a:r>
              <a:rPr lang="en-US" sz="1600" b="0" i="0" dirty="0">
                <a:solidFill>
                  <a:srgbClr val="002060"/>
                </a:solidFill>
                <a:effectLst/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1600" b="0" i="0" dirty="0">
              <a:solidFill>
                <a:srgbClr val="002060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rgbClr val="002060"/>
                </a:solidFill>
                <a:effectLst/>
              </a:rPr>
              <a:t>Best performing algos don’t need </a:t>
            </a:r>
            <a:r>
              <a:rPr lang="en-US" sz="1600" b="1" i="0" dirty="0">
                <a:solidFill>
                  <a:srgbClr val="002060"/>
                </a:solidFill>
                <a:effectLst/>
              </a:rPr>
              <a:t>pseudo time </a:t>
            </a:r>
            <a:r>
              <a:rPr lang="en-US" sz="1600" b="0" i="0" dirty="0">
                <a:solidFill>
                  <a:srgbClr val="002060"/>
                </a:solidFill>
                <a:effectLst/>
              </a:rPr>
              <a:t>information (</a:t>
            </a:r>
            <a:r>
              <a:rPr lang="en-US" sz="1600" b="0" i="1" dirty="0">
                <a:solidFill>
                  <a:srgbClr val="002060"/>
                </a:solidFill>
                <a:effectLst/>
              </a:rPr>
              <a:t>GENIE3</a:t>
            </a:r>
            <a:r>
              <a:rPr lang="en-US" sz="1600" b="0" i="0" dirty="0">
                <a:solidFill>
                  <a:srgbClr val="002060"/>
                </a:solidFill>
                <a:effectLst/>
              </a:rPr>
              <a:t>, </a:t>
            </a:r>
            <a:r>
              <a:rPr lang="en-US" sz="1600" b="0" i="0" dirty="0">
                <a:solidFill>
                  <a:srgbClr val="00206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GRNBoost2</a:t>
            </a:r>
            <a:r>
              <a:rPr lang="en-US" sz="1600" b="0" i="0" dirty="0">
                <a:solidFill>
                  <a:srgbClr val="002060"/>
                </a:solidFill>
                <a:effectLst/>
              </a:rPr>
              <a:t> and </a:t>
            </a:r>
            <a:r>
              <a:rPr lang="en-US" sz="1600" b="0" i="0" dirty="0">
                <a:solidFill>
                  <a:srgbClr val="00206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PIDC</a:t>
            </a:r>
            <a:r>
              <a:rPr lang="en-US" sz="1600" b="0" i="0" dirty="0">
                <a:solidFill>
                  <a:srgbClr val="002060"/>
                </a:solidFill>
                <a:effectLst/>
              </a:rPr>
              <a:t>): 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b="0" i="1" dirty="0">
                <a:solidFill>
                  <a:srgbClr val="002060"/>
                </a:solidFill>
                <a:effectLst/>
              </a:rPr>
              <a:t>GENIE3</a:t>
            </a:r>
            <a:r>
              <a:rPr lang="en-US" sz="1600" b="0" i="0" dirty="0">
                <a:solidFill>
                  <a:srgbClr val="002060"/>
                </a:solidFill>
                <a:effectLst/>
              </a:rPr>
              <a:t> </a:t>
            </a:r>
            <a:r>
              <a:rPr lang="en-US" sz="1600" dirty="0">
                <a:solidFill>
                  <a:srgbClr val="002060"/>
                </a:solidFill>
              </a:rPr>
              <a:t>exhibit better </a:t>
            </a:r>
            <a:r>
              <a:rPr lang="en-US" sz="1600" b="0" i="0" dirty="0">
                <a:solidFill>
                  <a:srgbClr val="002060"/>
                </a:solidFill>
                <a:effectLst/>
              </a:rPr>
              <a:t>stability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i="1" dirty="0">
                <a:solidFill>
                  <a:srgbClr val="002060"/>
                </a:solidFill>
              </a:rPr>
              <a:t>GRNBoost2</a:t>
            </a:r>
            <a:r>
              <a:rPr lang="en-US" sz="1600" dirty="0">
                <a:solidFill>
                  <a:srgbClr val="002060"/>
                </a:solidFill>
              </a:rPr>
              <a:t> is less sensitive to </a:t>
            </a:r>
            <a:r>
              <a:rPr lang="en-US" sz="1600" b="1" dirty="0">
                <a:solidFill>
                  <a:srgbClr val="002060"/>
                </a:solidFill>
              </a:rPr>
              <a:t>dropouts</a:t>
            </a:r>
            <a:r>
              <a:rPr lang="en-US" sz="1600" dirty="0">
                <a:solidFill>
                  <a:srgbClr val="002060"/>
                </a:solidFill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06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06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600" b="0" i="0" dirty="0">
              <a:solidFill>
                <a:srgbClr val="002060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rgbClr val="FF0000"/>
                </a:solidFill>
                <a:effectLst/>
              </a:rPr>
              <a:t>Unfortunately, poor mapping between bulk and single cell-resolved GRNs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14512E54-8C0B-A236-78E8-01DFC54CE319}"/>
              </a:ext>
            </a:extLst>
          </p:cNvPr>
          <p:cNvSpPr txBox="1">
            <a:spLocks/>
          </p:cNvSpPr>
          <p:nvPr/>
        </p:nvSpPr>
        <p:spPr>
          <a:xfrm>
            <a:off x="1809266" y="-101502"/>
            <a:ext cx="10333038" cy="9921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41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marL="514350" indent="-514350" algn="r">
              <a:buAutoNum type="romanLcParenR"/>
            </a:pPr>
            <a:r>
              <a:rPr lang="en-GB" sz="2400" dirty="0">
                <a:solidFill>
                  <a:srgbClr val="00B050"/>
                </a:solidFill>
                <a:latin typeface="+mn-lt"/>
              </a:rPr>
              <a:t>Network Inferences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75DC9CD4-7701-D934-4276-1B3036F7D3C6}"/>
              </a:ext>
            </a:extLst>
          </p:cNvPr>
          <p:cNvSpPr txBox="1">
            <a:spLocks/>
          </p:cNvSpPr>
          <p:nvPr/>
        </p:nvSpPr>
        <p:spPr>
          <a:xfrm>
            <a:off x="49696" y="141801"/>
            <a:ext cx="10972800" cy="7803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400" dirty="0">
                <a:solidFill>
                  <a:srgbClr val="FFC000"/>
                </a:solidFill>
                <a:latin typeface="Century Gothic" panose="020B0502020202020204" pitchFamily="34" charset="0"/>
                <a:cs typeface="Arial" pitchFamily="34"/>
              </a:rPr>
              <a:t>Step 2: Infer signature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C391C-861D-1B3C-4515-AC8EBAB884B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13769816-012C-4027-9C2F-1A4D7A5F1BD8}" type="slidenum">
              <a:rPr lang="en-GB" smtClean="0"/>
              <a:pPr lvl="0"/>
              <a:t>33</a:t>
            </a:fld>
            <a:endParaRPr lang="en-GB"/>
          </a:p>
        </p:txBody>
      </p:sp>
      <p:sp>
        <p:nvSpPr>
          <p:cNvPr id="2048" name="Title 2">
            <a:extLst>
              <a:ext uri="{FF2B5EF4-FFF2-40B4-BE49-F238E27FC236}">
                <a16:creationId xmlns:a16="http://schemas.microsoft.com/office/drawing/2014/main" id="{711FFD68-1FB7-DAE0-79AD-646473975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641" y="639850"/>
            <a:ext cx="10333040" cy="778666"/>
          </a:xfrm>
        </p:spPr>
        <p:txBody>
          <a:bodyPr/>
          <a:lstStyle/>
          <a:p>
            <a:pPr algn="ctr"/>
            <a:r>
              <a:rPr lang="en-GB" sz="2000" i="1" dirty="0"/>
              <a:t>“</a:t>
            </a:r>
            <a:r>
              <a:rPr lang="en-GB" sz="2400" b="0" i="1" dirty="0"/>
              <a:t>Curse of dimensionality</a:t>
            </a:r>
            <a:r>
              <a:rPr lang="en-GB" sz="2400" dirty="0"/>
              <a:t>”:</a:t>
            </a:r>
            <a:br>
              <a:rPr lang="en-GB" sz="2000" dirty="0"/>
            </a:br>
            <a:r>
              <a:rPr lang="en-GB" sz="2000" dirty="0"/>
              <a:t> </a:t>
            </a:r>
            <a:r>
              <a:rPr lang="en-GB" sz="1800" dirty="0"/>
              <a:t>Idea 2: </a:t>
            </a:r>
            <a:r>
              <a:rPr lang="en-GB" sz="1800" b="0" dirty="0"/>
              <a:t>pair single cell </a:t>
            </a:r>
            <a:r>
              <a:rPr lang="en-GB" sz="1800" b="0" dirty="0" err="1"/>
              <a:t>RNASeq</a:t>
            </a:r>
            <a:r>
              <a:rPr lang="en-GB" sz="1800" b="0" dirty="0"/>
              <a:t>.</a:t>
            </a:r>
          </a:p>
        </p:txBody>
      </p:sp>
      <p:pic>
        <p:nvPicPr>
          <p:cNvPr id="2049" name="Picture 2048">
            <a:extLst>
              <a:ext uri="{FF2B5EF4-FFF2-40B4-BE49-F238E27FC236}">
                <a16:creationId xmlns:a16="http://schemas.microsoft.com/office/drawing/2014/main" id="{3F9D7316-B534-84FE-5D02-B1A38053B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977" y="1418516"/>
            <a:ext cx="990656" cy="990656"/>
          </a:xfrm>
          <a:prstGeom prst="rect">
            <a:avLst/>
          </a:prstGeom>
        </p:spPr>
      </p:pic>
      <p:pic>
        <p:nvPicPr>
          <p:cNvPr id="1026" name="Picture 2" descr="Fig. 6">
            <a:extLst>
              <a:ext uri="{FF2B5EF4-FFF2-40B4-BE49-F238E27FC236}">
                <a16:creationId xmlns:a16="http://schemas.microsoft.com/office/drawing/2014/main" id="{0293CA34-EA69-B314-FB09-7BC7B9597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635" y="527636"/>
            <a:ext cx="7988209" cy="500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760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ucun texte alternatif pour cette image">
            <a:extLst>
              <a:ext uri="{FF2B5EF4-FFF2-40B4-BE49-F238E27FC236}">
                <a16:creationId xmlns:a16="http://schemas.microsoft.com/office/drawing/2014/main" id="{E5712F5D-173D-33F6-81E8-98E8FAB90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0" y="1637413"/>
            <a:ext cx="6470384" cy="404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7">
            <a:extLst>
              <a:ext uri="{FF2B5EF4-FFF2-40B4-BE49-F238E27FC236}">
                <a16:creationId xmlns:a16="http://schemas.microsoft.com/office/drawing/2014/main" id="{E9AC3FAC-CE8B-81C6-7B70-F8527A9601BD}"/>
              </a:ext>
            </a:extLst>
          </p:cNvPr>
          <p:cNvSpPr txBox="1"/>
          <p:nvPr/>
        </p:nvSpPr>
        <p:spPr>
          <a:xfrm>
            <a:off x="130629" y="5696137"/>
            <a:ext cx="7959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https://www.biorxiv.org/content/10.1101/2023.06.09.543828v1</a:t>
            </a:r>
            <a:endParaRPr lang="en-US" sz="1200" dirty="0"/>
          </a:p>
          <a:p>
            <a:r>
              <a:rPr lang="en-US" sz="1200" dirty="0"/>
              <a:t>Cantini et al, 2023, </a:t>
            </a:r>
            <a:r>
              <a:rPr lang="en-US" sz="1200" i="1" dirty="0" err="1"/>
              <a:t>bioRarxiv</a:t>
            </a:r>
            <a:endParaRPr lang="en-US" sz="12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DFA4FAE-E85E-B621-6E35-FC6227F15271}"/>
              </a:ext>
            </a:extLst>
          </p:cNvPr>
          <p:cNvSpPr txBox="1"/>
          <p:nvPr/>
        </p:nvSpPr>
        <p:spPr>
          <a:xfrm>
            <a:off x="6847367" y="2268717"/>
            <a:ext cx="439894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rgbClr val="002060"/>
                </a:solidFill>
                <a:effectLst/>
              </a:rPr>
              <a:t>HuMMuS: infer regulatory mechanisms from single-cell multi-omics data</a:t>
            </a:r>
            <a:endParaRPr lang="en-US" sz="1600" dirty="0">
              <a:solidFill>
                <a:srgbClr val="002060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1600" b="0" i="0" dirty="0">
              <a:solidFill>
                <a:srgbClr val="002060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2060"/>
                </a:solidFill>
              </a:rPr>
              <a:t>C</a:t>
            </a:r>
            <a:r>
              <a:rPr lang="en-US" sz="1600" b="0" i="0" dirty="0">
                <a:solidFill>
                  <a:srgbClr val="002060"/>
                </a:solidFill>
                <a:effectLst/>
              </a:rPr>
              <a:t>aptures cross-over interactions between and within  biological layers (HMLNs)</a:t>
            </a:r>
            <a:r>
              <a:rPr lang="en-US" sz="1600" dirty="0">
                <a:solidFill>
                  <a:srgbClr val="002060"/>
                </a:solidFill>
              </a:rPr>
              <a:t>: TF, </a:t>
            </a:r>
            <a:r>
              <a:rPr lang="en-US" sz="1600" dirty="0" err="1">
                <a:solidFill>
                  <a:srgbClr val="002060"/>
                </a:solidFill>
              </a:rPr>
              <a:t>scATAC</a:t>
            </a:r>
            <a:r>
              <a:rPr lang="en-US" sz="1600" dirty="0">
                <a:solidFill>
                  <a:srgbClr val="002060"/>
                </a:solidFill>
              </a:rPr>
              <a:t> and </a:t>
            </a:r>
            <a:r>
              <a:rPr lang="en-US" sz="1600" dirty="0" err="1">
                <a:solidFill>
                  <a:srgbClr val="002060"/>
                </a:solidFill>
              </a:rPr>
              <a:t>scRNA</a:t>
            </a:r>
            <a:r>
              <a:rPr lang="en-US" sz="1600" dirty="0">
                <a:solidFill>
                  <a:srgbClr val="002060"/>
                </a:solidFill>
              </a:rPr>
              <a:t>.</a:t>
            </a:r>
            <a:endParaRPr lang="en-US" sz="1600" b="0" i="0" dirty="0">
              <a:solidFill>
                <a:srgbClr val="002060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1600" b="0" i="0" dirty="0">
              <a:solidFill>
                <a:srgbClr val="002060"/>
              </a:solidFill>
              <a:effectLst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rgbClr val="002060"/>
                </a:solidFill>
                <a:effectLst/>
              </a:rPr>
              <a:t>Network exploration using Random Walk with Restarts (RRWR).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1600" dirty="0">
              <a:solidFill>
                <a:srgbClr val="002060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0" i="0" dirty="0" err="1">
                <a:solidFill>
                  <a:srgbClr val="002060"/>
                </a:solidFill>
                <a:effectLst/>
              </a:rPr>
              <a:t>HuMMuS</a:t>
            </a:r>
            <a:r>
              <a:rPr lang="en-US" sz="1600" b="0" i="0" dirty="0">
                <a:solidFill>
                  <a:srgbClr val="002060"/>
                </a:solidFill>
                <a:effectLst/>
              </a:rPr>
              <a:t> improves TF targets and regulatory regions prediction, while exhibiting enhanced robustness to impaired datasets.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14512E54-8C0B-A236-78E8-01DFC54CE319}"/>
              </a:ext>
            </a:extLst>
          </p:cNvPr>
          <p:cNvSpPr txBox="1">
            <a:spLocks/>
          </p:cNvSpPr>
          <p:nvPr/>
        </p:nvSpPr>
        <p:spPr>
          <a:xfrm>
            <a:off x="1809266" y="-101502"/>
            <a:ext cx="10333038" cy="9921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41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marL="514350" indent="-514350" algn="r">
              <a:buAutoNum type="romanLcParenR"/>
            </a:pPr>
            <a:r>
              <a:rPr lang="en-GB" sz="2400" dirty="0">
                <a:solidFill>
                  <a:srgbClr val="00B050"/>
                </a:solidFill>
                <a:latin typeface="+mn-lt"/>
              </a:rPr>
              <a:t>Network Inferences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75DC9CD4-7701-D934-4276-1B3036F7D3C6}"/>
              </a:ext>
            </a:extLst>
          </p:cNvPr>
          <p:cNvSpPr txBox="1">
            <a:spLocks/>
          </p:cNvSpPr>
          <p:nvPr/>
        </p:nvSpPr>
        <p:spPr>
          <a:xfrm>
            <a:off x="49696" y="141801"/>
            <a:ext cx="10972800" cy="7803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400" dirty="0">
                <a:solidFill>
                  <a:srgbClr val="FFC000"/>
                </a:solidFill>
                <a:latin typeface="Century Gothic" panose="020B0502020202020204" pitchFamily="34" charset="0"/>
                <a:cs typeface="Arial" pitchFamily="34"/>
              </a:rPr>
              <a:t>Step 2: Infer signature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C391C-861D-1B3C-4515-AC8EBAB884B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13769816-012C-4027-9C2F-1A4D7A5F1BD8}" type="slidenum">
              <a:rPr lang="en-GB" smtClean="0"/>
              <a:pPr lvl="0"/>
              <a:t>34</a:t>
            </a:fld>
            <a:endParaRPr lang="en-GB"/>
          </a:p>
        </p:txBody>
      </p:sp>
      <p:sp>
        <p:nvSpPr>
          <p:cNvPr id="2048" name="Title 2">
            <a:extLst>
              <a:ext uri="{FF2B5EF4-FFF2-40B4-BE49-F238E27FC236}">
                <a16:creationId xmlns:a16="http://schemas.microsoft.com/office/drawing/2014/main" id="{711FFD68-1FB7-DAE0-79AD-646473975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674" y="830865"/>
            <a:ext cx="10333040" cy="778666"/>
          </a:xfrm>
        </p:spPr>
        <p:txBody>
          <a:bodyPr/>
          <a:lstStyle/>
          <a:p>
            <a:pPr algn="ctr"/>
            <a:r>
              <a:rPr lang="en-GB" sz="2000" i="1" dirty="0"/>
              <a:t>“</a:t>
            </a:r>
            <a:r>
              <a:rPr lang="en-GB" sz="2400" b="0" i="1" dirty="0"/>
              <a:t>Curse of dimensionality</a:t>
            </a:r>
            <a:r>
              <a:rPr lang="en-GB" sz="2400" dirty="0"/>
              <a:t>”:</a:t>
            </a:r>
            <a:br>
              <a:rPr lang="en-GB" sz="2000" dirty="0"/>
            </a:br>
            <a:r>
              <a:rPr lang="en-GB" sz="2000" dirty="0"/>
              <a:t> </a:t>
            </a:r>
            <a:r>
              <a:rPr lang="en-GB" sz="1800" dirty="0"/>
              <a:t>Idea 3: </a:t>
            </a:r>
            <a:r>
              <a:rPr lang="en-GB" sz="1800" b="0" dirty="0"/>
              <a:t>pair</a:t>
            </a:r>
            <a:r>
              <a:rPr lang="en-GB" sz="1800" dirty="0"/>
              <a:t> </a:t>
            </a:r>
            <a:r>
              <a:rPr lang="en-GB" sz="1800" b="0" dirty="0" err="1"/>
              <a:t>scRNASeq</a:t>
            </a:r>
            <a:r>
              <a:rPr lang="en-GB" sz="1800" b="0" dirty="0"/>
              <a:t> and</a:t>
            </a:r>
            <a:br>
              <a:rPr lang="en-GB" sz="1800" b="0" dirty="0"/>
            </a:br>
            <a:r>
              <a:rPr lang="en-GB" sz="1800" b="0" dirty="0"/>
              <a:t> </a:t>
            </a:r>
            <a:r>
              <a:rPr lang="en-GB" sz="1800" dirty="0"/>
              <a:t>multi-omics i</a:t>
            </a:r>
            <a:r>
              <a:rPr lang="en-GB" sz="1800" b="0" dirty="0"/>
              <a:t>ntegration</a:t>
            </a:r>
          </a:p>
        </p:txBody>
      </p:sp>
      <p:pic>
        <p:nvPicPr>
          <p:cNvPr id="2049" name="Picture 2048">
            <a:extLst>
              <a:ext uri="{FF2B5EF4-FFF2-40B4-BE49-F238E27FC236}">
                <a16:creationId xmlns:a16="http://schemas.microsoft.com/office/drawing/2014/main" id="{3F9D7316-B534-84FE-5D02-B1A38053B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744" y="922104"/>
            <a:ext cx="990656" cy="9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97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3078514-002C-2785-C95C-0540B1BACEA2}"/>
              </a:ext>
            </a:extLst>
          </p:cNvPr>
          <p:cNvGraphicFramePr/>
          <p:nvPr/>
        </p:nvGraphicFramePr>
        <p:xfrm>
          <a:off x="2627273" y="783947"/>
          <a:ext cx="7548638" cy="5032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116F23-74D1-EAFC-CCC0-4223144F4095}"/>
              </a:ext>
            </a:extLst>
          </p:cNvPr>
          <p:cNvSpPr txBox="1"/>
          <p:nvPr/>
        </p:nvSpPr>
        <p:spPr>
          <a:xfrm>
            <a:off x="2597873" y="5507859"/>
            <a:ext cx="8068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002060"/>
                </a:solidFill>
              </a:rPr>
              <a:t>2 strategies to build biological networks</a:t>
            </a:r>
          </a:p>
        </p:txBody>
      </p:sp>
      <p:sp>
        <p:nvSpPr>
          <p:cNvPr id="55" name="Rectangle : coins arrondis 31">
            <a:extLst>
              <a:ext uri="{FF2B5EF4-FFF2-40B4-BE49-F238E27FC236}">
                <a16:creationId xmlns:a16="http://schemas.microsoft.com/office/drawing/2014/main" id="{A56EB0CB-7AFD-2BAF-F6BF-E8ABD42CA742}"/>
              </a:ext>
            </a:extLst>
          </p:cNvPr>
          <p:cNvSpPr/>
          <p:nvPr/>
        </p:nvSpPr>
        <p:spPr>
          <a:xfrm>
            <a:off x="1972216" y="895598"/>
            <a:ext cx="4545809" cy="4594605"/>
          </a:xfrm>
          <a:prstGeom prst="roundRect">
            <a:avLst/>
          </a:prstGeom>
          <a:solidFill>
            <a:srgbClr val="FFFF00">
              <a:alpha val="30000"/>
            </a:srgb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4D269CAB-7606-0740-1C07-99D5BA77DB6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13769816-012C-4027-9C2F-1A4D7A5F1BD8}" type="slidenum">
              <a:rPr lang="en-GB" smtClean="0"/>
              <a:pPr lvl="0"/>
              <a:t>35</a:t>
            </a:fld>
            <a:endParaRPr lang="en-GB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467766C0-009F-18C6-D794-CD93E2926280}"/>
              </a:ext>
            </a:extLst>
          </p:cNvPr>
          <p:cNvSpPr txBox="1">
            <a:spLocks/>
          </p:cNvSpPr>
          <p:nvPr/>
        </p:nvSpPr>
        <p:spPr>
          <a:xfrm>
            <a:off x="1784939" y="-97309"/>
            <a:ext cx="10333038" cy="9921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41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algn="r"/>
            <a:r>
              <a:rPr lang="en-GB" sz="2400" dirty="0">
                <a:solidFill>
                  <a:srgbClr val="00B050"/>
                </a:solidFill>
                <a:latin typeface="+mn-lt"/>
              </a:rPr>
              <a:t>i) Network Inference</a:t>
            </a:r>
          </a:p>
        </p:txBody>
      </p:sp>
      <p:sp>
        <p:nvSpPr>
          <p:cNvPr id="65" name="Titre 3">
            <a:extLst>
              <a:ext uri="{FF2B5EF4-FFF2-40B4-BE49-F238E27FC236}">
                <a16:creationId xmlns:a16="http://schemas.microsoft.com/office/drawing/2014/main" id="{58FC2722-CD08-7701-333C-746618FE33F3}"/>
              </a:ext>
            </a:extLst>
          </p:cNvPr>
          <p:cNvSpPr txBox="1">
            <a:spLocks/>
          </p:cNvSpPr>
          <p:nvPr/>
        </p:nvSpPr>
        <p:spPr>
          <a:xfrm>
            <a:off x="96921" y="-47251"/>
            <a:ext cx="6304669" cy="778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800" dirty="0">
                <a:latin typeface="+mn-lt"/>
              </a:rPr>
              <a:t>Deconvolution workflow</a:t>
            </a:r>
          </a:p>
          <a:p>
            <a:r>
              <a:rPr lang="en-GB" sz="2000" dirty="0">
                <a:solidFill>
                  <a:srgbClr val="FFC000"/>
                </a:solidFill>
                <a:latin typeface="+mn-lt"/>
              </a:rPr>
              <a:t>Step 2: cellular fingerprints</a:t>
            </a:r>
          </a:p>
          <a:p>
            <a:endParaRPr lang="en-GB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3121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873DEF4-EEDB-94F1-38A8-7E79898F9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9792"/>
            <a:ext cx="9057889" cy="483133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D4FC276-D4C5-45A0-B345-0F4DE2ABB4CE}"/>
              </a:ext>
            </a:extLst>
          </p:cNvPr>
          <p:cNvSpPr txBox="1"/>
          <p:nvPr/>
        </p:nvSpPr>
        <p:spPr>
          <a:xfrm>
            <a:off x="8855677" y="2468533"/>
            <a:ext cx="33363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en-GB" dirty="0" err="1">
                <a:hlinkClick r:id="rId3"/>
              </a:rPr>
              <a:t>OmniPath</a:t>
            </a:r>
            <a:r>
              <a:rPr lang="en-GB" dirty="0"/>
              <a:t>, a compendium of curated pathway databases</a:t>
            </a:r>
          </a:p>
          <a:p>
            <a:pPr marL="342900" indent="-342900">
              <a:buFont typeface="+mj-lt"/>
              <a:buAutoNum type="alphaLcPeriod"/>
            </a:pPr>
            <a:endParaRPr lang="en-GB" dirty="0">
              <a:hlinkClick r:id="" action="ppaction://noaction"/>
            </a:endParaRPr>
          </a:p>
          <a:p>
            <a:pPr marL="342900" indent="-342900">
              <a:buFont typeface="+mj-lt"/>
              <a:buAutoNum type="alphaLcPeriod"/>
            </a:pPr>
            <a:r>
              <a:rPr lang="en-GB" dirty="0" err="1">
                <a:hlinkClick r:id="" action="ppaction://noaction"/>
              </a:rPr>
              <a:t>DecoupleR</a:t>
            </a:r>
            <a:r>
              <a:rPr lang="en-GB" dirty="0"/>
              <a:t>  Bioconductor package to infer TS activities </a:t>
            </a:r>
            <a:r>
              <a:rPr lang="en-GB" baseline="30000" dirty="0"/>
              <a:t>1</a:t>
            </a:r>
            <a:r>
              <a:rPr lang="en-GB" dirty="0"/>
              <a:t> </a:t>
            </a:r>
          </a:p>
          <a:p>
            <a:pPr marL="342900" indent="-342900">
              <a:buFont typeface="+mj-lt"/>
              <a:buAutoNum type="alphaLcPeriod"/>
            </a:pPr>
            <a:endParaRPr lang="en-GB" dirty="0"/>
          </a:p>
          <a:p>
            <a:pPr marL="342900" indent="-342900">
              <a:buFont typeface="+mj-lt"/>
              <a:buAutoNum type="alphaLcPeriod"/>
            </a:pPr>
            <a:r>
              <a:rPr lang="en-GB" b="1" dirty="0"/>
              <a:t>Objective</a:t>
            </a:r>
            <a:r>
              <a:rPr lang="en-GB" dirty="0"/>
              <a:t>: reduce dimension of </a:t>
            </a:r>
            <a:r>
              <a:rPr lang="en-GB" i="1" dirty="0"/>
              <a:t>input </a:t>
            </a:r>
            <a:r>
              <a:rPr lang="en-GB" dirty="0"/>
              <a:t>space, from </a:t>
            </a:r>
            <a:r>
              <a:rPr lang="en-GB" i="1" dirty="0"/>
              <a:t>transcripts </a:t>
            </a:r>
            <a:r>
              <a:rPr lang="en-GB" dirty="0"/>
              <a:t>to </a:t>
            </a:r>
            <a:r>
              <a:rPr lang="en-GB" i="1" dirty="0"/>
              <a:t>pathways</a:t>
            </a:r>
          </a:p>
          <a:p>
            <a:endParaRPr lang="en-GB" dirty="0"/>
          </a:p>
        </p:txBody>
      </p:sp>
      <p:sp>
        <p:nvSpPr>
          <p:cNvPr id="9" name="ZoneTexte 7">
            <a:extLst>
              <a:ext uri="{FF2B5EF4-FFF2-40B4-BE49-F238E27FC236}">
                <a16:creationId xmlns:a16="http://schemas.microsoft.com/office/drawing/2014/main" id="{B8CC4200-2ADD-5EF3-BE30-74B77F3F3A25}"/>
              </a:ext>
            </a:extLst>
          </p:cNvPr>
          <p:cNvSpPr txBox="1"/>
          <p:nvPr/>
        </p:nvSpPr>
        <p:spPr>
          <a:xfrm>
            <a:off x="0" y="5545240"/>
            <a:ext cx="3336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https://academic.oup.com/bioinformaticsadvances/article/2/1/vbac016/6544613</a:t>
            </a:r>
            <a:r>
              <a:rPr lang="en-US" sz="1200" dirty="0"/>
              <a:t>,</a:t>
            </a:r>
          </a:p>
          <a:p>
            <a:r>
              <a:rPr lang="en-US" sz="1200" dirty="0" err="1"/>
              <a:t>Mompel</a:t>
            </a:r>
            <a:r>
              <a:rPr lang="en-US" sz="1200" dirty="0"/>
              <a:t> et al, 2023, </a:t>
            </a:r>
            <a:r>
              <a:rPr lang="en-US" sz="1200" i="1" dirty="0"/>
              <a:t>ISCB Bioinformatics</a:t>
            </a:r>
            <a:endParaRPr lang="en-US" sz="1200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52549A57-EEB2-5513-3C24-EBDA1D40D724}"/>
              </a:ext>
            </a:extLst>
          </p:cNvPr>
          <p:cNvSpPr txBox="1">
            <a:spLocks/>
          </p:cNvSpPr>
          <p:nvPr/>
        </p:nvSpPr>
        <p:spPr>
          <a:xfrm>
            <a:off x="0" y="267746"/>
            <a:ext cx="10972800" cy="7803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400" dirty="0">
                <a:solidFill>
                  <a:srgbClr val="FFC000"/>
                </a:solidFill>
                <a:latin typeface="Century Gothic" panose="020B0502020202020204" pitchFamily="34" charset="0"/>
                <a:cs typeface="Arial" pitchFamily="34"/>
              </a:rPr>
              <a:t>Step 2: Infer signature matrix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A1399AB1-8FB6-A146-C65C-39EF096BD9F6}"/>
              </a:ext>
            </a:extLst>
          </p:cNvPr>
          <p:cNvSpPr txBox="1">
            <a:spLocks/>
          </p:cNvSpPr>
          <p:nvPr/>
        </p:nvSpPr>
        <p:spPr>
          <a:xfrm>
            <a:off x="1690492" y="-127591"/>
            <a:ext cx="10333038" cy="9921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41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marL="514350" indent="-514350" algn="r">
              <a:buAutoNum type="romanLcParenR"/>
            </a:pPr>
            <a:r>
              <a:rPr lang="en-GB" sz="2400" dirty="0">
                <a:solidFill>
                  <a:srgbClr val="00B050"/>
                </a:solidFill>
                <a:latin typeface="+mn-lt"/>
              </a:rPr>
              <a:t>Network inference</a:t>
            </a:r>
          </a:p>
        </p:txBody>
      </p:sp>
      <p:sp>
        <p:nvSpPr>
          <p:cNvPr id="65" name="Title 2">
            <a:extLst>
              <a:ext uri="{FF2B5EF4-FFF2-40B4-BE49-F238E27FC236}">
                <a16:creationId xmlns:a16="http://schemas.microsoft.com/office/drawing/2014/main" id="{5D0DAA6D-8AFD-C9A5-8ECD-E4FE7D2D9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157" y="404700"/>
            <a:ext cx="10333040" cy="778666"/>
          </a:xfrm>
        </p:spPr>
        <p:txBody>
          <a:bodyPr/>
          <a:lstStyle/>
          <a:p>
            <a:pPr algn="ctr"/>
            <a:r>
              <a:rPr lang="en-GB" sz="2000" i="1" dirty="0"/>
              <a:t>“</a:t>
            </a:r>
            <a:r>
              <a:rPr lang="en-GB" sz="2400" b="0" i="1" dirty="0"/>
              <a:t>Curse of dimensionality</a:t>
            </a:r>
            <a:r>
              <a:rPr lang="en-GB" sz="2400" dirty="0"/>
              <a:t>”:</a:t>
            </a:r>
            <a:br>
              <a:rPr lang="en-GB" sz="2000" dirty="0"/>
            </a:br>
            <a:r>
              <a:rPr lang="en-GB" sz="2000" dirty="0"/>
              <a:t> </a:t>
            </a:r>
            <a:r>
              <a:rPr lang="en-GB" sz="1800" dirty="0"/>
              <a:t>Idea 3: </a:t>
            </a:r>
            <a:r>
              <a:rPr lang="en-GB" sz="1800" b="0" dirty="0"/>
              <a:t>incorporate prior knowledge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5C6C95-7109-7B92-8033-4147FA9838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3769816-012C-4027-9C2F-1A4D7A5F1BD8}" type="slidenum">
              <a:rPr lang="en-GB" smtClean="0"/>
              <a:pPr lvl="0"/>
              <a:t>36</a:t>
            </a:fld>
            <a:endParaRPr lang="en-GB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02C4F97F-7D58-3A33-32DC-DCF55BC6E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5969" y="363305"/>
            <a:ext cx="990656" cy="99065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1F11F5B-0FB1-6F75-5635-DDB3F2A0EDA1}"/>
              </a:ext>
            </a:extLst>
          </p:cNvPr>
          <p:cNvSpPr txBox="1"/>
          <p:nvPr/>
        </p:nvSpPr>
        <p:spPr>
          <a:xfrm>
            <a:off x="4763387" y="6503253"/>
            <a:ext cx="762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i="1" baseline="30000" dirty="0"/>
              <a:t>1</a:t>
            </a:r>
            <a:r>
              <a:rPr lang="en-GB" sz="1400" i="1" dirty="0"/>
              <a:t> Consensual</a:t>
            </a:r>
            <a:r>
              <a:rPr lang="en-GB" sz="1400" dirty="0"/>
              <a:t> methods</a:t>
            </a:r>
            <a:r>
              <a:rPr lang="en-GB" sz="1400" i="1" dirty="0"/>
              <a:t> </a:t>
            </a:r>
            <a:r>
              <a:rPr lang="en-GB" sz="1400" dirty="0"/>
              <a:t>or </a:t>
            </a:r>
            <a:r>
              <a:rPr lang="en-GB" sz="1400" i="1" dirty="0"/>
              <a:t>multivariate linear modelling</a:t>
            </a:r>
            <a:r>
              <a:rPr lang="en-GB" sz="1400" dirty="0"/>
              <a:t> reveal the best performing.</a:t>
            </a:r>
          </a:p>
        </p:txBody>
      </p:sp>
    </p:spTree>
    <p:extLst>
      <p:ext uri="{BB962C8B-B14F-4D97-AF65-F5344CB8AC3E}">
        <p14:creationId xmlns:p14="http://schemas.microsoft.com/office/powerpoint/2010/main" val="3662686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Espace réservé du pied de page 1">
            <a:extLst>
              <a:ext uri="{FF2B5EF4-FFF2-40B4-BE49-F238E27FC236}">
                <a16:creationId xmlns:a16="http://schemas.microsoft.com/office/drawing/2014/main" id="{68F80EF3-1017-004B-F645-CAD218C684D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095378" y="6285658"/>
            <a:ext cx="4114800" cy="36512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Deconvolution</a:t>
            </a: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Espace réservé du numéro de diapositive 2">
            <a:extLst>
              <a:ext uri="{FF2B5EF4-FFF2-40B4-BE49-F238E27FC236}">
                <a16:creationId xmlns:a16="http://schemas.microsoft.com/office/drawing/2014/main" id="{10DCE801-D284-3DF3-FD00-FC115E5A3F3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890D0-58DA-4F53-B9C8-1F7EB626E16D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Century Gothic" pitchFamily="34"/>
              <a:ea typeface="+mn-ea"/>
              <a:cs typeface="+mn-cs"/>
            </a:endParaRP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D480AA47-30C8-296C-38C4-C97BB4D556AF}"/>
              </a:ext>
            </a:extLst>
          </p:cNvPr>
          <p:cNvGrpSpPr/>
          <p:nvPr/>
        </p:nvGrpSpPr>
        <p:grpSpPr>
          <a:xfrm>
            <a:off x="1821282" y="3500544"/>
            <a:ext cx="8942689" cy="2424870"/>
            <a:chOff x="1712938" y="3131260"/>
            <a:chExt cx="8942689" cy="2424870"/>
          </a:xfrm>
        </p:grpSpPr>
        <p:sp>
          <p:nvSpPr>
            <p:cNvPr id="21" name="Arrow: Bent-Up 37">
              <a:extLst>
                <a:ext uri="{FF2B5EF4-FFF2-40B4-BE49-F238E27FC236}">
                  <a16:creationId xmlns:a16="http://schemas.microsoft.com/office/drawing/2014/main" id="{F7A42931-25E5-0554-DEE4-9ED17EA9D7FF}"/>
                </a:ext>
              </a:extLst>
            </p:cNvPr>
            <p:cNvSpPr/>
            <p:nvPr/>
          </p:nvSpPr>
          <p:spPr>
            <a:xfrm rot="5400013">
              <a:off x="1629051" y="3285508"/>
              <a:ext cx="1605430" cy="1437656"/>
            </a:xfrm>
            <a:custGeom>
              <a:avLst>
                <a:gd name="f10" fmla="val 25000"/>
                <a:gd name="f11" fmla="val 25000"/>
                <a:gd name="f12" fmla="val 25000"/>
              </a:avLst>
              <a:gdLst>
                <a:gd name="f3" fmla="val 10800000"/>
                <a:gd name="f4" fmla="val 54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val 25000"/>
                <a:gd name="f11" fmla="val 25000"/>
                <a:gd name="f12" fmla="val 25000"/>
                <a:gd name="f13" fmla="+- 0 0 -360"/>
                <a:gd name="f14" fmla="+- 0 0 -270"/>
                <a:gd name="f15" fmla="+- 0 0 -180"/>
                <a:gd name="f16" fmla="+- 0 0 -90"/>
                <a:gd name="f17" fmla="abs f6"/>
                <a:gd name="f18" fmla="abs f7"/>
                <a:gd name="f19" fmla="abs f8"/>
                <a:gd name="f20" fmla="val f9"/>
                <a:gd name="f21" fmla="val f10"/>
                <a:gd name="f22" fmla="val f11"/>
                <a:gd name="f23" fmla="val f12"/>
                <a:gd name="f24" fmla="*/ f13 f3 1"/>
                <a:gd name="f25" fmla="*/ f14 f3 1"/>
                <a:gd name="f26" fmla="*/ f15 f3 1"/>
                <a:gd name="f27" fmla="*/ f16 f3 1"/>
                <a:gd name="f28" fmla="?: f17 f6 1"/>
                <a:gd name="f29" fmla="?: f18 f7 1"/>
                <a:gd name="f30" fmla="?: f19 f8 1"/>
                <a:gd name="f31" fmla="*/ f24 1 f5"/>
                <a:gd name="f32" fmla="*/ f25 1 f5"/>
                <a:gd name="f33" fmla="*/ f26 1 f5"/>
                <a:gd name="f34" fmla="*/ f27 1 f5"/>
                <a:gd name="f35" fmla="*/ f28 1 21600"/>
                <a:gd name="f36" fmla="*/ f29 1 21600"/>
                <a:gd name="f37" fmla="*/ 21600 f28 1"/>
                <a:gd name="f38" fmla="*/ 21600 f29 1"/>
                <a:gd name="f39" fmla="+- f31 0 f4"/>
                <a:gd name="f40" fmla="+- f32 0 f4"/>
                <a:gd name="f41" fmla="+- f33 0 f4"/>
                <a:gd name="f42" fmla="+- f34 0 f4"/>
                <a:gd name="f43" fmla="min f36 f35"/>
                <a:gd name="f44" fmla="*/ f37 1 f30"/>
                <a:gd name="f45" fmla="*/ f38 1 f30"/>
                <a:gd name="f46" fmla="val f44"/>
                <a:gd name="f47" fmla="val f45"/>
                <a:gd name="f48" fmla="*/ f20 f43 1"/>
                <a:gd name="f49" fmla="+- f47 0 f20"/>
                <a:gd name="f50" fmla="+- f46 0 f20"/>
                <a:gd name="f51" fmla="*/ f47 f43 1"/>
                <a:gd name="f52" fmla="*/ f46 f43 1"/>
                <a:gd name="f53" fmla="min f50 f49"/>
                <a:gd name="f54" fmla="*/ f53 f23 1"/>
                <a:gd name="f55" fmla="*/ f53 f22 1"/>
                <a:gd name="f56" fmla="*/ f53 f21 1"/>
                <a:gd name="f57" fmla="*/ f54 1 100000"/>
                <a:gd name="f58" fmla="*/ f55 1 50000"/>
                <a:gd name="f59" fmla="*/ f55 1 100000"/>
                <a:gd name="f60" fmla="*/ f56 1 200000"/>
                <a:gd name="f61" fmla="*/ f56 1 100000"/>
                <a:gd name="f62" fmla="+- f46 0 f58"/>
                <a:gd name="f63" fmla="+- f46 0 f59"/>
                <a:gd name="f64" fmla="+- f47 0 f61"/>
                <a:gd name="f65" fmla="+- f57 f47 0"/>
                <a:gd name="f66" fmla="*/ f57 f43 1"/>
                <a:gd name="f67" fmla="+- f63 0 f60"/>
                <a:gd name="f68" fmla="+- f63 f60 0"/>
                <a:gd name="f69" fmla="+- f64 f47 0"/>
                <a:gd name="f70" fmla="*/ f65 1 2"/>
                <a:gd name="f71" fmla="*/ f64 f43 1"/>
                <a:gd name="f72" fmla="*/ f62 f43 1"/>
                <a:gd name="f73" fmla="*/ f63 f43 1"/>
                <a:gd name="f74" fmla="*/ f68 1 2"/>
                <a:gd name="f75" fmla="*/ f69 1 2"/>
                <a:gd name="f76" fmla="*/ f68 f43 1"/>
                <a:gd name="f77" fmla="*/ f67 f43 1"/>
                <a:gd name="f78" fmla="*/ f70 f43 1"/>
                <a:gd name="f79" fmla="*/ f75 f43 1"/>
                <a:gd name="f80" fmla="*/ f74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9">
                  <a:pos x="f73" y="f48"/>
                </a:cxn>
                <a:cxn ang="f40">
                  <a:pos x="f72" y="f66"/>
                </a:cxn>
                <a:cxn ang="f40">
                  <a:pos x="f48" y="f79"/>
                </a:cxn>
                <a:cxn ang="f41">
                  <a:pos x="f80" y="f51"/>
                </a:cxn>
                <a:cxn ang="f42">
                  <a:pos x="f76" y="f78"/>
                </a:cxn>
                <a:cxn ang="f42">
                  <a:pos x="f52" y="f66"/>
                </a:cxn>
              </a:cxnLst>
              <a:rect l="f48" t="f71" r="f76" b="f51"/>
              <a:pathLst>
                <a:path>
                  <a:moveTo>
                    <a:pt x="f48" y="f71"/>
                  </a:moveTo>
                  <a:lnTo>
                    <a:pt x="f77" y="f71"/>
                  </a:lnTo>
                  <a:lnTo>
                    <a:pt x="f77" y="f66"/>
                  </a:lnTo>
                  <a:lnTo>
                    <a:pt x="f72" y="f66"/>
                  </a:lnTo>
                  <a:lnTo>
                    <a:pt x="f73" y="f48"/>
                  </a:lnTo>
                  <a:lnTo>
                    <a:pt x="f52" y="f66"/>
                  </a:lnTo>
                  <a:lnTo>
                    <a:pt x="f76" y="f66"/>
                  </a:lnTo>
                  <a:lnTo>
                    <a:pt x="f76" y="f51"/>
                  </a:lnTo>
                  <a:lnTo>
                    <a:pt x="f48" y="f51"/>
                  </a:lnTo>
                  <a:close/>
                </a:path>
              </a:pathLst>
            </a:custGeom>
            <a:solidFill>
              <a:srgbClr val="C00040"/>
            </a:solidFill>
            <a:ln w="12701" cap="flat">
              <a:solidFill>
                <a:schemeClr val="tx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22" name="TextBox 41">
              <a:extLst>
                <a:ext uri="{FF2B5EF4-FFF2-40B4-BE49-F238E27FC236}">
                  <a16:creationId xmlns:a16="http://schemas.microsoft.com/office/drawing/2014/main" id="{10261D01-169A-4220-A44C-B0A39F2E2662}"/>
                </a:ext>
              </a:extLst>
            </p:cNvPr>
            <p:cNvSpPr txBox="1">
              <a:spLocks/>
            </p:cNvSpPr>
            <p:nvPr/>
          </p:nvSpPr>
          <p:spPr>
            <a:xfrm>
              <a:off x="3206213" y="4012653"/>
              <a:ext cx="468000" cy="468000"/>
            </a:xfrm>
            <a:prstGeom prst="ellipse">
              <a:avLst/>
            </a:prstGeom>
            <a:solidFill>
              <a:srgbClr val="FFFFFF"/>
            </a:solidFill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500" b="0" i="0" u="none" strike="noStrike" kern="1200" cap="none" spc="0" baseline="-25000" dirty="0">
                <a:solidFill>
                  <a:srgbClr val="FF000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23" name="TextBox 42">
              <a:extLst>
                <a:ext uri="{FF2B5EF4-FFF2-40B4-BE49-F238E27FC236}">
                  <a16:creationId xmlns:a16="http://schemas.microsoft.com/office/drawing/2014/main" id="{0DDB62C0-ED42-2D1B-90DC-4A60B876DBE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79328" y="4296130"/>
              <a:ext cx="1260000" cy="1260000"/>
            </a:xfrm>
            <a:prstGeom prst="ellipse">
              <a:avLst/>
            </a:prstGeom>
            <a:solidFill>
              <a:srgbClr val="FFFFFF"/>
            </a:solidFill>
            <a:ln w="28575" cap="flat">
              <a:solidFill>
                <a:srgbClr val="0000FF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" dirty="0">
                  <a:solidFill>
                    <a:srgbClr val="0000FF"/>
                  </a:solidFill>
                  <a:uFillTx/>
                  <a:latin typeface="Century Gothic" pitchFamily="34"/>
                </a:rPr>
                <a:t>MHC-II</a:t>
              </a:r>
              <a:endParaRPr lang="en-GB" sz="1200" b="0" i="0" u="none" strike="noStrike" kern="1200" cap="none" spc="0" baseline="-25000" dirty="0">
                <a:solidFill>
                  <a:srgbClr val="0000FF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itchFamily="34"/>
              </a:endParaRPr>
            </a:p>
          </p:txBody>
        </p:sp>
        <p:cxnSp>
          <p:nvCxnSpPr>
            <p:cNvPr id="24" name="Straight Connector 44">
              <a:extLst>
                <a:ext uri="{FF2B5EF4-FFF2-40B4-BE49-F238E27FC236}">
                  <a16:creationId xmlns:a16="http://schemas.microsoft.com/office/drawing/2014/main" id="{83E511EB-F77A-25C2-7CD3-AC727B5C68DA}"/>
                </a:ext>
              </a:extLst>
            </p:cNvPr>
            <p:cNvCxnSpPr>
              <a:cxnSpLocks/>
              <a:stCxn id="22" idx="6"/>
              <a:endCxn id="23" idx="2"/>
            </p:cNvCxnSpPr>
            <p:nvPr/>
          </p:nvCxnSpPr>
          <p:spPr>
            <a:xfrm>
              <a:off x="3674213" y="4246653"/>
              <a:ext cx="705115" cy="679477"/>
            </a:xfrm>
            <a:prstGeom prst="straightConnector1">
              <a:avLst/>
            </a:prstGeom>
            <a:noFill/>
            <a:ln w="76196" cap="flat">
              <a:solidFill>
                <a:srgbClr val="0000FF"/>
              </a:solidFill>
              <a:prstDash val="solid"/>
              <a:miter/>
            </a:ln>
          </p:spPr>
        </p:cxnSp>
        <p:sp>
          <p:nvSpPr>
            <p:cNvPr id="25" name="TextBox 43">
              <a:extLst>
                <a:ext uri="{FF2B5EF4-FFF2-40B4-BE49-F238E27FC236}">
                  <a16:creationId xmlns:a16="http://schemas.microsoft.com/office/drawing/2014/main" id="{DC103EC7-BF98-8814-E672-E622DAE9EDA3}"/>
                </a:ext>
              </a:extLst>
            </p:cNvPr>
            <p:cNvSpPr txBox="1">
              <a:spLocks/>
            </p:cNvSpPr>
            <p:nvPr/>
          </p:nvSpPr>
          <p:spPr>
            <a:xfrm>
              <a:off x="5296783" y="3131260"/>
              <a:ext cx="900000" cy="900000"/>
            </a:xfrm>
            <a:prstGeom prst="ellipse">
              <a:avLst/>
            </a:prstGeom>
            <a:solidFill>
              <a:srgbClr val="FFFFFF"/>
            </a:solidFill>
            <a:ln w="28575" cap="flat">
              <a:solidFill>
                <a:srgbClr val="007F7F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-25000" dirty="0">
                <a:solidFill>
                  <a:srgbClr val="00FF00"/>
                </a:solidFill>
                <a:uFillTx/>
                <a:latin typeface="Century Gothic" pitchFamily="34"/>
              </a:endParaRPr>
            </a:p>
            <a:p>
              <a:pPr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" dirty="0">
                  <a:solidFill>
                    <a:srgbClr val="007F7F"/>
                  </a:solidFill>
                  <a:uFillTx/>
                  <a:latin typeface="Century Gothic" pitchFamily="34"/>
                </a:rPr>
                <a:t>CD19</a:t>
              </a:r>
              <a:endParaRPr lang="en-GB" sz="1200" b="0" i="0" u="none" strike="noStrike" kern="1200" cap="none" spc="0" baseline="-25000" dirty="0">
                <a:solidFill>
                  <a:srgbClr val="007F7F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27" name="Arrow: Bent-Up 93">
              <a:extLst>
                <a:ext uri="{FF2B5EF4-FFF2-40B4-BE49-F238E27FC236}">
                  <a16:creationId xmlns:a16="http://schemas.microsoft.com/office/drawing/2014/main" id="{1CC9988A-D74B-2359-C343-57DC4CB4E757}"/>
                </a:ext>
              </a:extLst>
            </p:cNvPr>
            <p:cNvSpPr/>
            <p:nvPr/>
          </p:nvSpPr>
          <p:spPr>
            <a:xfrm rot="16199987" flipH="1">
              <a:off x="9134084" y="3275035"/>
              <a:ext cx="1605430" cy="1437656"/>
            </a:xfrm>
            <a:custGeom>
              <a:avLst>
                <a:gd name="f10" fmla="val 25000"/>
                <a:gd name="f11" fmla="val 25000"/>
                <a:gd name="f12" fmla="val 25000"/>
              </a:avLst>
              <a:gdLst>
                <a:gd name="f3" fmla="val 10800000"/>
                <a:gd name="f4" fmla="val 54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val 25000"/>
                <a:gd name="f11" fmla="val 25000"/>
                <a:gd name="f12" fmla="val 25000"/>
                <a:gd name="f13" fmla="+- 0 0 -360"/>
                <a:gd name="f14" fmla="+- 0 0 -270"/>
                <a:gd name="f15" fmla="+- 0 0 -180"/>
                <a:gd name="f16" fmla="+- 0 0 -90"/>
                <a:gd name="f17" fmla="abs f6"/>
                <a:gd name="f18" fmla="abs f7"/>
                <a:gd name="f19" fmla="abs f8"/>
                <a:gd name="f20" fmla="val f9"/>
                <a:gd name="f21" fmla="val f10"/>
                <a:gd name="f22" fmla="val f11"/>
                <a:gd name="f23" fmla="val f12"/>
                <a:gd name="f24" fmla="*/ f13 f3 1"/>
                <a:gd name="f25" fmla="*/ f14 f3 1"/>
                <a:gd name="f26" fmla="*/ f15 f3 1"/>
                <a:gd name="f27" fmla="*/ f16 f3 1"/>
                <a:gd name="f28" fmla="?: f17 f6 1"/>
                <a:gd name="f29" fmla="?: f18 f7 1"/>
                <a:gd name="f30" fmla="?: f19 f8 1"/>
                <a:gd name="f31" fmla="*/ f24 1 f5"/>
                <a:gd name="f32" fmla="*/ f25 1 f5"/>
                <a:gd name="f33" fmla="*/ f26 1 f5"/>
                <a:gd name="f34" fmla="*/ f27 1 f5"/>
                <a:gd name="f35" fmla="*/ f28 1 21600"/>
                <a:gd name="f36" fmla="*/ f29 1 21600"/>
                <a:gd name="f37" fmla="*/ 21600 f28 1"/>
                <a:gd name="f38" fmla="*/ 21600 f29 1"/>
                <a:gd name="f39" fmla="+- f31 0 f4"/>
                <a:gd name="f40" fmla="+- f32 0 f4"/>
                <a:gd name="f41" fmla="+- f33 0 f4"/>
                <a:gd name="f42" fmla="+- f34 0 f4"/>
                <a:gd name="f43" fmla="min f36 f35"/>
                <a:gd name="f44" fmla="*/ f37 1 f30"/>
                <a:gd name="f45" fmla="*/ f38 1 f30"/>
                <a:gd name="f46" fmla="val f44"/>
                <a:gd name="f47" fmla="val f45"/>
                <a:gd name="f48" fmla="*/ f20 f43 1"/>
                <a:gd name="f49" fmla="+- f47 0 f20"/>
                <a:gd name="f50" fmla="+- f46 0 f20"/>
                <a:gd name="f51" fmla="*/ f47 f43 1"/>
                <a:gd name="f52" fmla="*/ f46 f43 1"/>
                <a:gd name="f53" fmla="min f50 f49"/>
                <a:gd name="f54" fmla="*/ f53 f23 1"/>
                <a:gd name="f55" fmla="*/ f53 f22 1"/>
                <a:gd name="f56" fmla="*/ f53 f21 1"/>
                <a:gd name="f57" fmla="*/ f54 1 100000"/>
                <a:gd name="f58" fmla="*/ f55 1 50000"/>
                <a:gd name="f59" fmla="*/ f55 1 100000"/>
                <a:gd name="f60" fmla="*/ f56 1 200000"/>
                <a:gd name="f61" fmla="*/ f56 1 100000"/>
                <a:gd name="f62" fmla="+- f46 0 f58"/>
                <a:gd name="f63" fmla="+- f46 0 f59"/>
                <a:gd name="f64" fmla="+- f47 0 f61"/>
                <a:gd name="f65" fmla="+- f57 f47 0"/>
                <a:gd name="f66" fmla="*/ f57 f43 1"/>
                <a:gd name="f67" fmla="+- f63 0 f60"/>
                <a:gd name="f68" fmla="+- f63 f60 0"/>
                <a:gd name="f69" fmla="+- f64 f47 0"/>
                <a:gd name="f70" fmla="*/ f65 1 2"/>
                <a:gd name="f71" fmla="*/ f64 f43 1"/>
                <a:gd name="f72" fmla="*/ f62 f43 1"/>
                <a:gd name="f73" fmla="*/ f63 f43 1"/>
                <a:gd name="f74" fmla="*/ f68 1 2"/>
                <a:gd name="f75" fmla="*/ f69 1 2"/>
                <a:gd name="f76" fmla="*/ f68 f43 1"/>
                <a:gd name="f77" fmla="*/ f67 f43 1"/>
                <a:gd name="f78" fmla="*/ f70 f43 1"/>
                <a:gd name="f79" fmla="*/ f75 f43 1"/>
                <a:gd name="f80" fmla="*/ f74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9">
                  <a:pos x="f73" y="f48"/>
                </a:cxn>
                <a:cxn ang="f40">
                  <a:pos x="f72" y="f66"/>
                </a:cxn>
                <a:cxn ang="f40">
                  <a:pos x="f48" y="f79"/>
                </a:cxn>
                <a:cxn ang="f41">
                  <a:pos x="f80" y="f51"/>
                </a:cxn>
                <a:cxn ang="f42">
                  <a:pos x="f76" y="f78"/>
                </a:cxn>
                <a:cxn ang="f42">
                  <a:pos x="f52" y="f66"/>
                </a:cxn>
              </a:cxnLst>
              <a:rect l="f48" t="f71" r="f76" b="f51"/>
              <a:pathLst>
                <a:path>
                  <a:moveTo>
                    <a:pt x="f48" y="f71"/>
                  </a:moveTo>
                  <a:lnTo>
                    <a:pt x="f77" y="f71"/>
                  </a:lnTo>
                  <a:lnTo>
                    <a:pt x="f77" y="f66"/>
                  </a:lnTo>
                  <a:lnTo>
                    <a:pt x="f72" y="f66"/>
                  </a:lnTo>
                  <a:lnTo>
                    <a:pt x="f73" y="f48"/>
                  </a:lnTo>
                  <a:lnTo>
                    <a:pt x="f52" y="f66"/>
                  </a:lnTo>
                  <a:lnTo>
                    <a:pt x="f76" y="f66"/>
                  </a:lnTo>
                  <a:lnTo>
                    <a:pt x="f76" y="f51"/>
                  </a:lnTo>
                  <a:lnTo>
                    <a:pt x="f48" y="f51"/>
                  </a:lnTo>
                  <a:close/>
                </a:path>
              </a:pathLst>
            </a:custGeom>
            <a:solidFill>
              <a:srgbClr val="FF8000"/>
            </a:solidFill>
            <a:ln w="12701" cap="flat">
              <a:solidFill>
                <a:schemeClr val="tx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 pitchFamily="34"/>
              </a:endParaRPr>
            </a:p>
          </p:txBody>
        </p:sp>
      </p:grpSp>
      <p:pic>
        <p:nvPicPr>
          <p:cNvPr id="83" name="Image 82" descr="\documentclass{article}&#10;\usepackage{amsmath}&#10;\usepackage{amsfonts}&#10;\usepackage{xcolor}&#10;\pagestyle{empty}&#10;\begin{document}&#10;\newcommand{\indep}{\perp \!\!\! \perp}&#10;&#10;$$&#10;\Omega_{B/A}=\{\Omega_{lk}, \, \Omega_{lk}=\rho_{lk}^B - \rho_{lk}^A \}, \text{ with } (l, k) \in \{ 1, \ldots, J\}^2&#10;$$&#10;&#10;\end{document}" title="IguanaTex Bitmap Display">
            <a:extLst>
              <a:ext uri="{FF2B5EF4-FFF2-40B4-BE49-F238E27FC236}">
                <a16:creationId xmlns:a16="http://schemas.microsoft.com/office/drawing/2014/main" id="{3F9B174B-2668-CDD1-2C5D-5B5AEE568C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796" y="5932384"/>
            <a:ext cx="6183336" cy="325510"/>
          </a:xfrm>
          <a:prstGeom prst="rect">
            <a:avLst/>
          </a:prstGeom>
        </p:spPr>
      </p:pic>
      <p:sp>
        <p:nvSpPr>
          <p:cNvPr id="34" name="TextBox 13">
            <a:extLst>
              <a:ext uri="{FF2B5EF4-FFF2-40B4-BE49-F238E27FC236}">
                <a16:creationId xmlns:a16="http://schemas.microsoft.com/office/drawing/2014/main" id="{B3062789-9018-9B32-AF9B-22A69D8F0961}"/>
              </a:ext>
            </a:extLst>
          </p:cNvPr>
          <p:cNvSpPr txBox="1"/>
          <p:nvPr/>
        </p:nvSpPr>
        <p:spPr>
          <a:xfrm>
            <a:off x="646544" y="5834997"/>
            <a:ext cx="5062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solidFill>
                  <a:srgbClr val="002060"/>
                </a:solidFill>
              </a:rPr>
              <a:t>Differential network approach:</a:t>
            </a:r>
          </a:p>
        </p:txBody>
      </p:sp>
      <p:pic>
        <p:nvPicPr>
          <p:cNvPr id="77" name="Image 76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mu}_{B/A} = &#10;\begin{blockarray}{cc}&#10;\text{cell type 2}  \\&#10;\begin{block}{(c)c}&#10; 2 &amp; \text{CD3} \\&#10; 30 &amp; \text{CD19} \\&#10;30 &amp; \text{MHC} \\&#10;\end{block}&#10;\end{blockarray}&#10;$$&#10;&#10;\end{document}" title="IguanaTex Bitmap Display">
            <a:extLst>
              <a:ext uri="{FF2B5EF4-FFF2-40B4-BE49-F238E27FC236}">
                <a16:creationId xmlns:a16="http://schemas.microsoft.com/office/drawing/2014/main" id="{294AAE19-510C-2315-B8CD-88A2A33DD7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732" y="3682016"/>
            <a:ext cx="2712895" cy="949362"/>
          </a:xfrm>
          <a:prstGeom prst="rect">
            <a:avLst/>
          </a:prstGeom>
        </p:spPr>
      </p:pic>
      <p:pic>
        <p:nvPicPr>
          <p:cNvPr id="81" name="Image 80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Omega}_{B/A}=&#10;\begin{blockarray}{cccc}&#10;\scriptscriptstyle \text{CD3} &amp; \scriptscriptstyle \text{CD19} &amp; \scriptscriptstyle \text{MHC-2}  \\&#10;\begin{block}{(ccc)c}&#10;\omega_{11}^{B/A} &amp; \textcolor{red}{0} &amp; \textcolor{blue}{0.8} &amp; \scriptscriptstyle \text{CD3}\\&#10; &amp; \omega_{22}^{B/A} &amp; \textcolor{teal}{0.8} &amp; \scriptscriptstyle \text{CD19}\\&#10; &amp;  &amp; \omega_{33}^{B/A} &amp;\scriptscriptstyle \text{MHC-2} \\&#10;\end{block}&#10;\end{blockarray}&#10;$$&#10;&#10;\end{document}" title="IguanaTex Bitmap Display">
            <a:extLst>
              <a:ext uri="{FF2B5EF4-FFF2-40B4-BE49-F238E27FC236}">
                <a16:creationId xmlns:a16="http://schemas.microsoft.com/office/drawing/2014/main" id="{92C1F910-2807-96BA-1ECA-9588836757C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334" y="4815302"/>
            <a:ext cx="3447693" cy="983080"/>
          </a:xfrm>
          <a:prstGeom prst="rect">
            <a:avLst/>
          </a:prstGeom>
        </p:spPr>
      </p:pic>
      <p:cxnSp>
        <p:nvCxnSpPr>
          <p:cNvPr id="84" name="Straight Connector 5">
            <a:extLst>
              <a:ext uri="{FF2B5EF4-FFF2-40B4-BE49-F238E27FC236}">
                <a16:creationId xmlns:a16="http://schemas.microsoft.com/office/drawing/2014/main" id="{238C7FDB-AA30-8176-DBB9-94C9F0E4A44E}"/>
              </a:ext>
            </a:extLst>
          </p:cNvPr>
          <p:cNvCxnSpPr>
            <a:cxnSpLocks/>
            <a:stCxn id="85" idx="6"/>
          </p:cNvCxnSpPr>
          <p:nvPr/>
        </p:nvCxnSpPr>
        <p:spPr>
          <a:xfrm flipV="1">
            <a:off x="1053275" y="1204097"/>
            <a:ext cx="787590" cy="315605"/>
          </a:xfrm>
          <a:prstGeom prst="straightConnector1">
            <a:avLst/>
          </a:prstGeom>
          <a:noFill/>
          <a:ln w="38103" cap="flat">
            <a:solidFill>
              <a:srgbClr val="FF1313"/>
            </a:solidFill>
            <a:prstDash val="solid"/>
            <a:miter/>
          </a:ln>
        </p:spPr>
      </p:cxnSp>
      <p:sp>
        <p:nvSpPr>
          <p:cNvPr id="85" name="TextBox 10">
            <a:extLst>
              <a:ext uri="{FF2B5EF4-FFF2-40B4-BE49-F238E27FC236}">
                <a16:creationId xmlns:a16="http://schemas.microsoft.com/office/drawing/2014/main" id="{060895FA-6AFF-62DF-4E90-6D9D88A8EE0C}"/>
              </a:ext>
            </a:extLst>
          </p:cNvPr>
          <p:cNvSpPr txBox="1">
            <a:spLocks noChangeAspect="1"/>
          </p:cNvSpPr>
          <p:nvPr/>
        </p:nvSpPr>
        <p:spPr>
          <a:xfrm>
            <a:off x="333275" y="1159702"/>
            <a:ext cx="720000" cy="720000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0000"/>
                </a:solidFill>
                <a:uFillTx/>
                <a:latin typeface="Century Gothic" pitchFamily="34"/>
              </a:rPr>
              <a:t>CD3</a:t>
            </a:r>
            <a:endParaRPr lang="en-GB" sz="1200" b="0" i="0" u="none" strike="noStrike" kern="1200" cap="none" spc="0" baseline="-25000" dirty="0">
              <a:solidFill>
                <a:srgbClr val="FF0000"/>
              </a:solidFill>
              <a:uFillTx/>
              <a:latin typeface="Century Gothic" pitchFamily="34"/>
            </a:endParaRPr>
          </a:p>
        </p:txBody>
      </p:sp>
      <p:sp>
        <p:nvSpPr>
          <p:cNvPr id="86" name="TextBox 11">
            <a:extLst>
              <a:ext uri="{FF2B5EF4-FFF2-40B4-BE49-F238E27FC236}">
                <a16:creationId xmlns:a16="http://schemas.microsoft.com/office/drawing/2014/main" id="{E9734A58-0BCA-A8AE-5157-AE6F01172DA1}"/>
              </a:ext>
            </a:extLst>
          </p:cNvPr>
          <p:cNvSpPr txBox="1">
            <a:spLocks/>
          </p:cNvSpPr>
          <p:nvPr/>
        </p:nvSpPr>
        <p:spPr>
          <a:xfrm>
            <a:off x="1507686" y="2038094"/>
            <a:ext cx="1080000" cy="1080000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0000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 dirty="0">
              <a:solidFill>
                <a:srgbClr val="0000FF"/>
              </a:solidFill>
              <a:uFillTx/>
              <a:latin typeface="Century Gothic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0000FF"/>
                </a:solidFill>
                <a:uFillTx/>
                <a:latin typeface="Century Gothic" pitchFamily="34"/>
              </a:rPr>
              <a:t>MHC-II</a:t>
            </a:r>
            <a:endParaRPr lang="en-GB" sz="1200" b="0" i="0" u="none" strike="noStrike" kern="1200" cap="none" spc="0" baseline="-25000" dirty="0">
              <a:solidFill>
                <a:srgbClr val="0000FF"/>
              </a:solidFill>
              <a:uFillTx/>
              <a:latin typeface="Century Gothic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 dirty="0">
              <a:solidFill>
                <a:srgbClr val="000000"/>
              </a:solidFill>
              <a:uFillTx/>
              <a:latin typeface="Century Gothic" pitchFamily="34"/>
            </a:endParaRPr>
          </a:p>
        </p:txBody>
      </p:sp>
      <p:sp>
        <p:nvSpPr>
          <p:cNvPr id="87" name="TextBox 12">
            <a:extLst>
              <a:ext uri="{FF2B5EF4-FFF2-40B4-BE49-F238E27FC236}">
                <a16:creationId xmlns:a16="http://schemas.microsoft.com/office/drawing/2014/main" id="{2888C462-E137-76FA-DDA7-036F3D0128F2}"/>
              </a:ext>
            </a:extLst>
          </p:cNvPr>
          <p:cNvSpPr txBox="1">
            <a:spLocks/>
          </p:cNvSpPr>
          <p:nvPr/>
        </p:nvSpPr>
        <p:spPr>
          <a:xfrm>
            <a:off x="1821279" y="739258"/>
            <a:ext cx="908017" cy="908864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007F7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 dirty="0">
              <a:solidFill>
                <a:srgbClr val="007F7F"/>
              </a:solidFill>
              <a:uFillTx/>
              <a:latin typeface="Century Gothic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007F7F"/>
                </a:solidFill>
                <a:uFillTx/>
                <a:latin typeface="Century Gothic" pitchFamily="34"/>
              </a:rPr>
              <a:t>CD19</a:t>
            </a:r>
            <a:endParaRPr lang="en-GB" sz="1200" b="0" i="0" u="none" strike="noStrike" kern="1200" cap="none" spc="0" baseline="-25000" dirty="0">
              <a:solidFill>
                <a:srgbClr val="007F7F"/>
              </a:solidFill>
              <a:uFillTx/>
              <a:latin typeface="Century Gothic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 dirty="0">
              <a:solidFill>
                <a:srgbClr val="007F7F"/>
              </a:solidFill>
              <a:uFillTx/>
              <a:latin typeface="Century Gothic" pitchFamily="34"/>
            </a:endParaRPr>
          </a:p>
        </p:txBody>
      </p:sp>
      <p:sp>
        <p:nvSpPr>
          <p:cNvPr id="88" name="TextBox 22">
            <a:extLst>
              <a:ext uri="{FF2B5EF4-FFF2-40B4-BE49-F238E27FC236}">
                <a16:creationId xmlns:a16="http://schemas.microsoft.com/office/drawing/2014/main" id="{3C3F146A-28E5-188C-5D07-DB8AB5A6A6FD}"/>
              </a:ext>
            </a:extLst>
          </p:cNvPr>
          <p:cNvSpPr txBox="1">
            <a:spLocks noChangeAspect="1"/>
          </p:cNvSpPr>
          <p:nvPr/>
        </p:nvSpPr>
        <p:spPr>
          <a:xfrm>
            <a:off x="6440269" y="1193690"/>
            <a:ext cx="720000" cy="720000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 dirty="0">
              <a:solidFill>
                <a:srgbClr val="FF0000"/>
              </a:solidFill>
              <a:uFillTx/>
              <a:latin typeface="Century Gothic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0000"/>
                </a:solidFill>
                <a:uFillTx/>
                <a:latin typeface="Century Gothic" pitchFamily="34"/>
              </a:rPr>
              <a:t>CD3</a:t>
            </a:r>
            <a:endParaRPr lang="en-GB" sz="1200" b="0" i="0" u="none" strike="noStrike" kern="1200" cap="none" spc="0" baseline="-25000" dirty="0">
              <a:solidFill>
                <a:srgbClr val="FF0000"/>
              </a:solidFill>
              <a:uFillTx/>
              <a:latin typeface="Century Gothic" pitchFamily="34"/>
            </a:endParaRPr>
          </a:p>
        </p:txBody>
      </p:sp>
      <p:sp>
        <p:nvSpPr>
          <p:cNvPr id="89" name="TextBox 23">
            <a:extLst>
              <a:ext uri="{FF2B5EF4-FFF2-40B4-BE49-F238E27FC236}">
                <a16:creationId xmlns:a16="http://schemas.microsoft.com/office/drawing/2014/main" id="{107F6821-C33E-0FF1-9E03-BC6D04EB846D}"/>
              </a:ext>
            </a:extLst>
          </p:cNvPr>
          <p:cNvSpPr txBox="1">
            <a:spLocks noChangeAspect="1"/>
          </p:cNvSpPr>
          <p:nvPr/>
        </p:nvSpPr>
        <p:spPr>
          <a:xfrm>
            <a:off x="7781054" y="2006171"/>
            <a:ext cx="1260000" cy="1260000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0000F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0000FF"/>
                </a:solidFill>
                <a:uFillTx/>
                <a:latin typeface="Century Gothic" pitchFamily="34"/>
              </a:rPr>
              <a:t>MHC-II</a:t>
            </a:r>
            <a:endParaRPr lang="en-GB" sz="1200" b="0" i="0" u="none" strike="noStrike" kern="1200" cap="none" spc="0" baseline="-25000">
              <a:solidFill>
                <a:srgbClr val="0000FF"/>
              </a:solidFill>
              <a:uFillTx/>
              <a:latin typeface="Century Gothic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entury Gothic" pitchFamily="34"/>
            </a:endParaRPr>
          </a:p>
        </p:txBody>
      </p:sp>
      <p:sp>
        <p:nvSpPr>
          <p:cNvPr id="90" name="TextBox 24">
            <a:extLst>
              <a:ext uri="{FF2B5EF4-FFF2-40B4-BE49-F238E27FC236}">
                <a16:creationId xmlns:a16="http://schemas.microsoft.com/office/drawing/2014/main" id="{4627F34C-39C9-743C-C9EC-4CE2EC3EAA90}"/>
              </a:ext>
            </a:extLst>
          </p:cNvPr>
          <p:cNvSpPr txBox="1">
            <a:spLocks noChangeAspect="1"/>
          </p:cNvSpPr>
          <p:nvPr/>
        </p:nvSpPr>
        <p:spPr>
          <a:xfrm>
            <a:off x="7781054" y="717206"/>
            <a:ext cx="1078992" cy="1080000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007F7F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" dirty="0">
              <a:solidFill>
                <a:srgbClr val="007F7F"/>
              </a:solidFill>
              <a:uFillTx/>
              <a:latin typeface="Century Gothic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007F7F"/>
                </a:solidFill>
                <a:uFillTx/>
                <a:latin typeface="Century Gothic" pitchFamily="34"/>
              </a:rPr>
              <a:t>CD19</a:t>
            </a:r>
            <a:endParaRPr lang="en-GB" sz="1200" b="0" i="0" u="none" strike="noStrike" kern="1200" cap="none" spc="0" baseline="-25000" dirty="0">
              <a:solidFill>
                <a:srgbClr val="007F7F"/>
              </a:solidFill>
              <a:uFillTx/>
              <a:latin typeface="Century Gothic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 dirty="0">
              <a:solidFill>
                <a:srgbClr val="007F7F"/>
              </a:solidFill>
              <a:uFillTx/>
              <a:latin typeface="Century Gothic" pitchFamily="34"/>
            </a:endParaRPr>
          </a:p>
        </p:txBody>
      </p:sp>
      <p:cxnSp>
        <p:nvCxnSpPr>
          <p:cNvPr id="91" name="Straight Connector 25">
            <a:extLst>
              <a:ext uri="{FF2B5EF4-FFF2-40B4-BE49-F238E27FC236}">
                <a16:creationId xmlns:a16="http://schemas.microsoft.com/office/drawing/2014/main" id="{084196D1-C2F0-E48D-A849-2222FA20D311}"/>
              </a:ext>
            </a:extLst>
          </p:cNvPr>
          <p:cNvCxnSpPr>
            <a:cxnSpLocks/>
            <a:stCxn id="88" idx="5"/>
          </p:cNvCxnSpPr>
          <p:nvPr/>
        </p:nvCxnSpPr>
        <p:spPr>
          <a:xfrm>
            <a:off x="7054827" y="1808248"/>
            <a:ext cx="726227" cy="652357"/>
          </a:xfrm>
          <a:prstGeom prst="straightConnector1">
            <a:avLst/>
          </a:prstGeom>
          <a:noFill/>
          <a:ln w="76196" cap="flat">
            <a:solidFill>
              <a:srgbClr val="0000FF"/>
            </a:solidFill>
            <a:prstDash val="solid"/>
            <a:miter/>
          </a:ln>
        </p:spPr>
      </p:cxnSp>
      <p:sp>
        <p:nvSpPr>
          <p:cNvPr id="92" name="TextBox 32">
            <a:extLst>
              <a:ext uri="{FF2B5EF4-FFF2-40B4-BE49-F238E27FC236}">
                <a16:creationId xmlns:a16="http://schemas.microsoft.com/office/drawing/2014/main" id="{A0C4AB78-DAEE-AAEF-9E7B-86B386785889}"/>
              </a:ext>
            </a:extLst>
          </p:cNvPr>
          <p:cNvSpPr txBox="1"/>
          <p:nvPr/>
        </p:nvSpPr>
        <p:spPr>
          <a:xfrm>
            <a:off x="849800" y="3128127"/>
            <a:ext cx="4188710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1200" cap="none" spc="0" baseline="0" dirty="0">
                <a:solidFill>
                  <a:srgbClr val="C00040"/>
                </a:solidFill>
                <a:uFillTx/>
                <a:latin typeface="Century Gothic" pitchFamily="34"/>
              </a:rPr>
              <a:t>Sparse network in cell type A</a:t>
            </a:r>
          </a:p>
        </p:txBody>
      </p:sp>
      <p:sp>
        <p:nvSpPr>
          <p:cNvPr id="93" name="TextBox 33">
            <a:extLst>
              <a:ext uri="{FF2B5EF4-FFF2-40B4-BE49-F238E27FC236}">
                <a16:creationId xmlns:a16="http://schemas.microsoft.com/office/drawing/2014/main" id="{6AB4A65E-4E91-43F2-EF4C-6AC41FC6073C}"/>
              </a:ext>
            </a:extLst>
          </p:cNvPr>
          <p:cNvSpPr txBox="1"/>
          <p:nvPr/>
        </p:nvSpPr>
        <p:spPr>
          <a:xfrm>
            <a:off x="7781054" y="3180740"/>
            <a:ext cx="4188710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1200" cap="none" spc="0" baseline="0" dirty="0">
                <a:solidFill>
                  <a:srgbClr val="FF8000"/>
                </a:solidFill>
                <a:uFillTx/>
                <a:latin typeface="Century Gothic" pitchFamily="34"/>
              </a:rPr>
              <a:t>Sparse network in cell type B</a:t>
            </a:r>
          </a:p>
        </p:txBody>
      </p:sp>
      <p:cxnSp>
        <p:nvCxnSpPr>
          <p:cNvPr id="94" name="Straight Connector 34 1">
            <a:extLst>
              <a:ext uri="{FF2B5EF4-FFF2-40B4-BE49-F238E27FC236}">
                <a16:creationId xmlns:a16="http://schemas.microsoft.com/office/drawing/2014/main" id="{F167FCC7-3782-D286-B053-077E8631A142}"/>
              </a:ext>
            </a:extLst>
          </p:cNvPr>
          <p:cNvCxnSpPr>
            <a:cxnSpLocks/>
            <a:stCxn id="90" idx="4"/>
            <a:endCxn id="89" idx="0"/>
          </p:cNvCxnSpPr>
          <p:nvPr/>
        </p:nvCxnSpPr>
        <p:spPr>
          <a:xfrm>
            <a:off x="8320550" y="1797206"/>
            <a:ext cx="90504" cy="208965"/>
          </a:xfrm>
          <a:prstGeom prst="straightConnector1">
            <a:avLst/>
          </a:prstGeom>
          <a:noFill/>
          <a:ln w="76196" cap="flat">
            <a:solidFill>
              <a:srgbClr val="007F7F"/>
            </a:solidFill>
            <a:prstDash val="solid"/>
            <a:miter/>
          </a:ln>
        </p:spPr>
      </p:cxnSp>
      <p:sp>
        <p:nvSpPr>
          <p:cNvPr id="95" name="Rectangle: Rounded Corners 35">
            <a:extLst>
              <a:ext uri="{FF2B5EF4-FFF2-40B4-BE49-F238E27FC236}">
                <a16:creationId xmlns:a16="http://schemas.microsoft.com/office/drawing/2014/main" id="{9D6D678D-7612-F110-336B-376E4F9F1E8C}"/>
              </a:ext>
            </a:extLst>
          </p:cNvPr>
          <p:cNvSpPr/>
          <p:nvPr/>
        </p:nvSpPr>
        <p:spPr>
          <a:xfrm>
            <a:off x="132555" y="638385"/>
            <a:ext cx="5759997" cy="291866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76196" cap="flat">
            <a:solidFill>
              <a:srgbClr val="C000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entury Gothic" pitchFamily="34"/>
            </a:endParaRPr>
          </a:p>
        </p:txBody>
      </p:sp>
      <p:sp>
        <p:nvSpPr>
          <p:cNvPr id="96" name="Rectangle: Rounded Corners 36">
            <a:extLst>
              <a:ext uri="{FF2B5EF4-FFF2-40B4-BE49-F238E27FC236}">
                <a16:creationId xmlns:a16="http://schemas.microsoft.com/office/drawing/2014/main" id="{65EC4D6B-BC2A-82F7-02A9-D8F8B37B7B37}"/>
              </a:ext>
            </a:extLst>
          </p:cNvPr>
          <p:cNvSpPr/>
          <p:nvPr/>
        </p:nvSpPr>
        <p:spPr>
          <a:xfrm>
            <a:off x="6146811" y="638384"/>
            <a:ext cx="6065127" cy="291866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76196" cap="flat">
            <a:solidFill>
              <a:srgbClr val="FF8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entury Gothic" pitchFamily="34"/>
            </a:endParaRPr>
          </a:p>
        </p:txBody>
      </p:sp>
      <p:cxnSp>
        <p:nvCxnSpPr>
          <p:cNvPr id="97" name="Straight Connector 58">
            <a:extLst>
              <a:ext uri="{FF2B5EF4-FFF2-40B4-BE49-F238E27FC236}">
                <a16:creationId xmlns:a16="http://schemas.microsoft.com/office/drawing/2014/main" id="{6C84245F-9120-FA96-FC23-954A38549EE6}"/>
              </a:ext>
            </a:extLst>
          </p:cNvPr>
          <p:cNvCxnSpPr>
            <a:cxnSpLocks/>
            <a:stCxn id="88" idx="7"/>
          </p:cNvCxnSpPr>
          <p:nvPr/>
        </p:nvCxnSpPr>
        <p:spPr>
          <a:xfrm flipV="1">
            <a:off x="7054827" y="1041800"/>
            <a:ext cx="726227" cy="257332"/>
          </a:xfrm>
          <a:prstGeom prst="straightConnector1">
            <a:avLst/>
          </a:prstGeom>
          <a:noFill/>
          <a:ln w="38103" cap="flat">
            <a:solidFill>
              <a:srgbClr val="FF1313"/>
            </a:solidFill>
            <a:prstDash val="solid"/>
            <a:miter/>
          </a:ln>
        </p:spPr>
      </p:cxnSp>
      <p:pic>
        <p:nvPicPr>
          <p:cNvPr id="98" name="Image 97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mu}_A = &#10;\begin{blockarray}{cc}&#10;\textcolor{purple}{\text{cell type 1}}  \\&#10;\begin{block}{(c)c}&#10;  \textcolor{purple}{20}  &amp; \text{CD3} \\&#10;  \textcolor{purple}{30}  &amp; \text{CD19} \\&#10;  \textcolor{purple}{40}  &amp; \text{MHC} \\&#10;\end{block}&#10;\end{blockarray}&#10;$$&#10;&#10;\end{document}" title="IguanaTex Bitmap Display">
            <a:extLst>
              <a:ext uri="{FF2B5EF4-FFF2-40B4-BE49-F238E27FC236}">
                <a16:creationId xmlns:a16="http://schemas.microsoft.com/office/drawing/2014/main" id="{4E1280A4-7EB7-31DE-9260-D6F3AADB02B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58" y="707179"/>
            <a:ext cx="2892993" cy="1101949"/>
          </a:xfrm>
          <a:prstGeom prst="rect">
            <a:avLst/>
          </a:prstGeom>
        </p:spPr>
      </p:pic>
      <p:pic>
        <p:nvPicPr>
          <p:cNvPr id="99" name="Image 98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$$&#10;\boldsymbol{\mu}_B = &#10;\begin{blockarray}{cc}&#10; \textcolor{orange}{\text{cell type 2}}  \\&#10;\begin{block}{(c)c}&#10;  \textcolor{orange}{22} &amp; \text{CD3} \\&#10; \textcolor{orange}{60} &amp; \text{CD19} \\&#10;\textcolor{orange}{70} &amp; \text{MHC} \\&#10;\end{block}&#10;\end{blockarray}&#10;$$&#10;&#10;\end{document}" title="IguanaTex Bitmap Display">
            <a:extLst>
              <a:ext uri="{FF2B5EF4-FFF2-40B4-BE49-F238E27FC236}">
                <a16:creationId xmlns:a16="http://schemas.microsoft.com/office/drawing/2014/main" id="{9298BFB1-D41C-6192-0514-0D8F9EA0D5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81" y="870464"/>
            <a:ext cx="2900244" cy="1102830"/>
          </a:xfrm>
          <a:prstGeom prst="rect">
            <a:avLst/>
          </a:prstGeom>
        </p:spPr>
      </p:pic>
      <p:pic>
        <p:nvPicPr>
          <p:cNvPr id="100" name="Image 99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Omega}_B=&#10;\begin{blockarray}{cccc}&#10;\scriptscriptstyle \text{CD3} &amp; \scriptscriptstyle \text{CD19} &amp; \scriptscriptstyle \text{MHC-2}  \\&#10;\begin{block}{(ccc)c}&#10;\omega_{11}^B &amp; \textcolor{red}{0.5} &amp; \textcolor{blue}{0.8} &amp; \scriptscriptstyle \text{CD3}\\&#10; &amp; \omega_{22}^B &amp; \textcolor{teal}{0.8} &amp; \scriptscriptstyle \text{CD19}\\&#10; &amp;  &amp; \omega_{33}^B &amp;\scriptscriptstyle \text{MHC-2} \\&#10;\end{block}&#10;\end{blockarray}&#10;$$&#10;&#10;\end{document}" title="IguanaTex Bitmap Display">
            <a:extLst>
              <a:ext uri="{FF2B5EF4-FFF2-40B4-BE49-F238E27FC236}">
                <a16:creationId xmlns:a16="http://schemas.microsoft.com/office/drawing/2014/main" id="{3CB58B8D-2263-02C3-8996-D963DF0FEDD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764" y="2035370"/>
            <a:ext cx="2910929" cy="855757"/>
          </a:xfrm>
          <a:prstGeom prst="rect">
            <a:avLst/>
          </a:prstGeom>
        </p:spPr>
      </p:pic>
      <p:pic>
        <p:nvPicPr>
          <p:cNvPr id="101" name="Image 100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Omega}_A=&#10;\begin{blockarray}{cccc}&#10;\scriptscriptstyle \text{CD3} &amp; \scriptscriptstyle \text{CD19} &amp; \scriptscriptstyle \text{MHC-2}  \\&#10;\begin{block}{(ccc)c}&#10;\omega_{11}^A &amp; \textcolor{red}{0.5} &amp; \textcolor{blue}{0} &amp; \scriptscriptstyle \text{CD3}\\&#10; &amp; \omega_{22}^A &amp; \textcolor{teal}{0} &amp; \scriptscriptstyle \text{CD19}\\&#10; &amp;  &amp; \omega_{33}^A &amp;\scriptscriptstyle \text{MHC-2} \\&#10;\end{block}&#10;\end{blockarray}&#10;$$&#10;&#10;\end{document}" title="IguanaTex Bitmap Display">
            <a:extLst>
              <a:ext uri="{FF2B5EF4-FFF2-40B4-BE49-F238E27FC236}">
                <a16:creationId xmlns:a16="http://schemas.microsoft.com/office/drawing/2014/main" id="{2495D457-875C-3566-25C4-3FF8F69BCDC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682" y="2156511"/>
            <a:ext cx="2906114" cy="855211"/>
          </a:xfrm>
          <a:prstGeom prst="rect">
            <a:avLst/>
          </a:prstGeom>
        </p:spPr>
      </p:pic>
      <p:cxnSp>
        <p:nvCxnSpPr>
          <p:cNvPr id="103" name="Straight Connector 34 2">
            <a:extLst>
              <a:ext uri="{FF2B5EF4-FFF2-40B4-BE49-F238E27FC236}">
                <a16:creationId xmlns:a16="http://schemas.microsoft.com/office/drawing/2014/main" id="{108E0723-3DF3-A335-85FF-811EC0B447D2}"/>
              </a:ext>
            </a:extLst>
          </p:cNvPr>
          <p:cNvCxnSpPr>
            <a:cxnSpLocks/>
            <a:stCxn id="23" idx="7"/>
            <a:endCxn id="25" idx="4"/>
          </p:cNvCxnSpPr>
          <p:nvPr/>
        </p:nvCxnSpPr>
        <p:spPr>
          <a:xfrm flipV="1">
            <a:off x="5563149" y="4400544"/>
            <a:ext cx="291978" cy="449393"/>
          </a:xfrm>
          <a:prstGeom prst="straightConnector1">
            <a:avLst/>
          </a:prstGeom>
          <a:noFill/>
          <a:ln w="76196" cap="flat">
            <a:solidFill>
              <a:srgbClr val="007F7F"/>
            </a:solidFill>
            <a:prstDash val="solid"/>
            <a:miter/>
          </a:ln>
        </p:spPr>
      </p:cxnSp>
      <p:sp>
        <p:nvSpPr>
          <p:cNvPr id="114" name="ZoneTexte 113">
            <a:extLst>
              <a:ext uri="{FF2B5EF4-FFF2-40B4-BE49-F238E27FC236}">
                <a16:creationId xmlns:a16="http://schemas.microsoft.com/office/drawing/2014/main" id="{218686D6-88C1-38D8-0CBE-3F0B588CF152}"/>
              </a:ext>
            </a:extLst>
          </p:cNvPr>
          <p:cNvSpPr txBox="1"/>
          <p:nvPr/>
        </p:nvSpPr>
        <p:spPr>
          <a:xfrm>
            <a:off x="333275" y="4451304"/>
            <a:ext cx="64452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 dirty="0">
                <a:solidFill>
                  <a:srgbClr val="FF0000"/>
                </a:solidFill>
                <a:uFillTx/>
                <a:latin typeface="Century Gothic" pitchFamily="34"/>
              </a:rPr>
              <a:t>CD3</a:t>
            </a:r>
            <a:endParaRPr lang="en-GB" sz="1200" b="0" i="0" u="none" strike="noStrike" kern="1200" cap="none" spc="0" baseline="-25000" dirty="0">
              <a:solidFill>
                <a:srgbClr val="FF0000"/>
              </a:solidFill>
              <a:uFillTx/>
              <a:latin typeface="Century Gothic" pitchFamily="34"/>
            </a:endParaRPr>
          </a:p>
        </p:txBody>
      </p:sp>
      <p:grpSp>
        <p:nvGrpSpPr>
          <p:cNvPr id="123" name="Groupe 122">
            <a:extLst>
              <a:ext uri="{FF2B5EF4-FFF2-40B4-BE49-F238E27FC236}">
                <a16:creationId xmlns:a16="http://schemas.microsoft.com/office/drawing/2014/main" id="{DE532834-3633-42B7-C4EA-8580C7E07FFD}"/>
              </a:ext>
            </a:extLst>
          </p:cNvPr>
          <p:cNvGrpSpPr/>
          <p:nvPr/>
        </p:nvGrpSpPr>
        <p:grpSpPr>
          <a:xfrm>
            <a:off x="0" y="6226150"/>
            <a:ext cx="12229123" cy="675545"/>
            <a:chOff x="131412" y="7537102"/>
            <a:chExt cx="12229123" cy="675545"/>
          </a:xfrm>
        </p:grpSpPr>
        <p:sp>
          <p:nvSpPr>
            <p:cNvPr id="124" name="Google Shape;9794;p128">
              <a:extLst>
                <a:ext uri="{FF2B5EF4-FFF2-40B4-BE49-F238E27FC236}">
                  <a16:creationId xmlns:a16="http://schemas.microsoft.com/office/drawing/2014/main" id="{CC2F42A1-5D3A-359B-CDF0-FA18D1FD4A1D}"/>
                </a:ext>
              </a:extLst>
            </p:cNvPr>
            <p:cNvSpPr txBox="1"/>
            <p:nvPr/>
          </p:nvSpPr>
          <p:spPr>
            <a:xfrm>
              <a:off x="131412" y="7613302"/>
              <a:ext cx="12211938" cy="599345"/>
            </a:xfrm>
            <a:prstGeom prst="rect">
              <a:avLst/>
            </a:prstGeom>
            <a:solidFill>
              <a:srgbClr val="00B0F6"/>
            </a:solidFill>
            <a:ln>
              <a:noFill/>
            </a:ln>
          </p:spPr>
          <p:txBody>
            <a:bodyPr spcFirstLastPara="1" wrap="square" lIns="18000" tIns="10800" rIns="18000" bIns="1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9795;p128">
              <a:extLst>
                <a:ext uri="{FF2B5EF4-FFF2-40B4-BE49-F238E27FC236}">
                  <a16:creationId xmlns:a16="http://schemas.microsoft.com/office/drawing/2014/main" id="{34E573B4-919A-CBD8-F7A2-EDFF9A9D6852}"/>
                </a:ext>
              </a:extLst>
            </p:cNvPr>
            <p:cNvSpPr/>
            <p:nvPr/>
          </p:nvSpPr>
          <p:spPr>
            <a:xfrm>
              <a:off x="1258711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6" name="Google Shape;9796;p128">
              <a:extLst>
                <a:ext uri="{FF2B5EF4-FFF2-40B4-BE49-F238E27FC236}">
                  <a16:creationId xmlns:a16="http://schemas.microsoft.com/office/drawing/2014/main" id="{B3B7DDBB-556E-6B16-D7F6-8FD201F3A84D}"/>
                </a:ext>
              </a:extLst>
            </p:cNvPr>
            <p:cNvSpPr txBox="1"/>
            <p:nvPr/>
          </p:nvSpPr>
          <p:spPr>
            <a:xfrm>
              <a:off x="160124" y="7735959"/>
              <a:ext cx="1095952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" tIns="54000" rIns="18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Introduction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127" name="Google Shape;9797;p128">
              <a:extLst>
                <a:ext uri="{FF2B5EF4-FFF2-40B4-BE49-F238E27FC236}">
                  <a16:creationId xmlns:a16="http://schemas.microsoft.com/office/drawing/2014/main" id="{82DB3CEC-984F-D772-4E59-0F085861D880}"/>
                </a:ext>
              </a:extLst>
            </p:cNvPr>
            <p:cNvSpPr txBox="1"/>
            <p:nvPr/>
          </p:nvSpPr>
          <p:spPr>
            <a:xfrm>
              <a:off x="1969552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Mixture models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128" name="Google Shape;9798;p128">
              <a:extLst>
                <a:ext uri="{FF2B5EF4-FFF2-40B4-BE49-F238E27FC236}">
                  <a16:creationId xmlns:a16="http://schemas.microsoft.com/office/drawing/2014/main" id="{48DC4200-E597-83E1-C2E5-FFCA3C0795E5}"/>
                </a:ext>
              </a:extLst>
            </p:cNvPr>
            <p:cNvSpPr txBox="1"/>
            <p:nvPr/>
          </p:nvSpPr>
          <p:spPr>
            <a:xfrm>
              <a:off x="628516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Deconvolution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129" name="Google Shape;9799;p128">
              <a:extLst>
                <a:ext uri="{FF2B5EF4-FFF2-40B4-BE49-F238E27FC236}">
                  <a16:creationId xmlns:a16="http://schemas.microsoft.com/office/drawing/2014/main" id="{252F18A8-2338-87E9-D98C-B88DCBEA81CF}"/>
                </a:ext>
              </a:extLst>
            </p:cNvPr>
            <p:cNvSpPr txBox="1"/>
            <p:nvPr/>
          </p:nvSpPr>
          <p:spPr>
            <a:xfrm>
              <a:off x="1050142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Perspectives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130" name="Google Shape;9800;p128">
              <a:extLst>
                <a:ext uri="{FF2B5EF4-FFF2-40B4-BE49-F238E27FC236}">
                  <a16:creationId xmlns:a16="http://schemas.microsoft.com/office/drawing/2014/main" id="{93784A7D-3A55-1020-A886-3EEC935F8537}"/>
                </a:ext>
              </a:extLst>
            </p:cNvPr>
            <p:cNvSpPr/>
            <p:nvPr/>
          </p:nvSpPr>
          <p:spPr>
            <a:xfrm>
              <a:off x="1442273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1" name="Google Shape;9801;p128">
              <a:extLst>
                <a:ext uri="{FF2B5EF4-FFF2-40B4-BE49-F238E27FC236}">
                  <a16:creationId xmlns:a16="http://schemas.microsoft.com/office/drawing/2014/main" id="{DA961918-33FE-B86C-B385-3808C60A7040}"/>
                </a:ext>
              </a:extLst>
            </p:cNvPr>
            <p:cNvSpPr/>
            <p:nvPr/>
          </p:nvSpPr>
          <p:spPr>
            <a:xfrm>
              <a:off x="1625835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" name="Google Shape;9802;p128">
              <a:extLst>
                <a:ext uri="{FF2B5EF4-FFF2-40B4-BE49-F238E27FC236}">
                  <a16:creationId xmlns:a16="http://schemas.microsoft.com/office/drawing/2014/main" id="{00A4A299-A63E-8E66-D68C-439425B63130}"/>
                </a:ext>
              </a:extLst>
            </p:cNvPr>
            <p:cNvSpPr/>
            <p:nvPr/>
          </p:nvSpPr>
          <p:spPr>
            <a:xfrm>
              <a:off x="1809397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" name="Google Shape;9813;p128">
              <a:extLst>
                <a:ext uri="{FF2B5EF4-FFF2-40B4-BE49-F238E27FC236}">
                  <a16:creationId xmlns:a16="http://schemas.microsoft.com/office/drawing/2014/main" id="{39CE9789-A24C-222E-65C8-46B63331887E}"/>
                </a:ext>
              </a:extLst>
            </p:cNvPr>
            <p:cNvSpPr/>
            <p:nvPr/>
          </p:nvSpPr>
          <p:spPr>
            <a:xfrm>
              <a:off x="8724374" y="7938742"/>
              <a:ext cx="139117" cy="140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" name="Google Shape;9814;p128">
              <a:extLst>
                <a:ext uri="{FF2B5EF4-FFF2-40B4-BE49-F238E27FC236}">
                  <a16:creationId xmlns:a16="http://schemas.microsoft.com/office/drawing/2014/main" id="{0C103297-FE81-F2CC-A9FF-769066CAB833}"/>
                </a:ext>
              </a:extLst>
            </p:cNvPr>
            <p:cNvSpPr/>
            <p:nvPr/>
          </p:nvSpPr>
          <p:spPr>
            <a:xfrm>
              <a:off x="8907936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" name="Google Shape;9815;p128">
              <a:extLst>
                <a:ext uri="{FF2B5EF4-FFF2-40B4-BE49-F238E27FC236}">
                  <a16:creationId xmlns:a16="http://schemas.microsoft.com/office/drawing/2014/main" id="{5335465F-C98A-6A34-EAA9-573A4205C4BE}"/>
                </a:ext>
              </a:extLst>
            </p:cNvPr>
            <p:cNvSpPr/>
            <p:nvPr/>
          </p:nvSpPr>
          <p:spPr>
            <a:xfrm>
              <a:off x="9091498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" name="Google Shape;9816;p128">
              <a:extLst>
                <a:ext uri="{FF2B5EF4-FFF2-40B4-BE49-F238E27FC236}">
                  <a16:creationId xmlns:a16="http://schemas.microsoft.com/office/drawing/2014/main" id="{70D432AB-E537-520D-3435-68BAA6E84AA8}"/>
                </a:ext>
              </a:extLst>
            </p:cNvPr>
            <p:cNvSpPr/>
            <p:nvPr/>
          </p:nvSpPr>
          <p:spPr>
            <a:xfrm>
              <a:off x="9275060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" name="Google Shape;9817;p128">
              <a:extLst>
                <a:ext uri="{FF2B5EF4-FFF2-40B4-BE49-F238E27FC236}">
                  <a16:creationId xmlns:a16="http://schemas.microsoft.com/office/drawing/2014/main" id="{DC4CC228-49BC-85D6-4B33-99D0D834079A}"/>
                </a:ext>
              </a:extLst>
            </p:cNvPr>
            <p:cNvSpPr/>
            <p:nvPr/>
          </p:nvSpPr>
          <p:spPr>
            <a:xfrm>
              <a:off x="9458622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" name="Google Shape;9818;p128">
              <a:extLst>
                <a:ext uri="{FF2B5EF4-FFF2-40B4-BE49-F238E27FC236}">
                  <a16:creationId xmlns:a16="http://schemas.microsoft.com/office/drawing/2014/main" id="{99F2FBA5-EFD9-DDBF-1E28-62AD9723B528}"/>
                </a:ext>
              </a:extLst>
            </p:cNvPr>
            <p:cNvSpPr/>
            <p:nvPr/>
          </p:nvSpPr>
          <p:spPr>
            <a:xfrm>
              <a:off x="9642184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" name="Google Shape;9819;p128">
              <a:extLst>
                <a:ext uri="{FF2B5EF4-FFF2-40B4-BE49-F238E27FC236}">
                  <a16:creationId xmlns:a16="http://schemas.microsoft.com/office/drawing/2014/main" id="{E72E1191-3B20-F1FA-8DF3-1E4AD24865FF}"/>
                </a:ext>
              </a:extLst>
            </p:cNvPr>
            <p:cNvSpPr/>
            <p:nvPr/>
          </p:nvSpPr>
          <p:spPr>
            <a:xfrm>
              <a:off x="9825746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" name="Google Shape;9820;p128">
              <a:extLst>
                <a:ext uri="{FF2B5EF4-FFF2-40B4-BE49-F238E27FC236}">
                  <a16:creationId xmlns:a16="http://schemas.microsoft.com/office/drawing/2014/main" id="{A83F11BF-017F-C094-6003-46586BD01AA3}"/>
                </a:ext>
              </a:extLst>
            </p:cNvPr>
            <p:cNvSpPr/>
            <p:nvPr/>
          </p:nvSpPr>
          <p:spPr>
            <a:xfrm>
              <a:off x="10009308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" name="Google Shape;9821;p128">
              <a:extLst>
                <a:ext uri="{FF2B5EF4-FFF2-40B4-BE49-F238E27FC236}">
                  <a16:creationId xmlns:a16="http://schemas.microsoft.com/office/drawing/2014/main" id="{DA8BDA21-8FC5-1C33-3C0F-35FF2756AB88}"/>
                </a:ext>
              </a:extLst>
            </p:cNvPr>
            <p:cNvSpPr/>
            <p:nvPr/>
          </p:nvSpPr>
          <p:spPr>
            <a:xfrm>
              <a:off x="10192870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" name="Google Shape;9822;p128">
              <a:extLst>
                <a:ext uri="{FF2B5EF4-FFF2-40B4-BE49-F238E27FC236}">
                  <a16:creationId xmlns:a16="http://schemas.microsoft.com/office/drawing/2014/main" id="{12E96896-EA03-B6E2-B8B1-61804C188A28}"/>
                </a:ext>
              </a:extLst>
            </p:cNvPr>
            <p:cNvSpPr/>
            <p:nvPr/>
          </p:nvSpPr>
          <p:spPr>
            <a:xfrm>
              <a:off x="10376432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" name="Google Shape;9823;p128">
              <a:extLst>
                <a:ext uri="{FF2B5EF4-FFF2-40B4-BE49-F238E27FC236}">
                  <a16:creationId xmlns:a16="http://schemas.microsoft.com/office/drawing/2014/main" id="{D4414F34-CB23-EAD2-F066-434E9F26B599}"/>
                </a:ext>
              </a:extLst>
            </p:cNvPr>
            <p:cNvSpPr/>
            <p:nvPr/>
          </p:nvSpPr>
          <p:spPr>
            <a:xfrm>
              <a:off x="11652463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" name="Google Shape;9824;p128">
              <a:extLst>
                <a:ext uri="{FF2B5EF4-FFF2-40B4-BE49-F238E27FC236}">
                  <a16:creationId xmlns:a16="http://schemas.microsoft.com/office/drawing/2014/main" id="{0218B544-D802-1255-0821-DD88AB01C66F}"/>
                </a:ext>
              </a:extLst>
            </p:cNvPr>
            <p:cNvSpPr/>
            <p:nvPr/>
          </p:nvSpPr>
          <p:spPr>
            <a:xfrm>
              <a:off x="1183458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5" name="Google Shape;9825;p128">
              <a:extLst>
                <a:ext uri="{FF2B5EF4-FFF2-40B4-BE49-F238E27FC236}">
                  <a16:creationId xmlns:a16="http://schemas.microsoft.com/office/drawing/2014/main" id="{700D261E-6D97-702A-480E-1313146031C3}"/>
                </a:ext>
              </a:extLst>
            </p:cNvPr>
            <p:cNvSpPr/>
            <p:nvPr/>
          </p:nvSpPr>
          <p:spPr>
            <a:xfrm>
              <a:off x="1202302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" name="Google Shape;9831;p128">
              <a:extLst>
                <a:ext uri="{FF2B5EF4-FFF2-40B4-BE49-F238E27FC236}">
                  <a16:creationId xmlns:a16="http://schemas.microsoft.com/office/drawing/2014/main" id="{35972818-CFE1-C842-398D-15C1E8E8D0FE}"/>
                </a:ext>
              </a:extLst>
            </p:cNvPr>
            <p:cNvSpPr/>
            <p:nvPr/>
          </p:nvSpPr>
          <p:spPr>
            <a:xfrm>
              <a:off x="764084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" name="Google Shape;9832;p128">
              <a:extLst>
                <a:ext uri="{FF2B5EF4-FFF2-40B4-BE49-F238E27FC236}">
                  <a16:creationId xmlns:a16="http://schemas.microsoft.com/office/drawing/2014/main" id="{76E6A66E-6991-52A0-47CE-0AD162DD2525}"/>
                </a:ext>
              </a:extLst>
            </p:cNvPr>
            <p:cNvSpPr/>
            <p:nvPr/>
          </p:nvSpPr>
          <p:spPr>
            <a:xfrm>
              <a:off x="7824411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8" name="Google Shape;9833;p128">
              <a:extLst>
                <a:ext uri="{FF2B5EF4-FFF2-40B4-BE49-F238E27FC236}">
                  <a16:creationId xmlns:a16="http://schemas.microsoft.com/office/drawing/2014/main" id="{53524794-037F-FF61-5383-33E9B107AB36}"/>
                </a:ext>
              </a:extLst>
            </p:cNvPr>
            <p:cNvSpPr/>
            <p:nvPr/>
          </p:nvSpPr>
          <p:spPr>
            <a:xfrm>
              <a:off x="8007973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" name="Google Shape;9834;p128">
              <a:extLst>
                <a:ext uri="{FF2B5EF4-FFF2-40B4-BE49-F238E27FC236}">
                  <a16:creationId xmlns:a16="http://schemas.microsoft.com/office/drawing/2014/main" id="{63E72A77-0AF7-B6F5-AF6A-A42DCA9CDF45}"/>
                </a:ext>
              </a:extLst>
            </p:cNvPr>
            <p:cNvSpPr/>
            <p:nvPr/>
          </p:nvSpPr>
          <p:spPr>
            <a:xfrm>
              <a:off x="8191535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" name="Google Shape;9835;p128">
              <a:extLst>
                <a:ext uri="{FF2B5EF4-FFF2-40B4-BE49-F238E27FC236}">
                  <a16:creationId xmlns:a16="http://schemas.microsoft.com/office/drawing/2014/main" id="{9232607E-CF2C-3193-E86C-45E7617DF577}"/>
                </a:ext>
              </a:extLst>
            </p:cNvPr>
            <p:cNvSpPr/>
            <p:nvPr/>
          </p:nvSpPr>
          <p:spPr>
            <a:xfrm>
              <a:off x="8375097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" name="Google Shape;9836;p128">
              <a:extLst>
                <a:ext uri="{FF2B5EF4-FFF2-40B4-BE49-F238E27FC236}">
                  <a16:creationId xmlns:a16="http://schemas.microsoft.com/office/drawing/2014/main" id="{2B8AEF69-0852-8299-0F49-456CB41853A5}"/>
                </a:ext>
              </a:extLst>
            </p:cNvPr>
            <p:cNvSpPr/>
            <p:nvPr/>
          </p:nvSpPr>
          <p:spPr>
            <a:xfrm>
              <a:off x="855865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" name="Espace réservé du numéro de diapositive 2">
              <a:extLst>
                <a:ext uri="{FF2B5EF4-FFF2-40B4-BE49-F238E27FC236}">
                  <a16:creationId xmlns:a16="http://schemas.microsoft.com/office/drawing/2014/main" id="{ABBB9D5D-8E6A-8BBB-1843-CD121E121607}"/>
                </a:ext>
              </a:extLst>
            </p:cNvPr>
            <p:cNvSpPr txBox="1">
              <a:spLocks/>
            </p:cNvSpPr>
            <p:nvPr/>
          </p:nvSpPr>
          <p:spPr>
            <a:xfrm>
              <a:off x="6039996" y="7537102"/>
              <a:ext cx="411955" cy="3651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 compatLnSpc="1">
              <a:noAutofit/>
            </a:bodyPr>
            <a:lstStyle>
              <a:defPPr>
                <a:defRPr lang="en-US"/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12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fld id="{947890D0-58DA-4F53-B9C8-1F7EB626E16D}" type="slidenum">
                <a:rPr lang="fr-FR" sz="1600" smtClean="0">
                  <a:solidFill>
                    <a:schemeClr val="accent1">
                      <a:lumMod val="50000"/>
                    </a:schemeClr>
                  </a:solidFill>
                </a:rPr>
                <a:pPr algn="ctr">
                  <a:defRPr/>
                </a:pPr>
                <a:t>37</a:t>
              </a:fld>
              <a:endParaRPr lang="fr-FR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3" name="Google Shape;9806;p128">
              <a:extLst>
                <a:ext uri="{FF2B5EF4-FFF2-40B4-BE49-F238E27FC236}">
                  <a16:creationId xmlns:a16="http://schemas.microsoft.com/office/drawing/2014/main" id="{4CAE49FA-ED88-E4CC-3BFD-E846F84197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452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" name="Google Shape;9807;p128">
              <a:extLst>
                <a:ext uri="{FF2B5EF4-FFF2-40B4-BE49-F238E27FC236}">
                  <a16:creationId xmlns:a16="http://schemas.microsoft.com/office/drawing/2014/main" id="{A1650A96-CC0B-92E5-EB2B-22E79BD3C5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388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" name="Google Shape;9808;p128">
              <a:extLst>
                <a:ext uri="{FF2B5EF4-FFF2-40B4-BE49-F238E27FC236}">
                  <a16:creationId xmlns:a16="http://schemas.microsoft.com/office/drawing/2014/main" id="{7F87D3AF-7120-E40C-DDE5-665A5547BC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23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156" name="Google Shape;9809;p128">
              <a:extLst>
                <a:ext uri="{FF2B5EF4-FFF2-40B4-BE49-F238E27FC236}">
                  <a16:creationId xmlns:a16="http://schemas.microsoft.com/office/drawing/2014/main" id="{FEF21FAA-C295-9F72-2C3F-8CA0FA07BC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259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" name="Google Shape;9810;p128">
              <a:extLst>
                <a:ext uri="{FF2B5EF4-FFF2-40B4-BE49-F238E27FC236}">
                  <a16:creationId xmlns:a16="http://schemas.microsoft.com/office/drawing/2014/main" id="{37217426-C4A8-C5A1-7493-C6B190178F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194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" name="Google Shape;9811;p128">
              <a:extLst>
                <a:ext uri="{FF2B5EF4-FFF2-40B4-BE49-F238E27FC236}">
                  <a16:creationId xmlns:a16="http://schemas.microsoft.com/office/drawing/2014/main" id="{0039DEAF-22BC-3718-A0A1-7653DB8740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30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" name="Google Shape;9812;p128">
              <a:extLst>
                <a:ext uri="{FF2B5EF4-FFF2-40B4-BE49-F238E27FC236}">
                  <a16:creationId xmlns:a16="http://schemas.microsoft.com/office/drawing/2014/main" id="{612EAECB-95FE-6BAD-7DD6-706E01BAB1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065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" name="Google Shape;9813;p128">
              <a:extLst>
                <a:ext uri="{FF2B5EF4-FFF2-40B4-BE49-F238E27FC236}">
                  <a16:creationId xmlns:a16="http://schemas.microsoft.com/office/drawing/2014/main" id="{197FEF01-7DBD-7026-4BCE-FE761123CD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614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1" name="Google Shape;9814;p128">
              <a:extLst>
                <a:ext uri="{FF2B5EF4-FFF2-40B4-BE49-F238E27FC236}">
                  <a16:creationId xmlns:a16="http://schemas.microsoft.com/office/drawing/2014/main" id="{F382E88D-07FF-6509-D007-8A3C78F46D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9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2" name="Google Shape;9815;p128">
              <a:extLst>
                <a:ext uri="{FF2B5EF4-FFF2-40B4-BE49-F238E27FC236}">
                  <a16:creationId xmlns:a16="http://schemas.microsoft.com/office/drawing/2014/main" id="{7FA5EF1B-99D8-9634-BC55-0D21C56D9F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3485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3" name="Google Shape;9816;p128">
              <a:extLst>
                <a:ext uri="{FF2B5EF4-FFF2-40B4-BE49-F238E27FC236}">
                  <a16:creationId xmlns:a16="http://schemas.microsoft.com/office/drawing/2014/main" id="{72ECD258-6B82-BFB5-A496-EF78F9A675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4211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4" name="Google Shape;9831;p128">
              <a:extLst>
                <a:ext uri="{FF2B5EF4-FFF2-40B4-BE49-F238E27FC236}">
                  <a16:creationId xmlns:a16="http://schemas.microsoft.com/office/drawing/2014/main" id="{B896C8E2-1EB9-2629-A16B-C19AF39601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1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5" name="Google Shape;9832;p128">
              <a:extLst>
                <a:ext uri="{FF2B5EF4-FFF2-40B4-BE49-F238E27FC236}">
                  <a16:creationId xmlns:a16="http://schemas.microsoft.com/office/drawing/2014/main" id="{84BBDE63-31F5-92FF-AFCF-564964814F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936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6" name="Google Shape;9833;p128">
              <a:extLst>
                <a:ext uri="{FF2B5EF4-FFF2-40B4-BE49-F238E27FC236}">
                  <a16:creationId xmlns:a16="http://schemas.microsoft.com/office/drawing/2014/main" id="{045A766E-81A3-C040-C5A1-F3100DBE59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872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7" name="Google Shape;9834;p128">
              <a:extLst>
                <a:ext uri="{FF2B5EF4-FFF2-40B4-BE49-F238E27FC236}">
                  <a16:creationId xmlns:a16="http://schemas.microsoft.com/office/drawing/2014/main" id="{8265792C-B9DE-37A7-4502-A0314C82EB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807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8" name="Google Shape;9835;p128">
              <a:extLst>
                <a:ext uri="{FF2B5EF4-FFF2-40B4-BE49-F238E27FC236}">
                  <a16:creationId xmlns:a16="http://schemas.microsoft.com/office/drawing/2014/main" id="{65FACEC4-C173-E896-2CD7-C1F26398A9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743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169" name="Google Shape;9836;p128">
              <a:extLst>
                <a:ext uri="{FF2B5EF4-FFF2-40B4-BE49-F238E27FC236}">
                  <a16:creationId xmlns:a16="http://schemas.microsoft.com/office/drawing/2014/main" id="{779F429C-56D3-10F9-5900-CFDE2DFE67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78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4756005B-2629-DA6D-8CE5-752E72D43073}"/>
              </a:ext>
            </a:extLst>
          </p:cNvPr>
          <p:cNvSpPr txBox="1">
            <a:spLocks/>
          </p:cNvSpPr>
          <p:nvPr/>
        </p:nvSpPr>
        <p:spPr>
          <a:xfrm>
            <a:off x="131134" y="-3930"/>
            <a:ext cx="12026356" cy="5782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400" dirty="0">
                <a:solidFill>
                  <a:srgbClr val="FFC000"/>
                </a:solidFill>
                <a:latin typeface="Century Gothic" panose="020B0502020202020204" pitchFamily="34" charset="0"/>
                <a:cs typeface="Arial" pitchFamily="34"/>
              </a:rPr>
              <a:t>Step 2: Infer signature matrix 	                                             </a:t>
            </a:r>
            <a:r>
              <a:rPr lang="en-GB" sz="2400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rPr>
              <a:t>ii) KDI exploration</a:t>
            </a:r>
          </a:p>
          <a:p>
            <a:endParaRPr lang="en-GB" sz="2400" dirty="0">
              <a:solidFill>
                <a:srgbClr val="FF0000"/>
              </a:solidFill>
              <a:latin typeface="Century Gothic" panose="020B0502020202020204" pitchFamily="34" charset="0"/>
              <a:cs typeface="Arial" pitchFamily="34"/>
            </a:endParaRPr>
          </a:p>
        </p:txBody>
      </p:sp>
      <p:sp>
        <p:nvSpPr>
          <p:cNvPr id="2" name="Title 1 2">
            <a:extLst>
              <a:ext uri="{FF2B5EF4-FFF2-40B4-BE49-F238E27FC236}">
                <a16:creationId xmlns:a16="http://schemas.microsoft.com/office/drawing/2014/main" id="{C155FCF1-8CA2-EC08-18BC-B7C1F2948850}"/>
              </a:ext>
            </a:extLst>
          </p:cNvPr>
          <p:cNvSpPr txBox="1">
            <a:spLocks/>
          </p:cNvSpPr>
          <p:nvPr/>
        </p:nvSpPr>
        <p:spPr>
          <a:xfrm>
            <a:off x="0" y="227180"/>
            <a:ext cx="12026356" cy="5782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algn="r"/>
            <a:r>
              <a:rPr lang="en-GB" sz="2000" b="0" i="1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rPr>
              <a:t>One versus all</a:t>
            </a:r>
          </a:p>
          <a:p>
            <a:endParaRPr lang="en-GB" sz="2400" b="0" i="1" dirty="0">
              <a:solidFill>
                <a:srgbClr val="FF0000"/>
              </a:solidFill>
              <a:latin typeface="Century Gothic" panose="020B0502020202020204" pitchFamily="34" charset="0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786875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texte, capture d’écran, Logiciel de graphisme, diagramme&#10;&#10;Description générée automatiquement">
            <a:extLst>
              <a:ext uri="{FF2B5EF4-FFF2-40B4-BE49-F238E27FC236}">
                <a16:creationId xmlns:a16="http://schemas.microsoft.com/office/drawing/2014/main" id="{663FE971-12DC-3114-D819-187D94EE7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6" y="1841054"/>
            <a:ext cx="7328705" cy="3400053"/>
          </a:xfrm>
          <a:prstGeom prst="rect">
            <a:avLst/>
          </a:prstGeom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82D2D05D-CEF9-B838-515D-C012833B626B}"/>
              </a:ext>
            </a:extLst>
          </p:cNvPr>
          <p:cNvSpPr txBox="1"/>
          <p:nvPr/>
        </p:nvSpPr>
        <p:spPr>
          <a:xfrm>
            <a:off x="6096000" y="5311167"/>
            <a:ext cx="188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 err="1"/>
              <a:t>Zuo</a:t>
            </a:r>
            <a:r>
              <a:rPr lang="en-GB" sz="1600" i="1" dirty="0"/>
              <a:t>, 2016</a:t>
            </a:r>
          </a:p>
        </p:txBody>
      </p:sp>
      <p:sp>
        <p:nvSpPr>
          <p:cNvPr id="15" name="TextBox 50">
            <a:extLst>
              <a:ext uri="{FF2B5EF4-FFF2-40B4-BE49-F238E27FC236}">
                <a16:creationId xmlns:a16="http://schemas.microsoft.com/office/drawing/2014/main" id="{F91BEA9B-A808-5F87-3853-E18484395163}"/>
              </a:ext>
            </a:extLst>
          </p:cNvPr>
          <p:cNvSpPr txBox="1"/>
          <p:nvPr/>
        </p:nvSpPr>
        <p:spPr>
          <a:xfrm>
            <a:off x="8439570" y="2306213"/>
            <a:ext cx="375243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n-lt"/>
              </a:rPr>
              <a:t>Estimate a sparse covariance structure using </a:t>
            </a:r>
            <a:r>
              <a:rPr lang="en-US" sz="1600" dirty="0" err="1">
                <a:latin typeface="+mn-lt"/>
              </a:rPr>
              <a:t>gLasso</a:t>
            </a:r>
            <a:endParaRPr lang="en-US" sz="1600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Compute the resulting differential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 </a:t>
            </a:r>
            <a:r>
              <a:rPr lang="en-GB" sz="1600" i="1" dirty="0"/>
              <a:t>Retrieve Neighbourhood</a:t>
            </a:r>
            <a:r>
              <a:rPr lang="en-GB" sz="1600" dirty="0"/>
              <a:t>: set of gene differentially connected 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Sum </a:t>
            </a:r>
            <a:r>
              <a:rPr lang="en-GB" sz="1600" b="1" dirty="0"/>
              <a:t>activity scores</a:t>
            </a:r>
            <a:r>
              <a:rPr lang="en-GB" sz="1600" dirty="0"/>
              <a:t> </a:t>
            </a:r>
            <a:r>
              <a:rPr lang="en-GB" sz="1600" dirty="0" err="1"/>
              <a:t>S_i</a:t>
            </a:r>
            <a:r>
              <a:rPr lang="en-GB" sz="1600" dirty="0"/>
              <a:t> for each gene, return the ranked list in decreasing order</a:t>
            </a:r>
          </a:p>
        </p:txBody>
      </p:sp>
      <p:sp>
        <p:nvSpPr>
          <p:cNvPr id="21" name="Espace réservé du numéro de diapositive 2 1">
            <a:extLst>
              <a:ext uri="{FF2B5EF4-FFF2-40B4-BE49-F238E27FC236}">
                <a16:creationId xmlns:a16="http://schemas.microsoft.com/office/drawing/2014/main" id="{0FFAD0B5-C720-05E4-BB9D-57B454ADF4F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947890D0-58DA-4F53-B9C8-1F7EB626E16D}" type="slidenum">
              <a:rPr lang="fr-FR" noProof="0" smtClean="0"/>
              <a:pPr lvl="0"/>
              <a:t>38</a:t>
            </a:fld>
            <a:endParaRPr lang="fr-FR" noProof="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10CCE4-5B7E-E535-68F4-4E4C819D3113}"/>
              </a:ext>
            </a:extLst>
          </p:cNvPr>
          <p:cNvSpPr txBox="1"/>
          <p:nvPr/>
        </p:nvSpPr>
        <p:spPr>
          <a:xfrm>
            <a:off x="7767302" y="925698"/>
            <a:ext cx="4556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/>
              <a:t>INDEED pipeline</a:t>
            </a:r>
          </a:p>
        </p:txBody>
      </p:sp>
      <p:sp>
        <p:nvSpPr>
          <p:cNvPr id="70" name="TextBox 10">
            <a:extLst>
              <a:ext uri="{FF2B5EF4-FFF2-40B4-BE49-F238E27FC236}">
                <a16:creationId xmlns:a16="http://schemas.microsoft.com/office/drawing/2014/main" id="{478AFB50-55FF-AD3A-B39F-D610E53889BB}"/>
              </a:ext>
            </a:extLst>
          </p:cNvPr>
          <p:cNvSpPr txBox="1"/>
          <p:nvPr/>
        </p:nvSpPr>
        <p:spPr>
          <a:xfrm>
            <a:off x="-1070736" y="900635"/>
            <a:ext cx="9642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Objective of the INDEED algorithm: input is </a:t>
            </a:r>
            <a:r>
              <a:rPr lang="en-GB" b="1" dirty="0"/>
              <a:t>transcriptomic data </a:t>
            </a:r>
            <a:r>
              <a:rPr lang="en-GB" dirty="0"/>
              <a:t>and </a:t>
            </a:r>
          </a:p>
          <a:p>
            <a:pPr algn="ctr"/>
            <a:r>
              <a:rPr lang="en-GB" dirty="0"/>
              <a:t>the output is a ranked list gene based on their </a:t>
            </a:r>
            <a:r>
              <a:rPr lang="en-GB" b="1" dirty="0"/>
              <a:t>activity score</a:t>
            </a:r>
            <a:r>
              <a:rPr lang="en-GB" dirty="0"/>
              <a:t>.</a:t>
            </a:r>
          </a:p>
        </p:txBody>
      </p:sp>
      <p:sp>
        <p:nvSpPr>
          <p:cNvPr id="71" name="Title 1 1">
            <a:extLst>
              <a:ext uri="{FF2B5EF4-FFF2-40B4-BE49-F238E27FC236}">
                <a16:creationId xmlns:a16="http://schemas.microsoft.com/office/drawing/2014/main" id="{C26B91B4-0D28-61A4-E06B-8FB1C576FDC0}"/>
              </a:ext>
            </a:extLst>
          </p:cNvPr>
          <p:cNvSpPr txBox="1">
            <a:spLocks/>
          </p:cNvSpPr>
          <p:nvPr/>
        </p:nvSpPr>
        <p:spPr>
          <a:xfrm>
            <a:off x="131134" y="-3930"/>
            <a:ext cx="12026356" cy="5782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400" dirty="0">
                <a:solidFill>
                  <a:srgbClr val="FFC000"/>
                </a:solidFill>
                <a:latin typeface="Century Gothic" panose="020B0502020202020204" pitchFamily="34" charset="0"/>
                <a:cs typeface="Arial" pitchFamily="34"/>
              </a:rPr>
              <a:t>Step 2: Infer signature matrix 	                                             </a:t>
            </a:r>
            <a:r>
              <a:rPr lang="en-GB" sz="2400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rPr>
              <a:t>ii) KDI exploration</a:t>
            </a:r>
          </a:p>
          <a:p>
            <a:endParaRPr lang="en-GB" sz="2400" dirty="0">
              <a:solidFill>
                <a:srgbClr val="FF0000"/>
              </a:solidFill>
              <a:latin typeface="Century Gothic" panose="020B0502020202020204" pitchFamily="34" charset="0"/>
              <a:cs typeface="Arial" pitchFamily="34"/>
            </a:endParaRPr>
          </a:p>
        </p:txBody>
      </p:sp>
      <p:sp>
        <p:nvSpPr>
          <p:cNvPr id="72" name="Title 1 2">
            <a:extLst>
              <a:ext uri="{FF2B5EF4-FFF2-40B4-BE49-F238E27FC236}">
                <a16:creationId xmlns:a16="http://schemas.microsoft.com/office/drawing/2014/main" id="{4B030D5D-8606-AC30-2A5D-2CD78B7A9C2E}"/>
              </a:ext>
            </a:extLst>
          </p:cNvPr>
          <p:cNvSpPr txBox="1">
            <a:spLocks/>
          </p:cNvSpPr>
          <p:nvPr/>
        </p:nvSpPr>
        <p:spPr>
          <a:xfrm>
            <a:off x="0" y="227180"/>
            <a:ext cx="12026356" cy="5782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algn="r"/>
            <a:r>
              <a:rPr lang="en-GB" sz="2000" b="0" i="1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rPr>
              <a:t>One versus all</a:t>
            </a:r>
          </a:p>
          <a:p>
            <a:endParaRPr lang="en-GB" sz="2400" b="0" i="1" dirty="0">
              <a:solidFill>
                <a:srgbClr val="FF0000"/>
              </a:solidFill>
              <a:latin typeface="Century Gothic" panose="020B0502020202020204" pitchFamily="34" charset="0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197337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947890D0-58DA-4F53-B9C8-1F7EB626E16D}" type="slidenum">
              <a:rPr lang="fr-FR" noProof="0" smtClean="0"/>
              <a:pPr lvl="0"/>
              <a:t>39</a:t>
            </a:fld>
            <a:endParaRPr lang="fr-FR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D60D3B-004C-752A-E458-073E83186C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3673" y="5832753"/>
            <a:ext cx="10333038" cy="777875"/>
          </a:xfrm>
        </p:spPr>
        <p:txBody>
          <a:bodyPr/>
          <a:lstStyle/>
          <a:p>
            <a:pPr algn="ctr"/>
            <a:r>
              <a:rPr lang="en-GB" sz="2400" b="0" i="1" dirty="0"/>
              <a:t>Differential network with a Bayesian framework</a:t>
            </a:r>
            <a:br>
              <a:rPr lang="en-GB" sz="2400" b="0" i="1" dirty="0"/>
            </a:br>
            <a:endParaRPr lang="en-GB" sz="2400" b="0" i="1" dirty="0"/>
          </a:p>
        </p:txBody>
      </p:sp>
      <p:sp>
        <p:nvSpPr>
          <p:cNvPr id="10" name="Rectangle 5 2 1">
            <a:extLst>
              <a:ext uri="{FF2B5EF4-FFF2-40B4-BE49-F238E27FC236}">
                <a16:creationId xmlns:a16="http://schemas.microsoft.com/office/drawing/2014/main" id="{19E66F61-18A5-965A-02C7-78D678BBEA37}"/>
              </a:ext>
            </a:extLst>
          </p:cNvPr>
          <p:cNvSpPr/>
          <p:nvPr/>
        </p:nvSpPr>
        <p:spPr>
          <a:xfrm>
            <a:off x="3446484" y="2136201"/>
            <a:ext cx="719998" cy="719998"/>
          </a:xfrm>
          <a:prstGeom prst="ellipse">
            <a:avLst/>
          </a:prstGeom>
          <a:noFill/>
          <a:ln w="38103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2060"/>
              </a:solidFill>
              <a:uFillTx/>
              <a:latin typeface="Century Gothic" panose="020B0502020202020204" pitchFamily="34" charset="0"/>
            </a:endParaRPr>
          </a:p>
        </p:txBody>
      </p:sp>
      <p:cxnSp>
        <p:nvCxnSpPr>
          <p:cNvPr id="11" name="Straight Arrow Connector 8">
            <a:extLst>
              <a:ext uri="{FF2B5EF4-FFF2-40B4-BE49-F238E27FC236}">
                <a16:creationId xmlns:a16="http://schemas.microsoft.com/office/drawing/2014/main" id="{B181DED1-0EF3-D9C2-48BA-2C676133E448}"/>
              </a:ext>
            </a:extLst>
          </p:cNvPr>
          <p:cNvCxnSpPr>
            <a:cxnSpLocks/>
            <a:stCxn id="13" idx="2"/>
            <a:endCxn id="16" idx="1"/>
          </p:cNvCxnSpPr>
          <p:nvPr/>
        </p:nvCxnSpPr>
        <p:spPr>
          <a:xfrm flipH="1" flipV="1">
            <a:off x="1856467" y="2812480"/>
            <a:ext cx="1590017" cy="1519457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2B24F5C9-52CC-DC2B-9398-480680DDD7D9}"/>
              </a:ext>
            </a:extLst>
          </p:cNvPr>
          <p:cNvCxnSpPr>
            <a:endCxn id="16" idx="1"/>
          </p:cNvCxnSpPr>
          <p:nvPr/>
        </p:nvCxnSpPr>
        <p:spPr>
          <a:xfrm flipH="1">
            <a:off x="1856467" y="2553430"/>
            <a:ext cx="1621936" cy="259050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13" name="Rectangle 4">
            <a:extLst>
              <a:ext uri="{FF2B5EF4-FFF2-40B4-BE49-F238E27FC236}">
                <a16:creationId xmlns:a16="http://schemas.microsoft.com/office/drawing/2014/main" id="{143E1495-9A3F-C145-DB34-5A4301941FC9}"/>
              </a:ext>
            </a:extLst>
          </p:cNvPr>
          <p:cNvSpPr/>
          <p:nvPr/>
        </p:nvSpPr>
        <p:spPr>
          <a:xfrm>
            <a:off x="3446484" y="3971938"/>
            <a:ext cx="719998" cy="719998"/>
          </a:xfrm>
          <a:prstGeom prst="ellipse">
            <a:avLst/>
          </a:prstGeom>
          <a:noFill/>
          <a:ln w="38103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2060"/>
              </a:solidFill>
              <a:uFillTx/>
              <a:latin typeface="Century Gothic" panose="020B0502020202020204" pitchFamily="34" charset="0"/>
            </a:endParaRPr>
          </a:p>
        </p:txBody>
      </p:sp>
      <p:pic>
        <p:nvPicPr>
          <p:cNvPr id="14" name="Picture 14" descr="\documentclass{article}&#10;\usepackage{amsmath}&#10;\usepackage{amsfonts}&#10;\usepackage{xcolor}&#10;\pagestyle{empty}&#10;\begin{document}&#10;\newcommand{\indep}{\perp \!\!\! \perp}&#10;&#10;$$&#10;\textcolor{green}{\boldsymbol{x}_{jc(i)}\sim \quad\mathcal{N}_G\left(\boldsymbol{\mu}_{jc(i)}, \boldsymbol{\Sigma}_{jc(i)}\right)}&#10;$$&#10;&#10;\end{document}" title="IguanaTex Bitmap Display">
            <a:extLst>
              <a:ext uri="{FF2B5EF4-FFF2-40B4-BE49-F238E27FC236}">
                <a16:creationId xmlns:a16="http://schemas.microsoft.com/office/drawing/2014/main" id="{E0B72080-F24F-1A0C-12DF-FBD0686BD9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01" y="2105738"/>
            <a:ext cx="2885243" cy="410463"/>
          </a:xfrm>
          <a:prstGeom prst="rect">
            <a:avLst/>
          </a:prstGeom>
        </p:spPr>
      </p:pic>
      <p:grpSp>
        <p:nvGrpSpPr>
          <p:cNvPr id="15" name="Group 15">
            <a:extLst>
              <a:ext uri="{FF2B5EF4-FFF2-40B4-BE49-F238E27FC236}">
                <a16:creationId xmlns:a16="http://schemas.microsoft.com/office/drawing/2014/main" id="{0FE3CF2D-F1AE-16A3-A24D-65F8DA87F1AF}"/>
              </a:ext>
            </a:extLst>
          </p:cNvPr>
          <p:cNvGrpSpPr/>
          <p:nvPr/>
        </p:nvGrpSpPr>
        <p:grpSpPr>
          <a:xfrm>
            <a:off x="1136469" y="2452481"/>
            <a:ext cx="719998" cy="719998"/>
            <a:chOff x="1532684" y="2578722"/>
            <a:chExt cx="719998" cy="719998"/>
          </a:xfrm>
        </p:grpSpPr>
        <p:sp>
          <p:nvSpPr>
            <p:cNvPr id="16" name="Oval 7">
              <a:extLst>
                <a:ext uri="{FF2B5EF4-FFF2-40B4-BE49-F238E27FC236}">
                  <a16:creationId xmlns:a16="http://schemas.microsoft.com/office/drawing/2014/main" id="{290663AF-EB9A-1236-C19E-5EF7F837588E}"/>
                </a:ext>
              </a:extLst>
            </p:cNvPr>
            <p:cNvSpPr/>
            <p:nvPr/>
          </p:nvSpPr>
          <p:spPr>
            <a:xfrm>
              <a:off x="1532684" y="2578722"/>
              <a:ext cx="719998" cy="71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2060"/>
                </a:solidFill>
                <a:uFillTx/>
                <a:latin typeface="Century Gothic" panose="020B0502020202020204" pitchFamily="34" charset="0"/>
              </a:endParaRPr>
            </a:p>
          </p:txBody>
        </p:sp>
        <p:pic>
          <p:nvPicPr>
            <p:cNvPr id="17" name="Picture 17" descr="\documentclass{article}&#10;\usepackage{amsmath}&#10;\pagestyle{empty}&#10;\begin{document}&#10;&#10;$\boldsymbol{x}_{jc(i)}$&#10;&#10;&#10;\end{document}" title="IguanaTex Bitmap Display">
              <a:extLst>
                <a:ext uri="{FF2B5EF4-FFF2-40B4-BE49-F238E27FC236}">
                  <a16:creationId xmlns:a16="http://schemas.microsoft.com/office/drawing/2014/main" id="{277C4701-1BCA-D1D6-66B5-45A4194E30C6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49" y="2840364"/>
              <a:ext cx="540839" cy="1997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</p:pic>
      </p:grpSp>
      <p:pic>
        <p:nvPicPr>
          <p:cNvPr id="18" name="Picture 18" descr="\documentclass{article}&#10;\usepackage{amsmath}&#10;\pagestyle{empty}&#10;\begin{document}&#10;&#10;$\boldsymbol{\mu}_{j}$&#10;&#10;&#10;\end{document}" title="IguanaTex Bitmap Display">
            <a:extLst>
              <a:ext uri="{FF2B5EF4-FFF2-40B4-BE49-F238E27FC236}">
                <a16:creationId xmlns:a16="http://schemas.microsoft.com/office/drawing/2014/main" id="{D2DD2970-4497-1F7C-DD22-CEBBBE19691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68" y="2419672"/>
            <a:ext cx="237490" cy="218319"/>
          </a:xfrm>
          <a:prstGeom prst="rect">
            <a:avLst/>
          </a:prstGeom>
        </p:spPr>
      </p:pic>
      <p:pic>
        <p:nvPicPr>
          <p:cNvPr id="19" name="Picture 19" descr="\documentclass{article}&#10;\usepackage{amsmath}&#10;\usepackage{amsfonts}&#10;\usepackage{xcolor}&#10;\pagestyle{empty}&#10;\begin{document}&#10;\newcommand{\indep}{\perp \!\!\! \perp}&#10;&#10;$$&#10;\boldsymbol{\Sigma}_{j}&#10;$$&#10;&#10;\end{document}" title="IguanaTex Bitmap Display">
            <a:extLst>
              <a:ext uri="{FF2B5EF4-FFF2-40B4-BE49-F238E27FC236}">
                <a16:creationId xmlns:a16="http://schemas.microsoft.com/office/drawing/2014/main" id="{B1B1D07E-B97A-EE86-9634-CAE95339278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833" y="4206291"/>
            <a:ext cx="260821" cy="251292"/>
          </a:xfrm>
          <a:prstGeom prst="rect">
            <a:avLst/>
          </a:prstGeom>
        </p:spPr>
      </p:pic>
      <p:cxnSp>
        <p:nvCxnSpPr>
          <p:cNvPr id="21" name="Straight Arrow Connector 21">
            <a:extLst>
              <a:ext uri="{FF2B5EF4-FFF2-40B4-BE49-F238E27FC236}">
                <a16:creationId xmlns:a16="http://schemas.microsoft.com/office/drawing/2014/main" id="{105CA25F-A989-8575-91D0-A6AE7FE73C39}"/>
              </a:ext>
            </a:extLst>
          </p:cNvPr>
          <p:cNvCxnSpPr>
            <a:cxnSpLocks/>
          </p:cNvCxnSpPr>
          <p:nvPr/>
        </p:nvCxnSpPr>
        <p:spPr>
          <a:xfrm flipV="1">
            <a:off x="3806483" y="2856199"/>
            <a:ext cx="0" cy="1115739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39" name="Rectangle 8 2">
            <a:extLst>
              <a:ext uri="{FF2B5EF4-FFF2-40B4-BE49-F238E27FC236}">
                <a16:creationId xmlns:a16="http://schemas.microsoft.com/office/drawing/2014/main" id="{99A1E24B-0E2C-A01A-880A-B7FBC95DCB35}"/>
              </a:ext>
            </a:extLst>
          </p:cNvPr>
          <p:cNvSpPr/>
          <p:nvPr/>
        </p:nvSpPr>
        <p:spPr>
          <a:xfrm>
            <a:off x="1035839" y="791153"/>
            <a:ext cx="4404597" cy="4289787"/>
          </a:xfrm>
          <a:prstGeom prst="rect">
            <a:avLst/>
          </a:prstGeom>
          <a:noFill/>
          <a:ln w="38103" cap="flat">
            <a:solidFill>
              <a:srgbClr val="000000"/>
            </a:solidFill>
            <a:custDash>
              <a:ds d="299976" sp="299976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2060"/>
              </a:solidFill>
              <a:uFillTx/>
              <a:latin typeface="Century Gothic" panose="020B0502020202020204" pitchFamily="34" charset="0"/>
            </a:endParaRPr>
          </a:p>
        </p:txBody>
      </p:sp>
      <p:pic>
        <p:nvPicPr>
          <p:cNvPr id="40" name="Picture 27" descr="\documentclass{article}&#10;\usepackage{amsmath}&#10;\pagestyle{empty}&#10;\begin{document}&#10;&#10;$j \in \{1,  \ldots, J \}$&#10;&#10;&#10;\end{document}" title="IguanaTex Bitmap Display">
            <a:extLst>
              <a:ext uri="{FF2B5EF4-FFF2-40B4-BE49-F238E27FC236}">
                <a16:creationId xmlns:a16="http://schemas.microsoft.com/office/drawing/2014/main" id="{A0B57E29-FCBA-2670-2012-06BBFC76945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8" y="4684541"/>
            <a:ext cx="1447744" cy="255431"/>
          </a:xfrm>
          <a:prstGeom prst="rect">
            <a:avLst/>
          </a:prstGeom>
        </p:spPr>
      </p:pic>
      <p:grpSp>
        <p:nvGrpSpPr>
          <p:cNvPr id="41" name="Group 28">
            <a:extLst>
              <a:ext uri="{FF2B5EF4-FFF2-40B4-BE49-F238E27FC236}">
                <a16:creationId xmlns:a16="http://schemas.microsoft.com/office/drawing/2014/main" id="{CA5B5106-9A24-5DED-C020-FE141C7D5059}"/>
              </a:ext>
            </a:extLst>
          </p:cNvPr>
          <p:cNvGrpSpPr/>
          <p:nvPr/>
        </p:nvGrpSpPr>
        <p:grpSpPr>
          <a:xfrm>
            <a:off x="6464728" y="1436280"/>
            <a:ext cx="719998" cy="719998"/>
            <a:chOff x="7984940" y="1402135"/>
            <a:chExt cx="719998" cy="719998"/>
          </a:xfrm>
        </p:grpSpPr>
        <p:sp>
          <p:nvSpPr>
            <p:cNvPr id="42" name="Rectangle 5 2 2 1">
              <a:extLst>
                <a:ext uri="{FF2B5EF4-FFF2-40B4-BE49-F238E27FC236}">
                  <a16:creationId xmlns:a16="http://schemas.microsoft.com/office/drawing/2014/main" id="{EB27D036-4D4D-BCB5-03B5-4EFC10E7D5E4}"/>
                </a:ext>
              </a:extLst>
            </p:cNvPr>
            <p:cNvSpPr/>
            <p:nvPr/>
          </p:nvSpPr>
          <p:spPr>
            <a:xfrm>
              <a:off x="7984940" y="1402135"/>
              <a:ext cx="719998" cy="719998"/>
            </a:xfrm>
            <a:prstGeom prst="rect">
              <a:avLst/>
            </a:prstGeom>
            <a:noFill/>
            <a:ln w="3810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2060"/>
                </a:solidFill>
                <a:uFillTx/>
                <a:latin typeface="Century Gothic" panose="020B0502020202020204" pitchFamily="34" charset="0"/>
              </a:endParaRPr>
            </a:p>
          </p:txBody>
        </p:sp>
        <p:pic>
          <p:nvPicPr>
            <p:cNvPr id="43" name="Picture 30" descr="\documentclass{article}&#10;\usepackage{amsmath}&#10;\pagestyle{empty}&#10;\begin{document}&#10;&#10;$\boldsymbol{\mu}_{0}$&#10;&#10;&#10;\end{document}" title="IguanaTex Bitmap Display">
              <a:extLst>
                <a:ext uri="{FF2B5EF4-FFF2-40B4-BE49-F238E27FC236}">
                  <a16:creationId xmlns:a16="http://schemas.microsoft.com/office/drawing/2014/main" id="{1B8DE970-B530-B308-CA09-2E2F03DFBDB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8724" y="1685606"/>
              <a:ext cx="251085" cy="184184"/>
            </a:xfrm>
            <a:prstGeom prst="rect">
              <a:avLst/>
            </a:prstGeom>
          </p:spPr>
        </p:pic>
      </p:grpSp>
      <p:grpSp>
        <p:nvGrpSpPr>
          <p:cNvPr id="44" name="Group 31">
            <a:extLst>
              <a:ext uri="{FF2B5EF4-FFF2-40B4-BE49-F238E27FC236}">
                <a16:creationId xmlns:a16="http://schemas.microsoft.com/office/drawing/2014/main" id="{4FECB1E2-6B5A-3C2A-D4F1-6568FB230612}"/>
              </a:ext>
            </a:extLst>
          </p:cNvPr>
          <p:cNvGrpSpPr/>
          <p:nvPr/>
        </p:nvGrpSpPr>
        <p:grpSpPr>
          <a:xfrm>
            <a:off x="6464728" y="2421450"/>
            <a:ext cx="719998" cy="719998"/>
            <a:chOff x="6892862" y="2604921"/>
            <a:chExt cx="719998" cy="719998"/>
          </a:xfrm>
        </p:grpSpPr>
        <p:sp>
          <p:nvSpPr>
            <p:cNvPr id="45" name="Rectangle 5 2 2 2 1">
              <a:extLst>
                <a:ext uri="{FF2B5EF4-FFF2-40B4-BE49-F238E27FC236}">
                  <a16:creationId xmlns:a16="http://schemas.microsoft.com/office/drawing/2014/main" id="{02515FC5-E37F-72B9-916C-6E91C60AAD51}"/>
                </a:ext>
              </a:extLst>
            </p:cNvPr>
            <p:cNvSpPr/>
            <p:nvPr/>
          </p:nvSpPr>
          <p:spPr>
            <a:xfrm>
              <a:off x="6892862" y="2604921"/>
              <a:ext cx="719998" cy="719998"/>
            </a:xfrm>
            <a:prstGeom prst="rect">
              <a:avLst/>
            </a:prstGeom>
            <a:noFill/>
            <a:ln w="3810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2060"/>
                </a:solidFill>
                <a:uFillTx/>
                <a:latin typeface="Century Gothic" panose="020B0502020202020204" pitchFamily="34" charset="0"/>
              </a:endParaRPr>
            </a:p>
          </p:txBody>
        </p:sp>
        <p:pic>
          <p:nvPicPr>
            <p:cNvPr id="46" name="Picture 39" descr="\documentclass{article}&#10;\usepackage{amsmath}&#10;\pagestyle{empty}&#10;\begin{document}&#10;&#10;$\lambda_{0}$&#10;&#10;&#10;\end{document}" title="IguanaTex Bitmap Display">
              <a:extLst>
                <a:ext uri="{FF2B5EF4-FFF2-40B4-BE49-F238E27FC236}">
                  <a16:creationId xmlns:a16="http://schemas.microsoft.com/office/drawing/2014/main" id="{6E3550AF-823F-FDD7-3963-0EB013A9967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647" y="2888392"/>
              <a:ext cx="220491" cy="226473"/>
            </a:xfrm>
            <a:prstGeom prst="rect">
              <a:avLst/>
            </a:prstGeom>
          </p:spPr>
        </p:pic>
      </p:grpSp>
      <p:grpSp>
        <p:nvGrpSpPr>
          <p:cNvPr id="47" name="Group 40">
            <a:extLst>
              <a:ext uri="{FF2B5EF4-FFF2-40B4-BE49-F238E27FC236}">
                <a16:creationId xmlns:a16="http://schemas.microsoft.com/office/drawing/2014/main" id="{3085A14F-E625-C2AD-7087-0B1BB0A4F847}"/>
              </a:ext>
            </a:extLst>
          </p:cNvPr>
          <p:cNvGrpSpPr/>
          <p:nvPr/>
        </p:nvGrpSpPr>
        <p:grpSpPr>
          <a:xfrm>
            <a:off x="6464728" y="4812256"/>
            <a:ext cx="719998" cy="719998"/>
            <a:chOff x="6892862" y="4995727"/>
            <a:chExt cx="719998" cy="719998"/>
          </a:xfrm>
        </p:grpSpPr>
        <p:sp>
          <p:nvSpPr>
            <p:cNvPr id="48" name="Rectangle 5 2 2 2 2">
              <a:extLst>
                <a:ext uri="{FF2B5EF4-FFF2-40B4-BE49-F238E27FC236}">
                  <a16:creationId xmlns:a16="http://schemas.microsoft.com/office/drawing/2014/main" id="{FE3B8471-E573-2A59-CE97-30358B663041}"/>
                </a:ext>
              </a:extLst>
            </p:cNvPr>
            <p:cNvSpPr/>
            <p:nvPr/>
          </p:nvSpPr>
          <p:spPr>
            <a:xfrm>
              <a:off x="6892862" y="4995727"/>
              <a:ext cx="719998" cy="719998"/>
            </a:xfrm>
            <a:prstGeom prst="rect">
              <a:avLst/>
            </a:prstGeom>
            <a:noFill/>
            <a:ln w="3810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2060"/>
                </a:solidFill>
                <a:uFillTx/>
                <a:latin typeface="Century Gothic" panose="020B0502020202020204" pitchFamily="34" charset="0"/>
              </a:endParaRPr>
            </a:p>
          </p:txBody>
        </p:sp>
        <p:pic>
          <p:nvPicPr>
            <p:cNvPr id="49" name="Picture 46" descr="\documentclass{article}&#10;\usepackage{amsmath}&#10;\pagestyle{empty}&#10;\begin{document}&#10;&#10;$\nu_{0}$&#10;&#10;&#10;\end{document}" title="IguanaTex Bitmap Display">
              <a:extLst>
                <a:ext uri="{FF2B5EF4-FFF2-40B4-BE49-F238E27FC236}">
                  <a16:creationId xmlns:a16="http://schemas.microsoft.com/office/drawing/2014/main" id="{62E3B36C-7F43-4F42-F365-5F8374194E49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648" y="5279199"/>
              <a:ext cx="200716" cy="160486"/>
            </a:xfrm>
            <a:prstGeom prst="rect">
              <a:avLst/>
            </a:prstGeom>
          </p:spPr>
        </p:pic>
      </p:grpSp>
      <p:grpSp>
        <p:nvGrpSpPr>
          <p:cNvPr id="50" name="Group 47">
            <a:extLst>
              <a:ext uri="{FF2B5EF4-FFF2-40B4-BE49-F238E27FC236}">
                <a16:creationId xmlns:a16="http://schemas.microsoft.com/office/drawing/2014/main" id="{3B5AB815-30BA-D0E5-ACF3-F121E4E2F5ED}"/>
              </a:ext>
            </a:extLst>
          </p:cNvPr>
          <p:cNvGrpSpPr/>
          <p:nvPr/>
        </p:nvGrpSpPr>
        <p:grpSpPr>
          <a:xfrm>
            <a:off x="6464728" y="3791759"/>
            <a:ext cx="719998" cy="719998"/>
            <a:chOff x="6868508" y="3975230"/>
            <a:chExt cx="719998" cy="719998"/>
          </a:xfrm>
        </p:grpSpPr>
        <p:sp>
          <p:nvSpPr>
            <p:cNvPr id="51" name="Rectangle 5 2 2 2 3">
              <a:extLst>
                <a:ext uri="{FF2B5EF4-FFF2-40B4-BE49-F238E27FC236}">
                  <a16:creationId xmlns:a16="http://schemas.microsoft.com/office/drawing/2014/main" id="{87082D41-C181-355E-B2E0-B401C7D07FCF}"/>
                </a:ext>
              </a:extLst>
            </p:cNvPr>
            <p:cNvSpPr/>
            <p:nvPr/>
          </p:nvSpPr>
          <p:spPr>
            <a:xfrm>
              <a:off x="6868508" y="3975230"/>
              <a:ext cx="719998" cy="719998"/>
            </a:xfrm>
            <a:prstGeom prst="rect">
              <a:avLst/>
            </a:prstGeom>
            <a:noFill/>
            <a:ln w="3810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2060"/>
                </a:solidFill>
                <a:uFillTx/>
                <a:latin typeface="Century Gothic" panose="020B0502020202020204" pitchFamily="34" charset="0"/>
              </a:endParaRPr>
            </a:p>
          </p:txBody>
        </p:sp>
        <p:pic>
          <p:nvPicPr>
            <p:cNvPr id="52" name="Picture 49" descr="\documentclass{article}&#10;\usepackage{amsmath}&#10;\pagestyle{empty}&#10;\begin{document}&#10;&#10;$\boldsymbol{\Sigma}_{0}$&#10;&#10;&#10;\end{document}" title="IguanaTex Bitmap Display">
              <a:extLst>
                <a:ext uri="{FF2B5EF4-FFF2-40B4-BE49-F238E27FC236}">
                  <a16:creationId xmlns:a16="http://schemas.microsoft.com/office/drawing/2014/main" id="{983BDA04-CBB5-2EAB-4443-205D715CE11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2293" y="4258701"/>
              <a:ext cx="278203" cy="224878"/>
            </a:xfrm>
            <a:prstGeom prst="rect">
              <a:avLst/>
            </a:prstGeom>
          </p:spPr>
        </p:pic>
      </p:grpSp>
      <p:cxnSp>
        <p:nvCxnSpPr>
          <p:cNvPr id="53" name="Straight Arrow Connector 50">
            <a:extLst>
              <a:ext uri="{FF2B5EF4-FFF2-40B4-BE49-F238E27FC236}">
                <a16:creationId xmlns:a16="http://schemas.microsoft.com/office/drawing/2014/main" id="{BAEE68FF-D7DA-A83C-8B71-60A2D9A46B3B}"/>
              </a:ext>
            </a:extLst>
          </p:cNvPr>
          <p:cNvCxnSpPr>
            <a:cxnSpLocks/>
            <a:stCxn id="48" idx="1"/>
            <a:endCxn id="13" idx="6"/>
          </p:cNvCxnSpPr>
          <p:nvPr/>
        </p:nvCxnSpPr>
        <p:spPr>
          <a:xfrm flipH="1" flipV="1">
            <a:off x="4166482" y="4331937"/>
            <a:ext cx="2298246" cy="840318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54" name="Straight Arrow Connector 51">
            <a:extLst>
              <a:ext uri="{FF2B5EF4-FFF2-40B4-BE49-F238E27FC236}">
                <a16:creationId xmlns:a16="http://schemas.microsoft.com/office/drawing/2014/main" id="{D8933001-ED18-4B3C-0263-38A0BBA459C5}"/>
              </a:ext>
            </a:extLst>
          </p:cNvPr>
          <p:cNvCxnSpPr>
            <a:cxnSpLocks/>
            <a:stCxn id="51" idx="1"/>
            <a:endCxn id="13" idx="6"/>
          </p:cNvCxnSpPr>
          <p:nvPr/>
        </p:nvCxnSpPr>
        <p:spPr>
          <a:xfrm flipH="1">
            <a:off x="4166482" y="4151758"/>
            <a:ext cx="2298246" cy="180179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55" name="Straight Arrow Connector 52">
            <a:extLst>
              <a:ext uri="{FF2B5EF4-FFF2-40B4-BE49-F238E27FC236}">
                <a16:creationId xmlns:a16="http://schemas.microsoft.com/office/drawing/2014/main" id="{CC4A08C9-ACBC-1264-6F05-25043F5E9E31}"/>
              </a:ext>
            </a:extLst>
          </p:cNvPr>
          <p:cNvCxnSpPr>
            <a:cxnSpLocks/>
            <a:stCxn id="45" idx="1"/>
            <a:endCxn id="10" idx="6"/>
          </p:cNvCxnSpPr>
          <p:nvPr/>
        </p:nvCxnSpPr>
        <p:spPr>
          <a:xfrm flipH="1" flipV="1">
            <a:off x="4166482" y="2496200"/>
            <a:ext cx="2298246" cy="285249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56" name="Straight Arrow Connector 54">
            <a:extLst>
              <a:ext uri="{FF2B5EF4-FFF2-40B4-BE49-F238E27FC236}">
                <a16:creationId xmlns:a16="http://schemas.microsoft.com/office/drawing/2014/main" id="{D99916AA-75A8-CF76-6926-C7AE27BCE5AA}"/>
              </a:ext>
            </a:extLst>
          </p:cNvPr>
          <p:cNvCxnSpPr>
            <a:cxnSpLocks/>
            <a:stCxn id="42" idx="1"/>
            <a:endCxn id="10" idx="6"/>
          </p:cNvCxnSpPr>
          <p:nvPr/>
        </p:nvCxnSpPr>
        <p:spPr>
          <a:xfrm flipH="1">
            <a:off x="4166482" y="1796279"/>
            <a:ext cx="2298246" cy="699921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57" name="Picture 55" descr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textcolor{red}{&#10;\boldsymbol{\mu}_{j,c(i)} | \boldsymbol{\Sigma}_{j,c(i)} \sim \mathcal{N}_G &#10;(\boldsymbol{\mu}_{0}, \frac{\boldsymbol{\Sigma}_0}{\lambda_0})}&#10;$$&#10;&#10;\end{document}" title="IguanaTex Bitmap Display">
            <a:extLst>
              <a:ext uri="{FF2B5EF4-FFF2-40B4-BE49-F238E27FC236}">
                <a16:creationId xmlns:a16="http://schemas.microsoft.com/office/drawing/2014/main" id="{99AE481D-9FC4-11E6-3B62-8BAADC86386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44" y="1145036"/>
            <a:ext cx="2768914" cy="503314"/>
          </a:xfrm>
          <a:prstGeom prst="rect">
            <a:avLst/>
          </a:prstGeom>
        </p:spPr>
      </p:pic>
      <p:pic>
        <p:nvPicPr>
          <p:cNvPr id="58" name="Picture 56" descr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textcolor{red}{&#10;\boldsymbol{\Sigma}_{j,c(i)} \sim \mathcal{W}^{-1}(\boldsymbol{\Sigma}_0, \nu_0)}&#10;$$&#10;&#10;\end{document}" title="IguanaTex Bitmap Display">
            <a:extLst>
              <a:ext uri="{FF2B5EF4-FFF2-40B4-BE49-F238E27FC236}">
                <a16:creationId xmlns:a16="http://schemas.microsoft.com/office/drawing/2014/main" id="{E3ECCB34-5F46-EF20-F754-3CA7D9039DF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282" y="3460251"/>
            <a:ext cx="2157257" cy="281143"/>
          </a:xfrm>
          <a:prstGeom prst="rect">
            <a:avLst/>
          </a:prstGeom>
        </p:spPr>
      </p:pic>
      <p:pic>
        <p:nvPicPr>
          <p:cNvPr id="59" name="Picture 57" descr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textcolor{red}{&#10;\left(\boldsymbol{\mu}_{j,c(i)}, \boldsymbol{\Sigma}_{j,c(i)} \right) \sim&#10;\mathcal{N}\mathcal{W}^{-1} (\boldsymbol{\mu}_{0}, \lambda_0, \boldsymbol{\Sigma}_0, \nu_0)&#10;}&#10;$$&#10;&#10;\end{document}" title="IguanaTex Bitmap Display">
            <a:extLst>
              <a:ext uri="{FF2B5EF4-FFF2-40B4-BE49-F238E27FC236}">
                <a16:creationId xmlns:a16="http://schemas.microsoft.com/office/drawing/2014/main" id="{FFE9967E-7334-C37F-287C-8A77FDC2BC6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323" y="784100"/>
            <a:ext cx="4012800" cy="410057"/>
          </a:xfrm>
          <a:prstGeom prst="rect">
            <a:avLst/>
          </a:prstGeom>
        </p:spPr>
      </p:pic>
      <p:pic>
        <p:nvPicPr>
          <p:cNvPr id="60" name="Picture 60" descr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textcolor{blue}{&#10;\boldsymbol{\mu}_{j,c(i)}, \boldsymbol{\Sigma}_{j,c(i)} | .  \sim \mathcal{N}\mathcal{W}^{-1}\left(\boldsymbol{\mu}_{n}, \lambda_n, \boldsymbol{\Sigma}_n, \nu_n\right)}&#10;$$&#10;&#10;\end{document}" title="IguanaTex Bitmap Display">
            <a:extLst>
              <a:ext uri="{FF2B5EF4-FFF2-40B4-BE49-F238E27FC236}">
                <a16:creationId xmlns:a16="http://schemas.microsoft.com/office/drawing/2014/main" id="{91EC27AE-28C8-BD3B-E288-1325C7F7F1F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465" y="1713057"/>
            <a:ext cx="4025143" cy="296229"/>
          </a:xfrm>
          <a:prstGeom prst="rect">
            <a:avLst/>
          </a:prstGeom>
        </p:spPr>
      </p:pic>
      <p:sp>
        <p:nvSpPr>
          <p:cNvPr id="62" name="TextBox 63">
            <a:extLst>
              <a:ext uri="{FF2B5EF4-FFF2-40B4-BE49-F238E27FC236}">
                <a16:creationId xmlns:a16="http://schemas.microsoft.com/office/drawing/2014/main" id="{E5EB7958-08C3-416E-E467-5ADE25AEA4B9}"/>
              </a:ext>
            </a:extLst>
          </p:cNvPr>
          <p:cNvSpPr txBox="1"/>
          <p:nvPr/>
        </p:nvSpPr>
        <p:spPr>
          <a:xfrm>
            <a:off x="8042690" y="5080940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rgbClr val="002060"/>
                </a:solidFill>
                <a:latin typeface="Century Gothic" panose="020B0502020202020204" pitchFamily="34" charset="0"/>
                <a:hlinkClick r:id="rId28"/>
              </a:rPr>
              <a:t>http://arxiv.org/abs/2307.08975</a:t>
            </a:r>
            <a:r>
              <a:rPr lang="en-GB" sz="1600" dirty="0">
                <a:solidFill>
                  <a:srgbClr val="002060"/>
                </a:solidFill>
                <a:latin typeface="Century Gothic" panose="020B0502020202020204" pitchFamily="34" charset="0"/>
              </a:rPr>
              <a:t>,</a:t>
            </a:r>
          </a:p>
          <a:p>
            <a:pPr algn="r"/>
            <a:r>
              <a:rPr lang="en-GB" sz="1600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Chion</a:t>
            </a:r>
            <a:r>
              <a:rPr lang="en-GB" sz="1600" dirty="0">
                <a:solidFill>
                  <a:srgbClr val="002060"/>
                </a:solidFill>
                <a:latin typeface="Century Gothic" panose="020B0502020202020204" pitchFamily="34" charset="0"/>
              </a:rPr>
              <a:t> et al, 2023, </a:t>
            </a:r>
            <a:r>
              <a:rPr lang="en-GB" sz="1600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arXiv</a:t>
            </a:r>
            <a:endParaRPr lang="en-GB" sz="16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TextBox 66">
            <a:extLst>
              <a:ext uri="{FF2B5EF4-FFF2-40B4-BE49-F238E27FC236}">
                <a16:creationId xmlns:a16="http://schemas.microsoft.com/office/drawing/2014/main" id="{0FB705E4-E97B-953C-0E26-E0EF8119A311}"/>
              </a:ext>
            </a:extLst>
          </p:cNvPr>
          <p:cNvSpPr txBox="1"/>
          <p:nvPr/>
        </p:nvSpPr>
        <p:spPr>
          <a:xfrm>
            <a:off x="-21403" y="5055051"/>
            <a:ext cx="6247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1" u="none" strike="noStrike" baseline="0" dirty="0">
                <a:solidFill>
                  <a:srgbClr val="002060"/>
                </a:solidFill>
                <a:latin typeface="Century Gothic" panose="020B0502020202020204" pitchFamily="34" charset="0"/>
              </a:rPr>
              <a:t>Graphical model of the Bayesian </a:t>
            </a:r>
          </a:p>
          <a:p>
            <a:pPr algn="ctr"/>
            <a:r>
              <a:rPr lang="en-US" sz="2000" b="0" i="1" u="none" strike="noStrike" baseline="0" dirty="0">
                <a:solidFill>
                  <a:srgbClr val="002060"/>
                </a:solidFill>
                <a:latin typeface="Century Gothic" panose="020B0502020202020204" pitchFamily="34" charset="0"/>
              </a:rPr>
              <a:t>generative model, in J cell types</a:t>
            </a:r>
            <a:endParaRPr lang="en-US" sz="2000" i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67">
            <a:extLst>
              <a:ext uri="{FF2B5EF4-FFF2-40B4-BE49-F238E27FC236}">
                <a16:creationId xmlns:a16="http://schemas.microsoft.com/office/drawing/2014/main" id="{E4FF713C-ED1B-4453-B943-644B414ECA73}"/>
              </a:ext>
            </a:extLst>
          </p:cNvPr>
          <p:cNvSpPr txBox="1"/>
          <p:nvPr/>
        </p:nvSpPr>
        <p:spPr>
          <a:xfrm>
            <a:off x="7395225" y="1079864"/>
            <a:ext cx="49237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060"/>
                </a:solidFill>
                <a:latin typeface="Century Gothic" panose="020B0502020202020204" pitchFamily="34" charset="0"/>
              </a:rPr>
              <a:t>Originally implemented to deal with proteomic and partial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060"/>
                </a:solidFill>
                <a:latin typeface="Century Gothic" panose="020B0502020202020204" pitchFamily="34" charset="0"/>
              </a:rPr>
              <a:t>Bayesian framework + conjugated distributions -&gt; straightforward derivation of </a:t>
            </a:r>
            <a:r>
              <a:rPr lang="en-GB" b="1" dirty="0">
                <a:solidFill>
                  <a:srgbClr val="002060"/>
                </a:solidFill>
                <a:latin typeface="Century Gothic" panose="020B0502020202020204" pitchFamily="34" charset="0"/>
              </a:rPr>
              <a:t>credible intervals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2060"/>
                </a:solidFill>
                <a:latin typeface="Century Gothic" panose="020B0502020202020204" pitchFamily="34" charset="0"/>
              </a:rPr>
              <a:t>Multivariate </a:t>
            </a:r>
            <a:r>
              <a:rPr lang="en-GB" dirty="0">
                <a:solidFill>
                  <a:srgbClr val="002060"/>
                </a:solidFill>
                <a:latin typeface="Century Gothic" panose="020B0502020202020204" pitchFamily="34" charset="0"/>
              </a:rPr>
              <a:t>framework</a:t>
            </a:r>
            <a:r>
              <a:rPr lang="en-GB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GB" dirty="0">
                <a:solidFill>
                  <a:srgbClr val="002060"/>
                </a:solidFill>
                <a:latin typeface="Century Gothic" panose="020B0502020202020204" pitchFamily="34" charset="0"/>
              </a:rPr>
              <a:t>address </a:t>
            </a:r>
            <a:r>
              <a:rPr lang="en-GB" b="1" dirty="0">
                <a:solidFill>
                  <a:srgbClr val="002060"/>
                </a:solidFill>
                <a:latin typeface="Century Gothic" panose="020B0502020202020204" pitchFamily="34" charset="0"/>
              </a:rPr>
              <a:t>multiple test fallacy.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060"/>
                </a:solidFill>
                <a:latin typeface="Century Gothic" panose="020B0502020202020204" pitchFamily="34" charset="0"/>
              </a:rPr>
              <a:t>Outlooks: integrate priori knowledge weights derived from PPI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C7652BF-1097-4A6E-6E10-16849F73A6F6}"/>
              </a:ext>
            </a:extLst>
          </p:cNvPr>
          <p:cNvGrpSpPr/>
          <p:nvPr/>
        </p:nvGrpSpPr>
        <p:grpSpPr>
          <a:xfrm>
            <a:off x="34510" y="-3930"/>
            <a:ext cx="12122980" cy="944574"/>
            <a:chOff x="34510" y="-3930"/>
            <a:chExt cx="12122980" cy="944574"/>
          </a:xfrm>
        </p:grpSpPr>
        <p:sp>
          <p:nvSpPr>
            <p:cNvPr id="101" name="Title 1">
              <a:extLst>
                <a:ext uri="{FF2B5EF4-FFF2-40B4-BE49-F238E27FC236}">
                  <a16:creationId xmlns:a16="http://schemas.microsoft.com/office/drawing/2014/main" id="{E7A5EA74-6A05-16F8-A272-1A6EED2D0773}"/>
                </a:ext>
              </a:extLst>
            </p:cNvPr>
            <p:cNvSpPr txBox="1">
              <a:spLocks/>
            </p:cNvSpPr>
            <p:nvPr/>
          </p:nvSpPr>
          <p:spPr>
            <a:xfrm>
              <a:off x="131134" y="-3930"/>
              <a:ext cx="12026356" cy="57822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noAutofit/>
            </a:bodyPr>
            <a:lstStyle>
              <a:lvl1pPr marL="0" marR="0" lvl="0" indent="0" algn="l" defTabSz="914400" rtl="0" fontAlgn="auto" hangingPunct="1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26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</a:defRPr>
              </a:lvl1pPr>
            </a:lstStyle>
            <a:p>
              <a:r>
                <a:rPr lang="en-GB" sz="2400" dirty="0">
                  <a:solidFill>
                    <a:srgbClr val="FFC000"/>
                  </a:solidFill>
                  <a:latin typeface="Century Gothic" panose="020B0502020202020204" pitchFamily="34" charset="0"/>
                  <a:cs typeface="Arial" pitchFamily="34"/>
                </a:rPr>
                <a:t>Step 2: Infer signature matrix 	                                             </a:t>
              </a:r>
              <a:r>
                <a:rPr lang="en-GB" sz="2400" dirty="0">
                  <a:solidFill>
                    <a:srgbClr val="FF0000"/>
                  </a:solidFill>
                  <a:latin typeface="Century Gothic" panose="020B0502020202020204" pitchFamily="34" charset="0"/>
                  <a:cs typeface="Arial" pitchFamily="34"/>
                </a:rPr>
                <a:t>ii) KDI exploration</a:t>
              </a:r>
            </a:p>
            <a:p>
              <a:endParaRPr lang="en-GB" sz="2400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endParaRPr>
            </a:p>
          </p:txBody>
        </p:sp>
        <p:sp>
          <p:nvSpPr>
            <p:cNvPr id="102" name="Title 1">
              <a:extLst>
                <a:ext uri="{FF2B5EF4-FFF2-40B4-BE49-F238E27FC236}">
                  <a16:creationId xmlns:a16="http://schemas.microsoft.com/office/drawing/2014/main" id="{69E53EBF-3AE2-A75D-A0A8-B49C6687412C}"/>
                </a:ext>
              </a:extLst>
            </p:cNvPr>
            <p:cNvSpPr txBox="1">
              <a:spLocks/>
            </p:cNvSpPr>
            <p:nvPr/>
          </p:nvSpPr>
          <p:spPr>
            <a:xfrm>
              <a:off x="34510" y="362421"/>
              <a:ext cx="12026356" cy="57822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noAutofit/>
            </a:bodyPr>
            <a:lstStyle>
              <a:lvl1pPr marL="0" marR="0" lvl="0" indent="0" algn="l" defTabSz="914400" rtl="0" fontAlgn="auto" hangingPunct="1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26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</a:defRPr>
              </a:lvl1pPr>
            </a:lstStyle>
            <a:p>
              <a:pPr algn="r"/>
              <a:r>
                <a:rPr lang="en-GB" sz="2000" b="0" i="1" dirty="0">
                  <a:solidFill>
                    <a:srgbClr val="FF0000"/>
                  </a:solidFill>
                  <a:latin typeface="Century Gothic" panose="020B0502020202020204" pitchFamily="34" charset="0"/>
                  <a:cs typeface="Arial" pitchFamily="34"/>
                </a:rPr>
                <a:t>One versus all</a:t>
              </a:r>
            </a:p>
            <a:p>
              <a:endParaRPr lang="en-GB" sz="2400" b="0" i="1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9318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4">
            <a:extLst>
              <a:ext uri="{FF2B5EF4-FFF2-40B4-BE49-F238E27FC236}">
                <a16:creationId xmlns:a16="http://schemas.microsoft.com/office/drawing/2014/main" id="{DE7360CA-3520-198B-3AAC-BE350A9B4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51" r="76117" b="63991"/>
          <a:stretch/>
        </p:blipFill>
        <p:spPr>
          <a:xfrm>
            <a:off x="434006" y="3490037"/>
            <a:ext cx="1823419" cy="1666222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3F84351-C289-70F9-63FF-57F25CABB2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589121" y="6463427"/>
            <a:ext cx="4114800" cy="36512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Deconvolution</a:t>
            </a: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294608" y="6445285"/>
            <a:ext cx="411955" cy="36512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890D0-58DA-4F53-B9C8-1F7EB626E16D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Century Gothic" pitchFamily="34"/>
              <a:ea typeface="+mn-ea"/>
              <a:cs typeface="+mn-cs"/>
            </a:endParaRPr>
          </a:p>
        </p:txBody>
      </p:sp>
      <p:grpSp>
        <p:nvGrpSpPr>
          <p:cNvPr id="11" name="Group 17">
            <a:extLst>
              <a:ext uri="{FF2B5EF4-FFF2-40B4-BE49-F238E27FC236}">
                <a16:creationId xmlns:a16="http://schemas.microsoft.com/office/drawing/2014/main" id="{975ADBD0-A401-9291-EAE5-E64F9099E65D}"/>
              </a:ext>
            </a:extLst>
          </p:cNvPr>
          <p:cNvGrpSpPr/>
          <p:nvPr/>
        </p:nvGrpSpPr>
        <p:grpSpPr>
          <a:xfrm>
            <a:off x="6936474" y="3591532"/>
            <a:ext cx="3879897" cy="1463232"/>
            <a:chOff x="673873" y="784598"/>
            <a:chExt cx="3879897" cy="1463232"/>
          </a:xfrm>
        </p:grpSpPr>
        <p:sp>
          <p:nvSpPr>
            <p:cNvPr id="12" name="Oval 18">
              <a:extLst>
                <a:ext uri="{FF2B5EF4-FFF2-40B4-BE49-F238E27FC236}">
                  <a16:creationId xmlns:a16="http://schemas.microsoft.com/office/drawing/2014/main" id="{9047608B-667B-40D5-A9DA-58A2087EBCE9}"/>
                </a:ext>
              </a:extLst>
            </p:cNvPr>
            <p:cNvSpPr/>
            <p:nvPr/>
          </p:nvSpPr>
          <p:spPr>
            <a:xfrm>
              <a:off x="673874" y="784598"/>
              <a:ext cx="618939" cy="618939"/>
            </a:xfrm>
            <a:prstGeom prst="ellipse">
              <a:avLst/>
            </a:prstGeom>
            <a:gradFill flip="none" rotWithShape="1">
              <a:gsLst>
                <a:gs pos="0">
                  <a:srgbClr val="356CB3">
                    <a:shade val="30000"/>
                    <a:satMod val="115000"/>
                  </a:srgbClr>
                </a:gs>
                <a:gs pos="50000">
                  <a:srgbClr val="356CB3">
                    <a:shade val="67500"/>
                    <a:satMod val="115000"/>
                  </a:srgbClr>
                </a:gs>
                <a:gs pos="100000">
                  <a:srgbClr val="356CB3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9">
              <a:extLst>
                <a:ext uri="{FF2B5EF4-FFF2-40B4-BE49-F238E27FC236}">
                  <a16:creationId xmlns:a16="http://schemas.microsoft.com/office/drawing/2014/main" id="{15E71B11-4EED-071B-CCF6-D41D3C11D799}"/>
                </a:ext>
              </a:extLst>
            </p:cNvPr>
            <p:cNvSpPr/>
            <p:nvPr/>
          </p:nvSpPr>
          <p:spPr>
            <a:xfrm>
              <a:off x="673873" y="1628891"/>
              <a:ext cx="618939" cy="61893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ZoneTexte 5">
              <a:extLst>
                <a:ext uri="{FF2B5EF4-FFF2-40B4-BE49-F238E27FC236}">
                  <a16:creationId xmlns:a16="http://schemas.microsoft.com/office/drawing/2014/main" id="{2F37963C-3CF5-46A8-CCDF-185ABBAE1369}"/>
                </a:ext>
              </a:extLst>
            </p:cNvPr>
            <p:cNvSpPr txBox="1"/>
            <p:nvPr/>
          </p:nvSpPr>
          <p:spPr>
            <a:xfrm>
              <a:off x="901187" y="953259"/>
              <a:ext cx="3619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7BFD9"/>
                  </a:solidFill>
                </a:rPr>
                <a:t>resting cell population 1</a:t>
              </a:r>
            </a:p>
          </p:txBody>
        </p:sp>
        <p:sp>
          <p:nvSpPr>
            <p:cNvPr id="15" name="ZoneTexte 5">
              <a:extLst>
                <a:ext uri="{FF2B5EF4-FFF2-40B4-BE49-F238E27FC236}">
                  <a16:creationId xmlns:a16="http://schemas.microsoft.com/office/drawing/2014/main" id="{80975FD3-3B6E-44D7-A635-F6FB856CE79F}"/>
                </a:ext>
              </a:extLst>
            </p:cNvPr>
            <p:cNvSpPr txBox="1"/>
            <p:nvPr/>
          </p:nvSpPr>
          <p:spPr>
            <a:xfrm>
              <a:off x="934660" y="1802049"/>
              <a:ext cx="3619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7BFD9"/>
                  </a:solidFill>
                </a:rPr>
                <a:t>activated cell population 1</a:t>
              </a:r>
            </a:p>
          </p:txBody>
        </p:sp>
      </p:grp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84CC118F-F376-B0F7-9DF8-EBAB82E461C8}"/>
              </a:ext>
            </a:extLst>
          </p:cNvPr>
          <p:cNvSpPr/>
          <p:nvPr/>
        </p:nvSpPr>
        <p:spPr>
          <a:xfrm>
            <a:off x="345905" y="3341289"/>
            <a:ext cx="5440468" cy="1963718"/>
          </a:xfrm>
          <a:prstGeom prst="roundRect">
            <a:avLst/>
          </a:prstGeom>
          <a:noFill/>
          <a:ln w="38100">
            <a:solidFill>
              <a:srgbClr val="2258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Down 25">
            <a:extLst>
              <a:ext uri="{FF2B5EF4-FFF2-40B4-BE49-F238E27FC236}">
                <a16:creationId xmlns:a16="http://schemas.microsoft.com/office/drawing/2014/main" id="{C8FD357C-67DB-C027-B6F0-466AE2C0E407}"/>
              </a:ext>
            </a:extLst>
          </p:cNvPr>
          <p:cNvSpPr/>
          <p:nvPr/>
        </p:nvSpPr>
        <p:spPr>
          <a:xfrm rot="2700000">
            <a:off x="3794449" y="2019791"/>
            <a:ext cx="725714" cy="10686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94BBFCE3-3FA5-9C97-25C2-2F10D814DC27}"/>
              </a:ext>
            </a:extLst>
          </p:cNvPr>
          <p:cNvSpPr txBox="1">
            <a:spLocks/>
          </p:cNvSpPr>
          <p:nvPr/>
        </p:nvSpPr>
        <p:spPr>
          <a:xfrm>
            <a:off x="11618" y="5349234"/>
            <a:ext cx="6096001" cy="1253266"/>
          </a:xfrm>
          <a:prstGeom prst="rect">
            <a:avLst/>
          </a:prstGeom>
        </p:spPr>
        <p:txBody>
          <a:bodyPr>
            <a:normAutofit/>
          </a:bodyPr>
          <a:lstStyle>
            <a:lvl1pPr marL="215999" marR="0" lvl="0" indent="-215999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/>
              <a:buChar char="•"/>
              <a:tabLst/>
              <a:defRPr lang="fr-FR" sz="20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  <a:lvl2pPr marL="395999" marR="0" lvl="1" indent="-179999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Police système"/>
              <a:buChar char="-"/>
              <a:tabLst/>
              <a:defRPr lang="fr-FR" sz="18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2pPr>
            <a:lvl3pPr marL="575998" marR="0" lvl="2" indent="-179999" algn="l" defTabSz="914400" rtl="0" fontAlgn="auto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SzPct val="90000"/>
              <a:buFont typeface="Arial" pitchFamily="34"/>
              <a:buChar char="•"/>
              <a:tabLst/>
              <a:defRPr lang="fr-FR" sz="16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3pPr>
            <a:lvl4pPr marL="719998" marR="0" lvl="3" indent="-143999" algn="l" defTabSz="914400" rtl="0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Police système"/>
              <a:buChar char="-"/>
              <a:tabLst/>
              <a:defRPr lang="fr-FR" sz="14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4pPr>
            <a:lvl5pPr marL="719998" marR="0" lvl="4" indent="0" algn="l" defTabSz="914400" rtl="0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/>
              <a:buNone/>
            </a:pPr>
            <a:r>
              <a:rPr lang="en-GB" dirty="0">
                <a:solidFill>
                  <a:srgbClr val="22589C"/>
                </a:solidFill>
                <a:latin typeface="+mn-lt"/>
              </a:rPr>
              <a:t>Scenario A: increase of the gene expression is generated by an </a:t>
            </a:r>
            <a:r>
              <a:rPr lang="en-GB" b="1" dirty="0">
                <a:solidFill>
                  <a:srgbClr val="22589C"/>
                </a:solidFill>
                <a:latin typeface="+mn-lt"/>
              </a:rPr>
              <a:t>activation</a:t>
            </a:r>
            <a:r>
              <a:rPr lang="en-GB" dirty="0">
                <a:solidFill>
                  <a:srgbClr val="22589C"/>
                </a:solidFill>
                <a:latin typeface="+mn-lt"/>
              </a:rPr>
              <a:t> of cell population 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58845F-5999-0386-6AF0-A967DF128103}"/>
              </a:ext>
            </a:extLst>
          </p:cNvPr>
          <p:cNvSpPr/>
          <p:nvPr/>
        </p:nvSpPr>
        <p:spPr>
          <a:xfrm>
            <a:off x="10076922" y="6086708"/>
            <a:ext cx="2103460" cy="30777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400" b="0" i="1" u="none" strike="noStrike" kern="1200" cap="none" spc="0" baseline="0" dirty="0">
                <a:solidFill>
                  <a:srgbClr val="000000"/>
                </a:solidFill>
                <a:uFillTx/>
              </a:rPr>
              <a:t>Shoemaker et al. 2012</a:t>
            </a: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058B815D-7271-4A0D-09B9-F7B1743D0DD9}"/>
              </a:ext>
            </a:extLst>
          </p:cNvPr>
          <p:cNvSpPr/>
          <p:nvPr/>
        </p:nvSpPr>
        <p:spPr>
          <a:xfrm>
            <a:off x="5036815" y="756325"/>
            <a:ext cx="1005304" cy="194528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FE01AAB4-6F6D-5164-22FE-C8CA6FE8DDC2}"/>
              </a:ext>
            </a:extLst>
          </p:cNvPr>
          <p:cNvSpPr/>
          <p:nvPr/>
        </p:nvSpPr>
        <p:spPr>
          <a:xfrm>
            <a:off x="7372101" y="687870"/>
            <a:ext cx="707540" cy="136910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52FFBB23-D9B7-2171-D6AB-00F746C5AF28}"/>
              </a:ext>
            </a:extLst>
          </p:cNvPr>
          <p:cNvSpPr/>
          <p:nvPr/>
        </p:nvSpPr>
        <p:spPr>
          <a:xfrm>
            <a:off x="7030403" y="904993"/>
            <a:ext cx="707540" cy="136910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AAD3411B-235A-096E-3614-BB87D3E6D52E}"/>
              </a:ext>
            </a:extLst>
          </p:cNvPr>
          <p:cNvSpPr/>
          <p:nvPr/>
        </p:nvSpPr>
        <p:spPr>
          <a:xfrm>
            <a:off x="7573614" y="1034236"/>
            <a:ext cx="707540" cy="136910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D019F31C-8C3B-C690-4CF9-C5856EA97CAD}"/>
              </a:ext>
            </a:extLst>
          </p:cNvPr>
          <p:cNvSpPr/>
          <p:nvPr/>
        </p:nvSpPr>
        <p:spPr>
          <a:xfrm>
            <a:off x="7725871" y="1213113"/>
            <a:ext cx="707540" cy="136910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5C32E586-C633-6AF3-91A0-B12F7DC62645}"/>
              </a:ext>
            </a:extLst>
          </p:cNvPr>
          <p:cNvSpPr/>
          <p:nvPr/>
        </p:nvSpPr>
        <p:spPr>
          <a:xfrm>
            <a:off x="6916905" y="1192129"/>
            <a:ext cx="707540" cy="136910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0E8D2A60-0A1B-35A3-9E73-C6F7D42B2F4C}"/>
              </a:ext>
            </a:extLst>
          </p:cNvPr>
          <p:cNvSpPr/>
          <p:nvPr/>
        </p:nvSpPr>
        <p:spPr>
          <a:xfrm>
            <a:off x="7270675" y="1350023"/>
            <a:ext cx="707540" cy="136910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A71FA7C1-3BCB-3B11-2418-EA5BBB201AE7}"/>
              </a:ext>
            </a:extLst>
          </p:cNvPr>
          <p:cNvSpPr/>
          <p:nvPr/>
        </p:nvSpPr>
        <p:spPr>
          <a:xfrm>
            <a:off x="5090696" y="1275967"/>
            <a:ext cx="1005304" cy="194528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orme libre : forme 32">
            <a:extLst>
              <a:ext uri="{FF2B5EF4-FFF2-40B4-BE49-F238E27FC236}">
                <a16:creationId xmlns:a16="http://schemas.microsoft.com/office/drawing/2014/main" id="{265D4835-EC33-33E4-4464-AB729DC09B5A}"/>
              </a:ext>
            </a:extLst>
          </p:cNvPr>
          <p:cNvSpPr/>
          <p:nvPr/>
        </p:nvSpPr>
        <p:spPr>
          <a:xfrm>
            <a:off x="5214885" y="1017229"/>
            <a:ext cx="1005304" cy="194528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6343272A-8B1A-EF79-08BD-0B3AA8A4990A}"/>
              </a:ext>
            </a:extLst>
          </p:cNvPr>
          <p:cNvSpPr/>
          <p:nvPr/>
        </p:nvSpPr>
        <p:spPr>
          <a:xfrm>
            <a:off x="7013038" y="689783"/>
            <a:ext cx="1005304" cy="194528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13DF8F51-031B-CA9A-03DE-66A666985FA3}"/>
              </a:ext>
            </a:extLst>
          </p:cNvPr>
          <p:cNvSpPr/>
          <p:nvPr/>
        </p:nvSpPr>
        <p:spPr>
          <a:xfrm>
            <a:off x="7428107" y="899444"/>
            <a:ext cx="1005304" cy="194528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0A210EE1-DB57-1B5D-3191-92D7647CCC8A}"/>
              </a:ext>
            </a:extLst>
          </p:cNvPr>
          <p:cNvSpPr/>
          <p:nvPr/>
        </p:nvSpPr>
        <p:spPr>
          <a:xfrm>
            <a:off x="7011319" y="1034078"/>
            <a:ext cx="1005304" cy="194528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5">
            <a:extLst>
              <a:ext uri="{FF2B5EF4-FFF2-40B4-BE49-F238E27FC236}">
                <a16:creationId xmlns:a16="http://schemas.microsoft.com/office/drawing/2014/main" id="{E866E282-B92F-5631-1D6C-44C0244CCE6A}"/>
              </a:ext>
            </a:extLst>
          </p:cNvPr>
          <p:cNvSpPr txBox="1"/>
          <p:nvPr/>
        </p:nvSpPr>
        <p:spPr>
          <a:xfrm>
            <a:off x="5004837" y="1578472"/>
            <a:ext cx="1360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Healthy state</a:t>
            </a:r>
          </a:p>
        </p:txBody>
      </p:sp>
      <p:sp>
        <p:nvSpPr>
          <p:cNvPr id="44" name="ZoneTexte 5">
            <a:extLst>
              <a:ext uri="{FF2B5EF4-FFF2-40B4-BE49-F238E27FC236}">
                <a16:creationId xmlns:a16="http://schemas.microsoft.com/office/drawing/2014/main" id="{3A8D9A6D-8098-FFEB-55D8-B422E42F847C}"/>
              </a:ext>
            </a:extLst>
          </p:cNvPr>
          <p:cNvSpPr txBox="1"/>
          <p:nvPr/>
        </p:nvSpPr>
        <p:spPr>
          <a:xfrm>
            <a:off x="7007236" y="1608350"/>
            <a:ext cx="1360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Disease state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89992A-0693-B321-B296-F5FB1624D02E}"/>
              </a:ext>
            </a:extLst>
          </p:cNvPr>
          <p:cNvSpPr txBox="1">
            <a:spLocks/>
          </p:cNvSpPr>
          <p:nvPr/>
        </p:nvSpPr>
        <p:spPr>
          <a:xfrm>
            <a:off x="198829" y="47625"/>
            <a:ext cx="10972800" cy="7803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400" dirty="0">
                <a:latin typeface="Century Gothic" panose="020B0502020202020204" pitchFamily="34" charset="0"/>
              </a:rPr>
              <a:t>Limitations of bulk transcriptome approaches</a:t>
            </a:r>
          </a:p>
        </p:txBody>
      </p:sp>
      <p:pic>
        <p:nvPicPr>
          <p:cNvPr id="10" name="Picture 24">
            <a:extLst>
              <a:ext uri="{FF2B5EF4-FFF2-40B4-BE49-F238E27FC236}">
                <a16:creationId xmlns:a16="http://schemas.microsoft.com/office/drawing/2014/main" id="{980E7156-A95F-0F2D-28EF-CC181FDC4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44" t="8251" r="31222" b="63991"/>
          <a:stretch/>
        </p:blipFill>
        <p:spPr>
          <a:xfrm>
            <a:off x="3713815" y="3506768"/>
            <a:ext cx="1766269" cy="166622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35F4172-BDC5-AAF0-EB09-6DEFBE8D3AAD}"/>
              </a:ext>
            </a:extLst>
          </p:cNvPr>
          <p:cNvSpPr>
            <a:spLocks noChangeAspect="1"/>
          </p:cNvSpPr>
          <p:nvPr/>
        </p:nvSpPr>
        <p:spPr>
          <a:xfrm>
            <a:off x="2450213" y="3622586"/>
            <a:ext cx="957313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7000" dirty="0"/>
              <a:t>⇨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F9F1B8C7-464D-823C-454B-9C82FE2B3BE6}"/>
              </a:ext>
            </a:extLst>
          </p:cNvPr>
          <p:cNvGrpSpPr/>
          <p:nvPr/>
        </p:nvGrpSpPr>
        <p:grpSpPr>
          <a:xfrm>
            <a:off x="0" y="6226150"/>
            <a:ext cx="12229123" cy="675545"/>
            <a:chOff x="131412" y="7537102"/>
            <a:chExt cx="12229123" cy="675545"/>
          </a:xfrm>
        </p:grpSpPr>
        <p:sp>
          <p:nvSpPr>
            <p:cNvPr id="5" name="Google Shape;9794;p128">
              <a:extLst>
                <a:ext uri="{FF2B5EF4-FFF2-40B4-BE49-F238E27FC236}">
                  <a16:creationId xmlns:a16="http://schemas.microsoft.com/office/drawing/2014/main" id="{A150791A-3969-5231-47D6-5CE7AEBAB8D3}"/>
                </a:ext>
              </a:extLst>
            </p:cNvPr>
            <p:cNvSpPr txBox="1"/>
            <p:nvPr/>
          </p:nvSpPr>
          <p:spPr>
            <a:xfrm>
              <a:off x="131412" y="7613302"/>
              <a:ext cx="12211938" cy="599345"/>
            </a:xfrm>
            <a:prstGeom prst="rect">
              <a:avLst/>
            </a:prstGeom>
            <a:solidFill>
              <a:srgbClr val="00B0F6"/>
            </a:solidFill>
            <a:ln>
              <a:noFill/>
            </a:ln>
          </p:spPr>
          <p:txBody>
            <a:bodyPr spcFirstLastPara="1" wrap="square" lIns="18000" tIns="10800" rIns="18000" bIns="1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9795;p128">
              <a:extLst>
                <a:ext uri="{FF2B5EF4-FFF2-40B4-BE49-F238E27FC236}">
                  <a16:creationId xmlns:a16="http://schemas.microsoft.com/office/drawing/2014/main" id="{2A1C3E2E-EDEA-4BF8-95E9-ADC38D12BD76}"/>
                </a:ext>
              </a:extLst>
            </p:cNvPr>
            <p:cNvSpPr/>
            <p:nvPr/>
          </p:nvSpPr>
          <p:spPr>
            <a:xfrm>
              <a:off x="1258711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" name="Google Shape;9796;p128">
              <a:extLst>
                <a:ext uri="{FF2B5EF4-FFF2-40B4-BE49-F238E27FC236}">
                  <a16:creationId xmlns:a16="http://schemas.microsoft.com/office/drawing/2014/main" id="{FB11F235-98D1-218E-6180-33457FBB87B8}"/>
                </a:ext>
              </a:extLst>
            </p:cNvPr>
            <p:cNvSpPr txBox="1"/>
            <p:nvPr/>
          </p:nvSpPr>
          <p:spPr>
            <a:xfrm>
              <a:off x="160124" y="7735959"/>
              <a:ext cx="1095952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" tIns="54000" rIns="18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Introduction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9" name="Google Shape;9797;p128">
              <a:extLst>
                <a:ext uri="{FF2B5EF4-FFF2-40B4-BE49-F238E27FC236}">
                  <a16:creationId xmlns:a16="http://schemas.microsoft.com/office/drawing/2014/main" id="{BECD684D-3F8E-20DE-DE87-011E6EFDF95A}"/>
                </a:ext>
              </a:extLst>
            </p:cNvPr>
            <p:cNvSpPr txBox="1"/>
            <p:nvPr/>
          </p:nvSpPr>
          <p:spPr>
            <a:xfrm>
              <a:off x="1969552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Mixture models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20" name="Google Shape;9798;p128">
              <a:extLst>
                <a:ext uri="{FF2B5EF4-FFF2-40B4-BE49-F238E27FC236}">
                  <a16:creationId xmlns:a16="http://schemas.microsoft.com/office/drawing/2014/main" id="{5C6B8C0A-6C54-3A82-213F-4F354CBC36CC}"/>
                </a:ext>
              </a:extLst>
            </p:cNvPr>
            <p:cNvSpPr txBox="1"/>
            <p:nvPr/>
          </p:nvSpPr>
          <p:spPr>
            <a:xfrm>
              <a:off x="628516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Deconvolution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21" name="Google Shape;9799;p128">
              <a:extLst>
                <a:ext uri="{FF2B5EF4-FFF2-40B4-BE49-F238E27FC236}">
                  <a16:creationId xmlns:a16="http://schemas.microsoft.com/office/drawing/2014/main" id="{9D4DAE85-9A57-9C5E-01DC-858D6B22816E}"/>
                </a:ext>
              </a:extLst>
            </p:cNvPr>
            <p:cNvSpPr txBox="1"/>
            <p:nvPr/>
          </p:nvSpPr>
          <p:spPr>
            <a:xfrm>
              <a:off x="1050142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Perspectives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22" name="Google Shape;9800;p128">
              <a:extLst>
                <a:ext uri="{FF2B5EF4-FFF2-40B4-BE49-F238E27FC236}">
                  <a16:creationId xmlns:a16="http://schemas.microsoft.com/office/drawing/2014/main" id="{FD58E163-8C9D-8C75-6E82-8148810EE768}"/>
                </a:ext>
              </a:extLst>
            </p:cNvPr>
            <p:cNvSpPr/>
            <p:nvPr/>
          </p:nvSpPr>
          <p:spPr>
            <a:xfrm>
              <a:off x="1442273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" name="Google Shape;9801;p128">
              <a:extLst>
                <a:ext uri="{FF2B5EF4-FFF2-40B4-BE49-F238E27FC236}">
                  <a16:creationId xmlns:a16="http://schemas.microsoft.com/office/drawing/2014/main" id="{B9E67A88-0300-5D3E-9704-D970ED54258D}"/>
                </a:ext>
              </a:extLst>
            </p:cNvPr>
            <p:cNvSpPr/>
            <p:nvPr/>
          </p:nvSpPr>
          <p:spPr>
            <a:xfrm>
              <a:off x="1625835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" name="Google Shape;9802;p128">
              <a:extLst>
                <a:ext uri="{FF2B5EF4-FFF2-40B4-BE49-F238E27FC236}">
                  <a16:creationId xmlns:a16="http://schemas.microsoft.com/office/drawing/2014/main" id="{3822AC5A-1504-C461-BDBB-E2CE6F19E1C8}"/>
                </a:ext>
              </a:extLst>
            </p:cNvPr>
            <p:cNvSpPr/>
            <p:nvPr/>
          </p:nvSpPr>
          <p:spPr>
            <a:xfrm>
              <a:off x="1809397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9813;p128">
              <a:extLst>
                <a:ext uri="{FF2B5EF4-FFF2-40B4-BE49-F238E27FC236}">
                  <a16:creationId xmlns:a16="http://schemas.microsoft.com/office/drawing/2014/main" id="{6BA541E1-E58D-348E-025C-A2966FC9E9E1}"/>
                </a:ext>
              </a:extLst>
            </p:cNvPr>
            <p:cNvSpPr/>
            <p:nvPr/>
          </p:nvSpPr>
          <p:spPr>
            <a:xfrm>
              <a:off x="8724374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9814;p128">
              <a:extLst>
                <a:ext uri="{FF2B5EF4-FFF2-40B4-BE49-F238E27FC236}">
                  <a16:creationId xmlns:a16="http://schemas.microsoft.com/office/drawing/2014/main" id="{45221B7E-F2F0-2FBA-C5B0-0A1363F346FA}"/>
                </a:ext>
              </a:extLst>
            </p:cNvPr>
            <p:cNvSpPr/>
            <p:nvPr/>
          </p:nvSpPr>
          <p:spPr>
            <a:xfrm>
              <a:off x="8907936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9815;p128">
              <a:extLst>
                <a:ext uri="{FF2B5EF4-FFF2-40B4-BE49-F238E27FC236}">
                  <a16:creationId xmlns:a16="http://schemas.microsoft.com/office/drawing/2014/main" id="{58CFA95E-50C3-BEB0-5BF0-DCB93A0D5B49}"/>
                </a:ext>
              </a:extLst>
            </p:cNvPr>
            <p:cNvSpPr/>
            <p:nvPr/>
          </p:nvSpPr>
          <p:spPr>
            <a:xfrm>
              <a:off x="9091498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" name="Google Shape;9816;p128">
              <a:extLst>
                <a:ext uri="{FF2B5EF4-FFF2-40B4-BE49-F238E27FC236}">
                  <a16:creationId xmlns:a16="http://schemas.microsoft.com/office/drawing/2014/main" id="{BF0D85AB-8133-BEFE-64EB-8F0E2F617CC8}"/>
                </a:ext>
              </a:extLst>
            </p:cNvPr>
            <p:cNvSpPr/>
            <p:nvPr/>
          </p:nvSpPr>
          <p:spPr>
            <a:xfrm>
              <a:off x="9275060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" name="Google Shape;9817;p128">
              <a:extLst>
                <a:ext uri="{FF2B5EF4-FFF2-40B4-BE49-F238E27FC236}">
                  <a16:creationId xmlns:a16="http://schemas.microsoft.com/office/drawing/2014/main" id="{953D5074-9BFD-EBC3-6C0D-E5F5AF9B0E11}"/>
                </a:ext>
              </a:extLst>
            </p:cNvPr>
            <p:cNvSpPr/>
            <p:nvPr/>
          </p:nvSpPr>
          <p:spPr>
            <a:xfrm>
              <a:off x="9458622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" name="Google Shape;9818;p128">
              <a:extLst>
                <a:ext uri="{FF2B5EF4-FFF2-40B4-BE49-F238E27FC236}">
                  <a16:creationId xmlns:a16="http://schemas.microsoft.com/office/drawing/2014/main" id="{85E1BFDF-8E7B-37ED-87DB-67340729A41D}"/>
                </a:ext>
              </a:extLst>
            </p:cNvPr>
            <p:cNvSpPr/>
            <p:nvPr/>
          </p:nvSpPr>
          <p:spPr>
            <a:xfrm>
              <a:off x="9642184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" name="Google Shape;9819;p128">
              <a:extLst>
                <a:ext uri="{FF2B5EF4-FFF2-40B4-BE49-F238E27FC236}">
                  <a16:creationId xmlns:a16="http://schemas.microsoft.com/office/drawing/2014/main" id="{5ED51D61-CF9E-A52C-DA9E-46DF22C05A02}"/>
                </a:ext>
              </a:extLst>
            </p:cNvPr>
            <p:cNvSpPr/>
            <p:nvPr/>
          </p:nvSpPr>
          <p:spPr>
            <a:xfrm>
              <a:off x="9825746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9820;p128">
              <a:extLst>
                <a:ext uri="{FF2B5EF4-FFF2-40B4-BE49-F238E27FC236}">
                  <a16:creationId xmlns:a16="http://schemas.microsoft.com/office/drawing/2014/main" id="{67AFE964-1CBB-74F3-A22E-200FE542257C}"/>
                </a:ext>
              </a:extLst>
            </p:cNvPr>
            <p:cNvSpPr/>
            <p:nvPr/>
          </p:nvSpPr>
          <p:spPr>
            <a:xfrm>
              <a:off x="10009308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9821;p128">
              <a:extLst>
                <a:ext uri="{FF2B5EF4-FFF2-40B4-BE49-F238E27FC236}">
                  <a16:creationId xmlns:a16="http://schemas.microsoft.com/office/drawing/2014/main" id="{90530D93-2C72-6786-9B21-F021C43CD305}"/>
                </a:ext>
              </a:extLst>
            </p:cNvPr>
            <p:cNvSpPr/>
            <p:nvPr/>
          </p:nvSpPr>
          <p:spPr>
            <a:xfrm>
              <a:off x="10192870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9822;p128">
              <a:extLst>
                <a:ext uri="{FF2B5EF4-FFF2-40B4-BE49-F238E27FC236}">
                  <a16:creationId xmlns:a16="http://schemas.microsoft.com/office/drawing/2014/main" id="{32A01904-779E-A3F5-CEFE-60C2C094A6EE}"/>
                </a:ext>
              </a:extLst>
            </p:cNvPr>
            <p:cNvSpPr/>
            <p:nvPr/>
          </p:nvSpPr>
          <p:spPr>
            <a:xfrm>
              <a:off x="10376432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9823;p128">
              <a:extLst>
                <a:ext uri="{FF2B5EF4-FFF2-40B4-BE49-F238E27FC236}">
                  <a16:creationId xmlns:a16="http://schemas.microsoft.com/office/drawing/2014/main" id="{32E6B4C3-63A3-F8CF-6FAD-D7DCDF36C857}"/>
                </a:ext>
              </a:extLst>
            </p:cNvPr>
            <p:cNvSpPr/>
            <p:nvPr/>
          </p:nvSpPr>
          <p:spPr>
            <a:xfrm>
              <a:off x="11652463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Google Shape;9824;p128">
              <a:extLst>
                <a:ext uri="{FF2B5EF4-FFF2-40B4-BE49-F238E27FC236}">
                  <a16:creationId xmlns:a16="http://schemas.microsoft.com/office/drawing/2014/main" id="{F97B1849-A3EF-C119-FCB3-E64F720944C3}"/>
                </a:ext>
              </a:extLst>
            </p:cNvPr>
            <p:cNvSpPr/>
            <p:nvPr/>
          </p:nvSpPr>
          <p:spPr>
            <a:xfrm>
              <a:off x="1183458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Google Shape;9825;p128">
              <a:extLst>
                <a:ext uri="{FF2B5EF4-FFF2-40B4-BE49-F238E27FC236}">
                  <a16:creationId xmlns:a16="http://schemas.microsoft.com/office/drawing/2014/main" id="{9E36FB2E-A570-5E62-8024-0A9DDDE3D0CB}"/>
                </a:ext>
              </a:extLst>
            </p:cNvPr>
            <p:cNvSpPr/>
            <p:nvPr/>
          </p:nvSpPr>
          <p:spPr>
            <a:xfrm>
              <a:off x="1202302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9831;p128">
              <a:extLst>
                <a:ext uri="{FF2B5EF4-FFF2-40B4-BE49-F238E27FC236}">
                  <a16:creationId xmlns:a16="http://schemas.microsoft.com/office/drawing/2014/main" id="{2DD1D2D0-18F6-93EE-A37C-A6AAE2049C6F}"/>
                </a:ext>
              </a:extLst>
            </p:cNvPr>
            <p:cNvSpPr/>
            <p:nvPr/>
          </p:nvSpPr>
          <p:spPr>
            <a:xfrm>
              <a:off x="764084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9832;p128">
              <a:extLst>
                <a:ext uri="{FF2B5EF4-FFF2-40B4-BE49-F238E27FC236}">
                  <a16:creationId xmlns:a16="http://schemas.microsoft.com/office/drawing/2014/main" id="{27DE2E4A-40F4-A3BE-EE02-EDFECAD9ECCE}"/>
                </a:ext>
              </a:extLst>
            </p:cNvPr>
            <p:cNvSpPr/>
            <p:nvPr/>
          </p:nvSpPr>
          <p:spPr>
            <a:xfrm>
              <a:off x="7824411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Google Shape;9833;p128">
              <a:extLst>
                <a:ext uri="{FF2B5EF4-FFF2-40B4-BE49-F238E27FC236}">
                  <a16:creationId xmlns:a16="http://schemas.microsoft.com/office/drawing/2014/main" id="{AE2A89D2-32D4-CAE1-5334-AD0748F5F04C}"/>
                </a:ext>
              </a:extLst>
            </p:cNvPr>
            <p:cNvSpPr/>
            <p:nvPr/>
          </p:nvSpPr>
          <p:spPr>
            <a:xfrm>
              <a:off x="8007973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" name="Google Shape;9834;p128">
              <a:extLst>
                <a:ext uri="{FF2B5EF4-FFF2-40B4-BE49-F238E27FC236}">
                  <a16:creationId xmlns:a16="http://schemas.microsoft.com/office/drawing/2014/main" id="{42275A3F-C9D1-ADF5-07E3-1BB927DE8940}"/>
                </a:ext>
              </a:extLst>
            </p:cNvPr>
            <p:cNvSpPr/>
            <p:nvPr/>
          </p:nvSpPr>
          <p:spPr>
            <a:xfrm>
              <a:off x="8191535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" name="Google Shape;9835;p128">
              <a:extLst>
                <a:ext uri="{FF2B5EF4-FFF2-40B4-BE49-F238E27FC236}">
                  <a16:creationId xmlns:a16="http://schemas.microsoft.com/office/drawing/2014/main" id="{F028FF34-C0E8-6272-75FD-80A41599AA82}"/>
                </a:ext>
              </a:extLst>
            </p:cNvPr>
            <p:cNvSpPr/>
            <p:nvPr/>
          </p:nvSpPr>
          <p:spPr>
            <a:xfrm>
              <a:off x="8375097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" name="Google Shape;9836;p128">
              <a:extLst>
                <a:ext uri="{FF2B5EF4-FFF2-40B4-BE49-F238E27FC236}">
                  <a16:creationId xmlns:a16="http://schemas.microsoft.com/office/drawing/2014/main" id="{EBCF05DB-14F8-F3A7-B9E4-7FA80BC390BA}"/>
                </a:ext>
              </a:extLst>
            </p:cNvPr>
            <p:cNvSpPr/>
            <p:nvPr/>
          </p:nvSpPr>
          <p:spPr>
            <a:xfrm>
              <a:off x="855865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" name="Espace réservé du numéro de diapositive 2">
              <a:extLst>
                <a:ext uri="{FF2B5EF4-FFF2-40B4-BE49-F238E27FC236}">
                  <a16:creationId xmlns:a16="http://schemas.microsoft.com/office/drawing/2014/main" id="{09D249E3-0B34-B3A3-78A5-8D805F719D2C}"/>
                </a:ext>
              </a:extLst>
            </p:cNvPr>
            <p:cNvSpPr txBox="1">
              <a:spLocks/>
            </p:cNvSpPr>
            <p:nvPr/>
          </p:nvSpPr>
          <p:spPr>
            <a:xfrm>
              <a:off x="6039996" y="7537102"/>
              <a:ext cx="411955" cy="3651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 compatLnSpc="1">
              <a:noAutofit/>
            </a:bodyPr>
            <a:lstStyle>
              <a:defPPr>
                <a:defRPr lang="en-US"/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12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fld id="{947890D0-58DA-4F53-B9C8-1F7EB626E16D}" type="slidenum">
                <a:rPr lang="fr-FR" sz="1600" smtClean="0">
                  <a:solidFill>
                    <a:schemeClr val="accent1">
                      <a:lumMod val="50000"/>
                    </a:schemeClr>
                  </a:solidFill>
                </a:rPr>
                <a:pPr algn="ctr">
                  <a:defRPr/>
                </a:pPr>
                <a:t>4</a:t>
              </a:fld>
              <a:endParaRPr lang="fr-FR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1" name="Google Shape;9806;p128">
              <a:extLst>
                <a:ext uri="{FF2B5EF4-FFF2-40B4-BE49-F238E27FC236}">
                  <a16:creationId xmlns:a16="http://schemas.microsoft.com/office/drawing/2014/main" id="{9B753EC2-9345-A5BF-DD4B-C9C83970A8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452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9807;p128">
              <a:extLst>
                <a:ext uri="{FF2B5EF4-FFF2-40B4-BE49-F238E27FC236}">
                  <a16:creationId xmlns:a16="http://schemas.microsoft.com/office/drawing/2014/main" id="{474A925C-D45F-22D8-085F-32DAA067E2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388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9808;p128">
              <a:extLst>
                <a:ext uri="{FF2B5EF4-FFF2-40B4-BE49-F238E27FC236}">
                  <a16:creationId xmlns:a16="http://schemas.microsoft.com/office/drawing/2014/main" id="{31CD938F-F1CE-1FD1-779A-C6BC6A4E4B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23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64" name="Google Shape;9809;p128">
              <a:extLst>
                <a:ext uri="{FF2B5EF4-FFF2-40B4-BE49-F238E27FC236}">
                  <a16:creationId xmlns:a16="http://schemas.microsoft.com/office/drawing/2014/main" id="{75691D03-1917-40F9-6A7F-8156FB3DBD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259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" name="Google Shape;9810;p128">
              <a:extLst>
                <a:ext uri="{FF2B5EF4-FFF2-40B4-BE49-F238E27FC236}">
                  <a16:creationId xmlns:a16="http://schemas.microsoft.com/office/drawing/2014/main" id="{8633A2B5-CDFB-CF7D-B42C-C967E4E779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194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" name="Google Shape;9811;p128">
              <a:extLst>
                <a:ext uri="{FF2B5EF4-FFF2-40B4-BE49-F238E27FC236}">
                  <a16:creationId xmlns:a16="http://schemas.microsoft.com/office/drawing/2014/main" id="{F1683E1C-2855-400A-00B8-CB6D12076D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30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" name="Google Shape;9812;p128">
              <a:extLst>
                <a:ext uri="{FF2B5EF4-FFF2-40B4-BE49-F238E27FC236}">
                  <a16:creationId xmlns:a16="http://schemas.microsoft.com/office/drawing/2014/main" id="{9A4BC5C2-670D-30D3-1788-CC7DE8A05C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065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" name="Google Shape;9813;p128">
              <a:extLst>
                <a:ext uri="{FF2B5EF4-FFF2-40B4-BE49-F238E27FC236}">
                  <a16:creationId xmlns:a16="http://schemas.microsoft.com/office/drawing/2014/main" id="{B776B468-B365-DDBC-A855-11BBB345AB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614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" name="Google Shape;9814;p128">
              <a:extLst>
                <a:ext uri="{FF2B5EF4-FFF2-40B4-BE49-F238E27FC236}">
                  <a16:creationId xmlns:a16="http://schemas.microsoft.com/office/drawing/2014/main" id="{C93BA18C-6623-D36D-B120-F116C74BE3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9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" name="Google Shape;9815;p128">
              <a:extLst>
                <a:ext uri="{FF2B5EF4-FFF2-40B4-BE49-F238E27FC236}">
                  <a16:creationId xmlns:a16="http://schemas.microsoft.com/office/drawing/2014/main" id="{F356F319-3725-B964-64CD-1F1627B409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3485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" name="Google Shape;9816;p128">
              <a:extLst>
                <a:ext uri="{FF2B5EF4-FFF2-40B4-BE49-F238E27FC236}">
                  <a16:creationId xmlns:a16="http://schemas.microsoft.com/office/drawing/2014/main" id="{45A28DFA-A2AB-5C73-C10B-38B27DFD17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4211" y="7966322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" name="Google Shape;9831;p128">
              <a:extLst>
                <a:ext uri="{FF2B5EF4-FFF2-40B4-BE49-F238E27FC236}">
                  <a16:creationId xmlns:a16="http://schemas.microsoft.com/office/drawing/2014/main" id="{DEB5FE74-39C0-5B9D-20C2-2E424C5FF4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1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" name="Google Shape;9832;p128">
              <a:extLst>
                <a:ext uri="{FF2B5EF4-FFF2-40B4-BE49-F238E27FC236}">
                  <a16:creationId xmlns:a16="http://schemas.microsoft.com/office/drawing/2014/main" id="{92AF9720-3326-16A8-9319-E5303590B8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936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" name="Google Shape;9833;p128">
              <a:extLst>
                <a:ext uri="{FF2B5EF4-FFF2-40B4-BE49-F238E27FC236}">
                  <a16:creationId xmlns:a16="http://schemas.microsoft.com/office/drawing/2014/main" id="{B3FF4887-667A-AD47-0C8D-5AA1F344C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872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" name="Google Shape;9834;p128">
              <a:extLst>
                <a:ext uri="{FF2B5EF4-FFF2-40B4-BE49-F238E27FC236}">
                  <a16:creationId xmlns:a16="http://schemas.microsoft.com/office/drawing/2014/main" id="{4755B57A-A76C-2FE1-C186-35CDF447C7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807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" name="Google Shape;9835;p128">
              <a:extLst>
                <a:ext uri="{FF2B5EF4-FFF2-40B4-BE49-F238E27FC236}">
                  <a16:creationId xmlns:a16="http://schemas.microsoft.com/office/drawing/2014/main" id="{5041CF14-4543-932A-65FC-D0F6115C99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743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77" name="Google Shape;9836;p128">
              <a:extLst>
                <a:ext uri="{FF2B5EF4-FFF2-40B4-BE49-F238E27FC236}">
                  <a16:creationId xmlns:a16="http://schemas.microsoft.com/office/drawing/2014/main" id="{C33D2646-903D-FB4F-8564-A9DD8E3091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78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2297287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873DEF4-EEDB-94F1-38A8-7E79898F9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637"/>
            <a:ext cx="9057889" cy="48313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F2B7A4F-C6CA-2023-5523-15E0A30EB2D8}"/>
              </a:ext>
            </a:extLst>
          </p:cNvPr>
          <p:cNvSpPr txBox="1"/>
          <p:nvPr/>
        </p:nvSpPr>
        <p:spPr>
          <a:xfrm>
            <a:off x="8855677" y="1530349"/>
            <a:ext cx="33363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hlinkClick r:id="rId3"/>
              </a:rPr>
              <a:t>CARNIVAL</a:t>
            </a:r>
            <a:r>
              <a:rPr lang="en-GB" dirty="0"/>
              <a:t>, and </a:t>
            </a:r>
            <a:r>
              <a:rPr lang="en-GB" i="1" dirty="0"/>
              <a:t>Cornetto</a:t>
            </a:r>
            <a:r>
              <a:rPr lang="en-GB" dirty="0"/>
              <a:t> Bioconductor package to switch from</a:t>
            </a:r>
            <a:r>
              <a:rPr lang="en-US" dirty="0"/>
              <a:t> expression footprints to causal pathways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Relies on </a:t>
            </a:r>
            <a:r>
              <a:rPr lang="en-US" i="1" dirty="0"/>
              <a:t>integer linear programming </a:t>
            </a:r>
            <a:r>
              <a:rPr lang="en-US" dirty="0"/>
              <a:t>problem (ILP) -&gt; constraint validation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036E2F-8ED1-74EC-266C-E071F45395E1}"/>
              </a:ext>
            </a:extLst>
          </p:cNvPr>
          <p:cNvSpPr txBox="1"/>
          <p:nvPr/>
        </p:nvSpPr>
        <p:spPr>
          <a:xfrm>
            <a:off x="7200900" y="5484704"/>
            <a:ext cx="453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hlinkClick r:id="rId4"/>
              </a:rPr>
              <a:t>https://www.nature.com/articles/s41540-019-0118-z</a:t>
            </a:r>
            <a:endParaRPr lang="en-US" sz="1200" dirty="0"/>
          </a:p>
          <a:p>
            <a:pPr algn="r"/>
            <a:r>
              <a:rPr lang="en-US" sz="1200" dirty="0"/>
              <a:t>Rodriguez  et al, 2019, </a:t>
            </a:r>
            <a:r>
              <a:rPr lang="en-US" sz="1200" i="1" dirty="0"/>
              <a:t>Nature NPJ</a:t>
            </a: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1459F-86A9-D167-D87D-6D90276A265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13769816-012C-4027-9C2F-1A4D7A5F1BD8}" type="slidenum">
              <a:rPr lang="en-GB" smtClean="0"/>
              <a:pPr lvl="0"/>
              <a:t>40</a:t>
            </a:fld>
            <a:endParaRPr lang="en-GB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4110E43-57B9-EA30-FD6C-25D590CD4130}"/>
              </a:ext>
            </a:extLst>
          </p:cNvPr>
          <p:cNvGrpSpPr/>
          <p:nvPr/>
        </p:nvGrpSpPr>
        <p:grpSpPr>
          <a:xfrm>
            <a:off x="34510" y="-3930"/>
            <a:ext cx="12122980" cy="944574"/>
            <a:chOff x="34510" y="-3930"/>
            <a:chExt cx="12122980" cy="944574"/>
          </a:xfrm>
        </p:grpSpPr>
        <p:sp>
          <p:nvSpPr>
            <p:cNvPr id="65" name="Title 1">
              <a:extLst>
                <a:ext uri="{FF2B5EF4-FFF2-40B4-BE49-F238E27FC236}">
                  <a16:creationId xmlns:a16="http://schemas.microsoft.com/office/drawing/2014/main" id="{5D0278BD-82FD-4C92-7F21-6828469536DF}"/>
                </a:ext>
              </a:extLst>
            </p:cNvPr>
            <p:cNvSpPr txBox="1">
              <a:spLocks/>
            </p:cNvSpPr>
            <p:nvPr/>
          </p:nvSpPr>
          <p:spPr>
            <a:xfrm>
              <a:off x="131134" y="-3930"/>
              <a:ext cx="12026356" cy="57822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noAutofit/>
            </a:bodyPr>
            <a:lstStyle>
              <a:lvl1pPr marL="0" marR="0" lvl="0" indent="0" algn="l" defTabSz="914400" rtl="0" fontAlgn="auto" hangingPunct="1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26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</a:defRPr>
              </a:lvl1pPr>
            </a:lstStyle>
            <a:p>
              <a:r>
                <a:rPr lang="en-GB" sz="2400" dirty="0">
                  <a:solidFill>
                    <a:srgbClr val="FFC000"/>
                  </a:solidFill>
                  <a:latin typeface="Century Gothic" panose="020B0502020202020204" pitchFamily="34" charset="0"/>
                  <a:cs typeface="Arial" pitchFamily="34"/>
                </a:rPr>
                <a:t>Step 2: Infer signature matrix 	                                             </a:t>
              </a:r>
              <a:r>
                <a:rPr lang="en-GB" sz="2400" dirty="0">
                  <a:solidFill>
                    <a:srgbClr val="FF0000"/>
                  </a:solidFill>
                  <a:latin typeface="Century Gothic" panose="020B0502020202020204" pitchFamily="34" charset="0"/>
                  <a:cs typeface="Arial" pitchFamily="34"/>
                </a:rPr>
                <a:t>ii) KDI exploration</a:t>
              </a:r>
            </a:p>
            <a:p>
              <a:endParaRPr lang="en-GB" sz="2400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endParaRPr>
            </a:p>
          </p:txBody>
        </p:sp>
        <p:sp>
          <p:nvSpPr>
            <p:cNvPr id="66" name="Title 1">
              <a:extLst>
                <a:ext uri="{FF2B5EF4-FFF2-40B4-BE49-F238E27FC236}">
                  <a16:creationId xmlns:a16="http://schemas.microsoft.com/office/drawing/2014/main" id="{FBF0AC0D-A663-6FFF-1C8A-88D971C88A6C}"/>
                </a:ext>
              </a:extLst>
            </p:cNvPr>
            <p:cNvSpPr txBox="1">
              <a:spLocks/>
            </p:cNvSpPr>
            <p:nvPr/>
          </p:nvSpPr>
          <p:spPr>
            <a:xfrm>
              <a:off x="34510" y="362421"/>
              <a:ext cx="12026356" cy="57822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noAutofit/>
            </a:bodyPr>
            <a:lstStyle>
              <a:lvl1pPr marL="0" marR="0" lvl="0" indent="0" algn="l" defTabSz="914400" rtl="0" fontAlgn="auto" hangingPunct="1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26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</a:defRPr>
              </a:lvl1pPr>
            </a:lstStyle>
            <a:p>
              <a:pPr algn="r"/>
              <a:r>
                <a:rPr lang="en-GB" sz="2000" b="0" i="1" dirty="0">
                  <a:solidFill>
                    <a:srgbClr val="FF0000"/>
                  </a:solidFill>
                  <a:latin typeface="Century Gothic" panose="020B0502020202020204" pitchFamily="34" charset="0"/>
                  <a:cs typeface="Arial" pitchFamily="34"/>
                </a:rPr>
                <a:t>One versus all</a:t>
              </a:r>
            </a:p>
            <a:p>
              <a:endParaRPr lang="en-GB" sz="2400" b="0" i="1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5616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947890D0-58DA-4F53-B9C8-1F7EB626E16D}" type="slidenum">
              <a:rPr lang="fr-FR" noProof="0" smtClean="0"/>
              <a:pPr lvl="0"/>
              <a:t>41</a:t>
            </a:fld>
            <a:endParaRPr lang="fr-FR" noProof="0" dirty="0"/>
          </a:p>
        </p:txBody>
      </p:sp>
      <p:sp>
        <p:nvSpPr>
          <p:cNvPr id="6" name="Rectangle 38">
            <a:extLst>
              <a:ext uri="{FF2B5EF4-FFF2-40B4-BE49-F238E27FC236}">
                <a16:creationId xmlns:a16="http://schemas.microsoft.com/office/drawing/2014/main" id="{3F3D2401-27B2-75EC-0FDA-E868A0DF6AF1}"/>
              </a:ext>
            </a:extLst>
          </p:cNvPr>
          <p:cNvSpPr/>
          <p:nvPr/>
        </p:nvSpPr>
        <p:spPr>
          <a:xfrm>
            <a:off x="11511811" y="9628"/>
            <a:ext cx="660937" cy="240633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3" name="ZoneTexte 5">
            <a:extLst>
              <a:ext uri="{FF2B5EF4-FFF2-40B4-BE49-F238E27FC236}">
                <a16:creationId xmlns:a16="http://schemas.microsoft.com/office/drawing/2014/main" id="{8CF1586C-7448-6817-6B0D-C4E26E558354}"/>
              </a:ext>
            </a:extLst>
          </p:cNvPr>
          <p:cNvSpPr txBox="1"/>
          <p:nvPr/>
        </p:nvSpPr>
        <p:spPr>
          <a:xfrm>
            <a:off x="312353" y="5793179"/>
            <a:ext cx="1140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err="1">
                <a:solidFill>
                  <a:srgbClr val="242269"/>
                </a:solidFill>
                <a:latin typeface="Century Gothic" pitchFamily="34"/>
              </a:rPr>
              <a:t>AutoGeneS</a:t>
            </a:r>
            <a:r>
              <a:rPr lang="en-GB" sz="2400" dirty="0">
                <a:solidFill>
                  <a:srgbClr val="242269"/>
                </a:solidFill>
                <a:latin typeface="Century Gothic" pitchFamily="34"/>
              </a:rPr>
              <a:t>: automated gene selection using </a:t>
            </a:r>
            <a:r>
              <a:rPr lang="en-GB" sz="2400" i="1" dirty="0">
                <a:solidFill>
                  <a:srgbClr val="242269"/>
                </a:solidFill>
                <a:latin typeface="Century Gothic" pitchFamily="34"/>
              </a:rPr>
              <a:t>multi-objective</a:t>
            </a:r>
            <a:r>
              <a:rPr lang="en-GB" sz="2400" dirty="0">
                <a:solidFill>
                  <a:srgbClr val="242269"/>
                </a:solidFill>
                <a:latin typeface="Century Gothic" pitchFamily="34"/>
              </a:rPr>
              <a:t> optimisation</a:t>
            </a:r>
            <a:endParaRPr lang="en-US" sz="2400" dirty="0">
              <a:solidFill>
                <a:srgbClr val="242269"/>
              </a:solidFill>
              <a:latin typeface="Century Gothic" pitchFamily="34"/>
            </a:endParaRPr>
          </a:p>
        </p:txBody>
      </p:sp>
      <p:sp>
        <p:nvSpPr>
          <p:cNvPr id="31" name="Title 1 1">
            <a:extLst>
              <a:ext uri="{FF2B5EF4-FFF2-40B4-BE49-F238E27FC236}">
                <a16:creationId xmlns:a16="http://schemas.microsoft.com/office/drawing/2014/main" id="{97331A2F-E94E-089E-3359-A4400143CFE8}"/>
              </a:ext>
            </a:extLst>
          </p:cNvPr>
          <p:cNvSpPr txBox="1">
            <a:spLocks/>
          </p:cNvSpPr>
          <p:nvPr/>
        </p:nvSpPr>
        <p:spPr>
          <a:xfrm>
            <a:off x="4308156" y="5018723"/>
            <a:ext cx="8037340" cy="8237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600" b="1" i="0" kern="1200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2000" b="0" i="1" dirty="0">
                <a:solidFill>
                  <a:srgbClr val="002060"/>
                </a:solidFill>
                <a:cs typeface="Arial" pitchFamily="34"/>
              </a:rPr>
              <a:t>Global </a:t>
            </a:r>
            <a:r>
              <a:rPr lang="en-GB" sz="2000" b="0" i="1" dirty="0">
                <a:solidFill>
                  <a:srgbClr val="002060"/>
                </a:solidFill>
                <a:latin typeface="Century Gothic" panose="020B0502020202020204" pitchFamily="34" charset="0"/>
                <a:cs typeface="Arial" pitchFamily="34"/>
              </a:rPr>
              <a:t>objective function optimised </a:t>
            </a:r>
          </a:p>
          <a:p>
            <a:pPr algn="ctr"/>
            <a:r>
              <a:rPr lang="en-GB" sz="2000" b="0" i="1" dirty="0">
                <a:solidFill>
                  <a:srgbClr val="002060"/>
                </a:solidFill>
                <a:latin typeface="Century Gothic" panose="020B0502020202020204" pitchFamily="34" charset="0"/>
                <a:cs typeface="Arial" pitchFamily="34"/>
              </a:rPr>
              <a:t>using a </a:t>
            </a:r>
            <a:r>
              <a:rPr lang="en-GB" sz="2000" i="1" dirty="0">
                <a:solidFill>
                  <a:srgbClr val="002060"/>
                </a:solidFill>
                <a:latin typeface="Century Gothic" panose="020B0502020202020204" pitchFamily="34" charset="0"/>
                <a:cs typeface="Arial" pitchFamily="34"/>
              </a:rPr>
              <a:t>genetic algorithm</a:t>
            </a:r>
            <a:endParaRPr lang="en-GB" sz="2000" i="1" dirty="0">
              <a:solidFill>
                <a:srgbClr val="002060"/>
              </a:solidFill>
              <a:latin typeface="Century Gothic" pitchFamily="3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2FBB9-2460-1F94-D0C1-9DA43FAE2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639" y="744507"/>
            <a:ext cx="8037341" cy="432359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E582955-C346-75E0-8CA3-F2E485DEDAA4}"/>
              </a:ext>
            </a:extLst>
          </p:cNvPr>
          <p:cNvGrpSpPr/>
          <p:nvPr/>
        </p:nvGrpSpPr>
        <p:grpSpPr>
          <a:xfrm>
            <a:off x="0" y="68137"/>
            <a:ext cx="12122980" cy="944574"/>
            <a:chOff x="34510" y="-3930"/>
            <a:chExt cx="12122980" cy="944574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23962A54-FB25-9541-F785-335099CC2CC6}"/>
                </a:ext>
              </a:extLst>
            </p:cNvPr>
            <p:cNvSpPr txBox="1">
              <a:spLocks/>
            </p:cNvSpPr>
            <p:nvPr/>
          </p:nvSpPr>
          <p:spPr>
            <a:xfrm>
              <a:off x="131134" y="-3930"/>
              <a:ext cx="12026356" cy="57822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noAutofit/>
            </a:bodyPr>
            <a:lstStyle>
              <a:lvl1pPr marL="0" marR="0" lvl="0" indent="0" algn="l" defTabSz="914400" rtl="0" fontAlgn="auto" hangingPunct="1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26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</a:defRPr>
              </a:lvl1pPr>
            </a:lstStyle>
            <a:p>
              <a:r>
                <a:rPr lang="en-GB" sz="2400" dirty="0">
                  <a:solidFill>
                    <a:srgbClr val="FFC000"/>
                  </a:solidFill>
                  <a:latin typeface="Century Gothic" panose="020B0502020202020204" pitchFamily="34" charset="0"/>
                  <a:cs typeface="Arial" pitchFamily="34"/>
                </a:rPr>
                <a:t>Step 2: Infer signature matrix 	                                             </a:t>
              </a:r>
              <a:r>
                <a:rPr lang="en-GB" sz="2400" dirty="0">
                  <a:solidFill>
                    <a:srgbClr val="FF0000"/>
                  </a:solidFill>
                  <a:latin typeface="Century Gothic" panose="020B0502020202020204" pitchFamily="34" charset="0"/>
                  <a:cs typeface="Arial" pitchFamily="34"/>
                </a:rPr>
                <a:t>ii) KDI exploration</a:t>
              </a:r>
            </a:p>
            <a:p>
              <a:endParaRPr lang="en-GB" sz="2400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endParaRP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6B6083B6-AE97-8A31-9979-8859D90CA6C9}"/>
                </a:ext>
              </a:extLst>
            </p:cNvPr>
            <p:cNvSpPr txBox="1">
              <a:spLocks/>
            </p:cNvSpPr>
            <p:nvPr/>
          </p:nvSpPr>
          <p:spPr>
            <a:xfrm>
              <a:off x="34510" y="362421"/>
              <a:ext cx="12026356" cy="57822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noAutofit/>
            </a:bodyPr>
            <a:lstStyle>
              <a:lvl1pPr marL="0" marR="0" lvl="0" indent="0" algn="l" defTabSz="914400" rtl="0" fontAlgn="auto" hangingPunct="1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26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</a:defRPr>
              </a:lvl1pPr>
            </a:lstStyle>
            <a:p>
              <a:pPr algn="r"/>
              <a:r>
                <a:rPr lang="en-GB" sz="2000" b="0" i="1" dirty="0">
                  <a:solidFill>
                    <a:srgbClr val="FF0000"/>
                  </a:solidFill>
                  <a:latin typeface="Century Gothic" panose="020B0502020202020204" pitchFamily="34" charset="0"/>
                  <a:cs typeface="Arial" pitchFamily="34"/>
                </a:rPr>
                <a:t>All versus all</a:t>
              </a:r>
            </a:p>
            <a:p>
              <a:endParaRPr lang="en-GB" sz="2400" b="0" i="1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5CB44AB-FE3E-0146-4A47-264CBC9F5EB5}"/>
              </a:ext>
            </a:extLst>
          </p:cNvPr>
          <p:cNvSpPr/>
          <p:nvPr/>
        </p:nvSpPr>
        <p:spPr>
          <a:xfrm>
            <a:off x="8833272" y="4837174"/>
            <a:ext cx="35122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0" i="0" u="none" strike="noStrike" baseline="0" dirty="0" err="1"/>
              <a:t>Hananeh</a:t>
            </a:r>
            <a:r>
              <a:rPr lang="en-GB" sz="1600" b="0" i="0" u="none" strike="noStrike" baseline="0" dirty="0"/>
              <a:t> </a:t>
            </a:r>
            <a:r>
              <a:rPr lang="en-GB" sz="1600" b="0" i="0" u="none" strike="noStrike" baseline="0" dirty="0" err="1"/>
              <a:t>Aliee</a:t>
            </a:r>
            <a:r>
              <a:rPr lang="en-GB" sz="1600" b="0" i="0" u="none" strike="noStrike" baseline="0" dirty="0"/>
              <a:t>, </a:t>
            </a:r>
            <a:r>
              <a:rPr lang="en-GB" sz="1600" b="0" i="1" u="none" strike="noStrike" baseline="0" dirty="0"/>
              <a:t>Cell, (2021)</a:t>
            </a:r>
            <a:endParaRPr lang="en-US" sz="1600" i="1" dirty="0"/>
          </a:p>
        </p:txBody>
      </p:sp>
      <p:pic>
        <p:nvPicPr>
          <p:cNvPr id="2050" name="Picture 2" descr="Pareto Front - an overview | ScienceDirect Topics">
            <a:extLst>
              <a:ext uri="{FF2B5EF4-FFF2-40B4-BE49-F238E27FC236}">
                <a16:creationId xmlns:a16="http://schemas.microsoft.com/office/drawing/2014/main" id="{AF60F6F6-D93B-1E21-2B5A-45632D9A0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4" y="1630162"/>
            <a:ext cx="3568191" cy="247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 1">
            <a:extLst>
              <a:ext uri="{FF2B5EF4-FFF2-40B4-BE49-F238E27FC236}">
                <a16:creationId xmlns:a16="http://schemas.microsoft.com/office/drawing/2014/main" id="{EC073F3F-DE6D-2BF5-2B70-818ED0DC8002}"/>
              </a:ext>
            </a:extLst>
          </p:cNvPr>
          <p:cNvSpPr txBox="1">
            <a:spLocks/>
          </p:cNvSpPr>
          <p:nvPr/>
        </p:nvSpPr>
        <p:spPr>
          <a:xfrm>
            <a:off x="-2137951" y="4375988"/>
            <a:ext cx="8037340" cy="8237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600" b="1" i="0" kern="1200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2000" b="0" i="1" dirty="0">
                <a:solidFill>
                  <a:srgbClr val="002060"/>
                </a:solidFill>
                <a:cs typeface="Arial" pitchFamily="34"/>
              </a:rPr>
              <a:t>Dual objective functions </a:t>
            </a:r>
          </a:p>
          <a:p>
            <a:pPr algn="ctr"/>
            <a:r>
              <a:rPr lang="en-GB" sz="2000" b="0" i="1" dirty="0">
                <a:solidFill>
                  <a:srgbClr val="002060"/>
                </a:solidFill>
                <a:cs typeface="Arial" pitchFamily="34"/>
              </a:rPr>
              <a:t>handled with </a:t>
            </a:r>
            <a:r>
              <a:rPr lang="en-GB" sz="2000" i="1" dirty="0">
                <a:solidFill>
                  <a:srgbClr val="002060"/>
                </a:solidFill>
                <a:cs typeface="Arial" pitchFamily="34"/>
              </a:rPr>
              <a:t>Pareto fronts</a:t>
            </a:r>
            <a:endParaRPr lang="en-GB" sz="2000" i="1" dirty="0">
              <a:solidFill>
                <a:srgbClr val="002060"/>
              </a:solidFill>
              <a:latin typeface="Century Gothic" pitchFamily="3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6273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947890D0-58DA-4F53-B9C8-1F7EB626E16D}" type="slidenum">
              <a:rPr lang="fr-FR" noProof="0" smtClean="0"/>
              <a:pPr lvl="0"/>
              <a:t>42</a:t>
            </a:fld>
            <a:endParaRPr lang="fr-FR" noProof="0" dirty="0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3F171332-E5C8-CE39-FFD9-980368923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63"/>
          <a:stretch/>
        </p:blipFill>
        <p:spPr>
          <a:xfrm>
            <a:off x="140459" y="1212368"/>
            <a:ext cx="4295451" cy="42330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Group 2">
            <a:extLst>
              <a:ext uri="{FF2B5EF4-FFF2-40B4-BE49-F238E27FC236}">
                <a16:creationId xmlns:a16="http://schemas.microsoft.com/office/drawing/2014/main" id="{0824BD0F-7379-2869-E4ED-52BDFD83ED0C}"/>
              </a:ext>
            </a:extLst>
          </p:cNvPr>
          <p:cNvGrpSpPr/>
          <p:nvPr/>
        </p:nvGrpSpPr>
        <p:grpSpPr>
          <a:xfrm>
            <a:off x="4328400" y="2866008"/>
            <a:ext cx="7723142" cy="2744371"/>
            <a:chOff x="4078420" y="2739237"/>
            <a:chExt cx="7256972" cy="2578721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8493B4BA-AA90-A658-A552-09D37AF0276C}"/>
                </a:ext>
              </a:extLst>
            </p:cNvPr>
            <p:cNvGrpSpPr/>
            <p:nvPr/>
          </p:nvGrpSpPr>
          <p:grpSpPr>
            <a:xfrm>
              <a:off x="6777941" y="2739237"/>
              <a:ext cx="4557451" cy="2578721"/>
              <a:chOff x="5575878" y="2739237"/>
              <a:chExt cx="4557451" cy="2578721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6464E20-C9DE-FCF0-5CD6-AC840DC74671}"/>
                  </a:ext>
                </a:extLst>
              </p:cNvPr>
              <p:cNvSpPr/>
              <p:nvPr/>
            </p:nvSpPr>
            <p:spPr>
              <a:xfrm>
                <a:off x="5986449" y="2817687"/>
                <a:ext cx="410916" cy="444357"/>
              </a:xfrm>
              <a:prstGeom prst="rect">
                <a:avLst/>
              </a:prstGeom>
              <a:solidFill>
                <a:srgbClr val="7FC97F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BA40EB9-C831-A415-F92F-E05D27551781}"/>
                  </a:ext>
                </a:extLst>
              </p:cNvPr>
              <p:cNvSpPr/>
              <p:nvPr/>
            </p:nvSpPr>
            <p:spPr>
              <a:xfrm>
                <a:off x="5986449" y="4629730"/>
                <a:ext cx="410916" cy="444357"/>
              </a:xfrm>
              <a:prstGeom prst="rect">
                <a:avLst/>
              </a:prstGeom>
              <a:solidFill>
                <a:srgbClr val="FDC086"/>
              </a:solidFill>
              <a:ln w="38100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6">
                <a:extLst>
                  <a:ext uri="{FF2B5EF4-FFF2-40B4-BE49-F238E27FC236}">
                    <a16:creationId xmlns:a16="http://schemas.microsoft.com/office/drawing/2014/main" id="{DE88CE2E-2F20-9A37-E060-40ACF7DF4B2D}"/>
                  </a:ext>
                </a:extLst>
              </p:cNvPr>
              <p:cNvSpPr txBox="1"/>
              <p:nvPr/>
            </p:nvSpPr>
            <p:spPr>
              <a:xfrm>
                <a:off x="6397366" y="2765126"/>
                <a:ext cx="3735963" cy="549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Probability of cluster 2 expression to be wrongly assigned to cluster 1</a:t>
                </a:r>
              </a:p>
            </p:txBody>
          </p:sp>
          <p:sp>
            <p:nvSpPr>
              <p:cNvPr id="13" name="TextBox 17">
                <a:extLst>
                  <a:ext uri="{FF2B5EF4-FFF2-40B4-BE49-F238E27FC236}">
                    <a16:creationId xmlns:a16="http://schemas.microsoft.com/office/drawing/2014/main" id="{729B601C-3A8E-EF67-AECE-8A30D00C0095}"/>
                  </a:ext>
                </a:extLst>
              </p:cNvPr>
              <p:cNvSpPr txBox="1"/>
              <p:nvPr/>
            </p:nvSpPr>
            <p:spPr>
              <a:xfrm>
                <a:off x="6504534" y="4559522"/>
                <a:ext cx="3591961" cy="549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Probability of cluster 1 to be wrongly assigned to cluster 2</a:t>
                </a:r>
              </a:p>
            </p:txBody>
          </p:sp>
          <p:sp>
            <p:nvSpPr>
              <p:cNvPr id="14" name="Left Brace 18">
                <a:extLst>
                  <a:ext uri="{FF2B5EF4-FFF2-40B4-BE49-F238E27FC236}">
                    <a16:creationId xmlns:a16="http://schemas.microsoft.com/office/drawing/2014/main" id="{EEF27D77-5833-3986-AAAE-DFF5FEEE0AE0}"/>
                  </a:ext>
                </a:extLst>
              </p:cNvPr>
              <p:cNvSpPr/>
              <p:nvPr/>
            </p:nvSpPr>
            <p:spPr>
              <a:xfrm>
                <a:off x="5575878" y="2739237"/>
                <a:ext cx="452077" cy="2578721"/>
              </a:xfrm>
              <a:prstGeom prst="leftBrace">
                <a:avLst>
                  <a:gd name="adj1" fmla="val 8333"/>
                  <a:gd name="adj2" fmla="val 49062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BD240DDE-005E-A84B-7663-DDF8BE95AAAF}"/>
                </a:ext>
              </a:extLst>
            </p:cNvPr>
            <p:cNvSpPr txBox="1"/>
            <p:nvPr/>
          </p:nvSpPr>
          <p:spPr>
            <a:xfrm>
              <a:off x="4078420" y="3928580"/>
              <a:ext cx="2771021" cy="665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/>
                <a:t>Total probability of wrong classification</a:t>
              </a:r>
            </a:p>
          </p:txBody>
        </p:sp>
        <p:sp>
          <p:nvSpPr>
            <p:cNvPr id="9" name="Plus Sign 7">
              <a:extLst>
                <a:ext uri="{FF2B5EF4-FFF2-40B4-BE49-F238E27FC236}">
                  <a16:creationId xmlns:a16="http://schemas.microsoft.com/office/drawing/2014/main" id="{42AE3FE0-438D-3C11-2C9A-6CDC3360E576}"/>
                </a:ext>
              </a:extLst>
            </p:cNvPr>
            <p:cNvSpPr/>
            <p:nvPr/>
          </p:nvSpPr>
          <p:spPr>
            <a:xfrm>
              <a:off x="8978958" y="3562593"/>
              <a:ext cx="731973" cy="731973"/>
            </a:xfrm>
            <a:prstGeom prst="mathPlus">
              <a:avLst/>
            </a:prstGeom>
            <a:solidFill>
              <a:srgbClr val="00B0F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9">
            <a:extLst>
              <a:ext uri="{FF2B5EF4-FFF2-40B4-BE49-F238E27FC236}">
                <a16:creationId xmlns:a16="http://schemas.microsoft.com/office/drawing/2014/main" id="{8E07F020-0A23-6404-6A8E-97BF283748BE}"/>
              </a:ext>
            </a:extLst>
          </p:cNvPr>
          <p:cNvSpPr txBox="1"/>
          <p:nvPr/>
        </p:nvSpPr>
        <p:spPr>
          <a:xfrm>
            <a:off x="6186617" y="788931"/>
            <a:ext cx="379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Probalistic interpretation</a:t>
            </a:r>
          </a:p>
        </p:txBody>
      </p:sp>
      <p:pic>
        <p:nvPicPr>
          <p:cNvPr id="22" name="Image 21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\begin{equation*}&#10;\begin{split}&#10;\operatorname{OVL} (1, 2) = \textcolor{orange}{\mathbb{P}\left(p_1 \varphi (x, \mu_1, \sigma_1) \le p_2 \varphi (x, \mu_2, \sigma_2) \right)} \, + \\&#10;\textcolor{teal}{\mathbb{P}\left(p_2 \varphi (x, \mu_2, \sigma_2) \le p_1 \varphi (x, \mu_1, \sigma_1)\right)}&#10;\end{split}&#10;\end{equation*}&#10;&#10;\end{document}" title="IguanaTex Bitmap Display">
            <a:extLst>
              <a:ext uri="{FF2B5EF4-FFF2-40B4-BE49-F238E27FC236}">
                <a16:creationId xmlns:a16="http://schemas.microsoft.com/office/drawing/2014/main" id="{87241174-B78D-E54D-B332-AF50B0B7E8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139" y="1575236"/>
            <a:ext cx="5377571" cy="648488"/>
          </a:xfrm>
          <a:prstGeom prst="rect">
            <a:avLst/>
          </a:prstGeom>
        </p:spPr>
      </p:pic>
      <p:sp>
        <p:nvSpPr>
          <p:cNvPr id="18" name="TextBox 44">
            <a:extLst>
              <a:ext uri="{FF2B5EF4-FFF2-40B4-BE49-F238E27FC236}">
                <a16:creationId xmlns:a16="http://schemas.microsoft.com/office/drawing/2014/main" id="{906E2D92-2A0A-9C49-4468-6674DDE529E5}"/>
              </a:ext>
            </a:extLst>
          </p:cNvPr>
          <p:cNvSpPr txBox="1"/>
          <p:nvPr/>
        </p:nvSpPr>
        <p:spPr>
          <a:xfrm>
            <a:off x="528345" y="788931"/>
            <a:ext cx="379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Geometric interpretation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EC8D69B-DBE3-ED67-DE2F-D252306E0C90}"/>
              </a:ext>
            </a:extLst>
          </p:cNvPr>
          <p:cNvGrpSpPr/>
          <p:nvPr/>
        </p:nvGrpSpPr>
        <p:grpSpPr>
          <a:xfrm>
            <a:off x="0" y="68137"/>
            <a:ext cx="12122980" cy="944574"/>
            <a:chOff x="34510" y="-3930"/>
            <a:chExt cx="12122980" cy="944574"/>
          </a:xfrm>
        </p:grpSpPr>
        <p:sp>
          <p:nvSpPr>
            <p:cNvPr id="73" name="Title 1">
              <a:extLst>
                <a:ext uri="{FF2B5EF4-FFF2-40B4-BE49-F238E27FC236}">
                  <a16:creationId xmlns:a16="http://schemas.microsoft.com/office/drawing/2014/main" id="{F9F3A73B-1E56-539D-BFBF-C93117884A18}"/>
                </a:ext>
              </a:extLst>
            </p:cNvPr>
            <p:cNvSpPr txBox="1">
              <a:spLocks/>
            </p:cNvSpPr>
            <p:nvPr/>
          </p:nvSpPr>
          <p:spPr>
            <a:xfrm>
              <a:off x="131134" y="-3930"/>
              <a:ext cx="12026356" cy="57822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noAutofit/>
            </a:bodyPr>
            <a:lstStyle>
              <a:lvl1pPr marL="0" marR="0" lvl="0" indent="0" algn="l" defTabSz="914400" rtl="0" fontAlgn="auto" hangingPunct="1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26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</a:defRPr>
              </a:lvl1pPr>
            </a:lstStyle>
            <a:p>
              <a:r>
                <a:rPr lang="en-GB" sz="2400" dirty="0">
                  <a:solidFill>
                    <a:srgbClr val="FFC000"/>
                  </a:solidFill>
                  <a:latin typeface="Century Gothic" panose="020B0502020202020204" pitchFamily="34" charset="0"/>
                  <a:cs typeface="Arial" pitchFamily="34"/>
                </a:rPr>
                <a:t>Step 2: Infer signature matrix 	                                             </a:t>
              </a:r>
              <a:r>
                <a:rPr lang="en-GB" sz="2400" dirty="0">
                  <a:solidFill>
                    <a:srgbClr val="FF0000"/>
                  </a:solidFill>
                  <a:latin typeface="Century Gothic" panose="020B0502020202020204" pitchFamily="34" charset="0"/>
                  <a:cs typeface="Arial" pitchFamily="34"/>
                </a:rPr>
                <a:t>ii) KDI exploration</a:t>
              </a:r>
            </a:p>
            <a:p>
              <a:endParaRPr lang="en-GB" sz="2400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endParaRPr>
            </a:p>
          </p:txBody>
        </p:sp>
        <p:sp>
          <p:nvSpPr>
            <p:cNvPr id="74" name="Title 1">
              <a:extLst>
                <a:ext uri="{FF2B5EF4-FFF2-40B4-BE49-F238E27FC236}">
                  <a16:creationId xmlns:a16="http://schemas.microsoft.com/office/drawing/2014/main" id="{6F735586-7E9C-7D8A-536B-954F96FE2DD7}"/>
                </a:ext>
              </a:extLst>
            </p:cNvPr>
            <p:cNvSpPr txBox="1">
              <a:spLocks/>
            </p:cNvSpPr>
            <p:nvPr/>
          </p:nvSpPr>
          <p:spPr>
            <a:xfrm>
              <a:off x="34510" y="362421"/>
              <a:ext cx="12026356" cy="57822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 compatLnSpc="1">
              <a:noAutofit/>
            </a:bodyPr>
            <a:lstStyle>
              <a:lvl1pPr marL="0" marR="0" lvl="0" indent="0" algn="l" defTabSz="914400" rtl="0" fontAlgn="auto" hangingPunct="1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26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</a:defRPr>
              </a:lvl1pPr>
            </a:lstStyle>
            <a:p>
              <a:pPr algn="r"/>
              <a:r>
                <a:rPr lang="en-GB" sz="2000" b="0" i="1" dirty="0">
                  <a:solidFill>
                    <a:srgbClr val="FF0000"/>
                  </a:solidFill>
                  <a:latin typeface="Century Gothic" panose="020B0502020202020204" pitchFamily="34" charset="0"/>
                  <a:cs typeface="Arial" pitchFamily="34"/>
                </a:rPr>
                <a:t>All versus all</a:t>
              </a:r>
            </a:p>
            <a:p>
              <a:endParaRPr lang="en-GB" sz="2400" b="0" i="1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endParaRPr>
            </a:p>
          </p:txBody>
        </p:sp>
      </p:grpSp>
      <p:sp>
        <p:nvSpPr>
          <p:cNvPr id="75" name="ZoneTexte 5">
            <a:extLst>
              <a:ext uri="{FF2B5EF4-FFF2-40B4-BE49-F238E27FC236}">
                <a16:creationId xmlns:a16="http://schemas.microsoft.com/office/drawing/2014/main" id="{66803A48-A750-4149-9CD4-80A81DB55F71}"/>
              </a:ext>
            </a:extLst>
          </p:cNvPr>
          <p:cNvSpPr txBox="1"/>
          <p:nvPr/>
        </p:nvSpPr>
        <p:spPr>
          <a:xfrm>
            <a:off x="395175" y="6239243"/>
            <a:ext cx="1140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242269"/>
                </a:solidFill>
                <a:latin typeface="Century Gothic" pitchFamily="34"/>
              </a:rPr>
              <a:t>Minimise global </a:t>
            </a:r>
            <a:r>
              <a:rPr lang="en-GB" sz="2400" b="1" i="1" dirty="0">
                <a:solidFill>
                  <a:srgbClr val="242269"/>
                </a:solidFill>
                <a:latin typeface="Century Gothic" pitchFamily="34"/>
              </a:rPr>
              <a:t>overlap </a:t>
            </a:r>
            <a:r>
              <a:rPr lang="en-GB" sz="2400" i="1" dirty="0">
                <a:solidFill>
                  <a:srgbClr val="242269"/>
                </a:solidFill>
                <a:latin typeface="Century Gothic" pitchFamily="34"/>
              </a:rPr>
              <a:t>as a global capstone function.</a:t>
            </a:r>
            <a:endParaRPr lang="en-US" sz="2400" b="1" dirty="0">
              <a:solidFill>
                <a:srgbClr val="242269"/>
              </a:solidFill>
              <a:latin typeface="Century Gothic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087349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F90CED-646D-1236-D651-882F02A00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525" y="705006"/>
            <a:ext cx="1513279" cy="151327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63C0FDA-11FA-E9B9-B146-FED7F53983A3}"/>
              </a:ext>
            </a:extLst>
          </p:cNvPr>
          <p:cNvSpPr txBox="1">
            <a:spLocks/>
          </p:cNvSpPr>
          <p:nvPr/>
        </p:nvSpPr>
        <p:spPr>
          <a:xfrm>
            <a:off x="420123" y="354376"/>
            <a:ext cx="12026356" cy="5782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400" dirty="0">
                <a:solidFill>
                  <a:srgbClr val="FFC000"/>
                </a:solidFill>
                <a:latin typeface="Century Gothic" panose="020B0502020202020204" pitchFamily="34" charset="0"/>
                <a:cs typeface="Arial" pitchFamily="34"/>
              </a:rPr>
              <a:t>Step 2: Infer signature matrix 	                                             </a:t>
            </a:r>
            <a:r>
              <a:rPr lang="en-GB" sz="2400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rPr>
              <a:t>Brainstorming time.</a:t>
            </a:r>
          </a:p>
          <a:p>
            <a:endParaRPr lang="en-GB" sz="2400" dirty="0">
              <a:solidFill>
                <a:srgbClr val="FF0000"/>
              </a:solidFill>
              <a:latin typeface="Century Gothic" panose="020B0502020202020204" pitchFamily="34" charset="0"/>
              <a:cs typeface="Arial" pitchFamily="3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EBD1B6-29D7-DBB6-81E8-71FA7BE82F9C}"/>
              </a:ext>
            </a:extLst>
          </p:cNvPr>
          <p:cNvGrpSpPr/>
          <p:nvPr/>
        </p:nvGrpSpPr>
        <p:grpSpPr>
          <a:xfrm>
            <a:off x="212459" y="3429380"/>
            <a:ext cx="3506144" cy="2431026"/>
            <a:chOff x="952760" y="3036178"/>
            <a:chExt cx="3319272" cy="161185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2E666D9-4BF1-B22A-5A1E-FDE0F1E6126C}"/>
                </a:ext>
              </a:extLst>
            </p:cNvPr>
            <p:cNvSpPr/>
            <p:nvPr/>
          </p:nvSpPr>
          <p:spPr>
            <a:xfrm>
              <a:off x="952760" y="3201262"/>
              <a:ext cx="3319272" cy="1446775"/>
            </a:xfrm>
            <a:prstGeom prst="roundRect">
              <a:avLst>
                <a:gd name="adj" fmla="val 15145"/>
              </a:avLst>
            </a:prstGeom>
            <a:solidFill>
              <a:sysClr val="window" lastClr="FFFFFF"/>
            </a:solidFill>
            <a:ln w="28575" cap="flat" cmpd="sng" algn="ctr">
              <a:solidFill>
                <a:srgbClr val="4CC1EF"/>
              </a:solidFill>
              <a:prstDash val="solid"/>
              <a:miter lim="800000"/>
            </a:ln>
            <a:effectLst/>
          </p:spPr>
          <p:txBody>
            <a:bodyPr bIns="137160" rtlCol="0" anchor="b"/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ourier"/>
                  <a:cs typeface="Times New Roman" panose="02020603050405020304" pitchFamily="18" charset="0"/>
                </a:rPr>
                <a:t>Graphical Lasso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400" kern="0" noProof="1">
                  <a:solidFill>
                    <a:srgbClr val="002060"/>
                  </a:solidFill>
                  <a:latin typeface="Century Gothic" panose="020F0302020204030204"/>
                  <a:cs typeface="Times New Roman" panose="02020603050405020304" pitchFamily="18" charset="0"/>
                </a:rPr>
                <a:t>Bayesian networks. 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400" kern="0" noProof="1">
                  <a:solidFill>
                    <a:srgbClr val="002060"/>
                  </a:solidFill>
                  <a:latin typeface="courier"/>
                  <a:cs typeface="Times New Roman" panose="02020603050405020304" pitchFamily="18" charset="0"/>
                </a:rPr>
                <a:t>GENIE3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400" kern="0" noProof="1">
                  <a:solidFill>
                    <a:srgbClr val="002060"/>
                  </a:solidFill>
                  <a:latin typeface="courier"/>
                  <a:cs typeface="Times New Roman" panose="02020603050405020304" pitchFamily="18" charset="0"/>
                </a:rPr>
                <a:t>GRNBOOST</a:t>
              </a:r>
              <a:r>
                <a:rPr lang="en-US" sz="1400" kern="0" noProof="1">
                  <a:solidFill>
                    <a:srgbClr val="002060"/>
                  </a:solidFill>
                  <a:latin typeface="Century Gothic" panose="020F0302020204030204"/>
                  <a:cs typeface="Times New Roman" panose="02020603050405020304" pitchFamily="18" charset="0"/>
                </a:rPr>
                <a:t> 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sz="1400" kern="0" noProof="1">
                <a:solidFill>
                  <a:srgbClr val="002060"/>
                </a:solidFill>
                <a:latin typeface="Century Gothic" panose="020F0302020204030204"/>
                <a:cs typeface="Times New Roman" panose="02020603050405020304" pitchFamily="18" charset="0"/>
              </a:endParaRPr>
            </a:p>
            <a:p>
              <a:pPr marR="0" lvl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400" kern="0" noProof="1">
                  <a:solidFill>
                    <a:srgbClr val="002060"/>
                  </a:solidFill>
                  <a:latin typeface="Century Gothic" panose="020F0302020204030204"/>
                  <a:cs typeface="Times New Roman" panose="02020603050405020304" pitchFamily="18" charset="0"/>
                </a:rPr>
                <a:t>At the single-cell level, does it perform prior </a:t>
              </a:r>
              <a:r>
                <a:rPr lang="en-US" sz="1400" b="1" kern="0" noProof="1">
                  <a:solidFill>
                    <a:srgbClr val="002060"/>
                  </a:solidFill>
                  <a:latin typeface="Century Gothic" panose="020F0302020204030204"/>
                  <a:cs typeface="Times New Roman" panose="02020603050405020304" pitchFamily="18" charset="0"/>
                </a:rPr>
                <a:t>pseudo-bulk</a:t>
              </a:r>
              <a:r>
                <a:rPr lang="en-US" sz="1400" kern="0" noProof="1">
                  <a:solidFill>
                    <a:srgbClr val="002060"/>
                  </a:solidFill>
                  <a:latin typeface="Century Gothic" panose="020F0302020204030204"/>
                  <a:cs typeface="Times New Roman" panose="02020603050405020304" pitchFamily="18" charset="0"/>
                </a:rPr>
                <a:t>? 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050" b="0" i="0" u="none" strike="noStrike" kern="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B0148EC-C83F-BD68-DE29-7CCDCEAFF989}"/>
                </a:ext>
              </a:extLst>
            </p:cNvPr>
            <p:cNvSpPr/>
            <p:nvPr/>
          </p:nvSpPr>
          <p:spPr>
            <a:xfrm>
              <a:off x="1149356" y="3036178"/>
              <a:ext cx="2926080" cy="331361"/>
            </a:xfrm>
            <a:custGeom>
              <a:avLst/>
              <a:gdLst>
                <a:gd name="connsiteX0" fmla="*/ 351094 w 3046538"/>
                <a:gd name="connsiteY0" fmla="*/ 0 h 331361"/>
                <a:gd name="connsiteX1" fmla="*/ 2683799 w 3046538"/>
                <a:gd name="connsiteY1" fmla="*/ 0 h 331361"/>
                <a:gd name="connsiteX2" fmla="*/ 2743299 w 3046538"/>
                <a:gd name="connsiteY2" fmla="*/ 12013 h 331361"/>
                <a:gd name="connsiteX3" fmla="*/ 2743789 w 3046538"/>
                <a:gd name="connsiteY3" fmla="*/ 12343 h 331361"/>
                <a:gd name="connsiteX4" fmla="*/ 2747886 w 3046538"/>
                <a:gd name="connsiteY4" fmla="*/ 13140 h 331361"/>
                <a:gd name="connsiteX5" fmla="*/ 2802334 w 3046538"/>
                <a:gd name="connsiteY5" fmla="*/ 49296 h 331361"/>
                <a:gd name="connsiteX6" fmla="*/ 3046538 w 3046538"/>
                <a:gd name="connsiteY6" fmla="*/ 165680 h 331361"/>
                <a:gd name="connsiteX7" fmla="*/ 2802334 w 3046538"/>
                <a:gd name="connsiteY7" fmla="*/ 282064 h 331361"/>
                <a:gd name="connsiteX8" fmla="*/ 2747886 w 3046538"/>
                <a:gd name="connsiteY8" fmla="*/ 318220 h 331361"/>
                <a:gd name="connsiteX9" fmla="*/ 2743791 w 3046538"/>
                <a:gd name="connsiteY9" fmla="*/ 319017 h 331361"/>
                <a:gd name="connsiteX10" fmla="*/ 2743299 w 3046538"/>
                <a:gd name="connsiteY10" fmla="*/ 319349 h 331361"/>
                <a:gd name="connsiteX11" fmla="*/ 2683799 w 3046538"/>
                <a:gd name="connsiteY11" fmla="*/ 331361 h 331361"/>
                <a:gd name="connsiteX12" fmla="*/ 351094 w 3046538"/>
                <a:gd name="connsiteY12" fmla="*/ 331361 h 331361"/>
                <a:gd name="connsiteX13" fmla="*/ 243006 w 3046538"/>
                <a:gd name="connsiteY13" fmla="*/ 286589 h 331361"/>
                <a:gd name="connsiteX14" fmla="*/ 193128 w 3046538"/>
                <a:gd name="connsiteY14" fmla="*/ 241208 h 331361"/>
                <a:gd name="connsiteX15" fmla="*/ 0 w 3046538"/>
                <a:gd name="connsiteY15" fmla="*/ 165680 h 331361"/>
                <a:gd name="connsiteX16" fmla="*/ 193128 w 3046538"/>
                <a:gd name="connsiteY16" fmla="*/ 90152 h 331361"/>
                <a:gd name="connsiteX17" fmla="*/ 237522 w 3046538"/>
                <a:gd name="connsiteY17" fmla="*/ 52906 h 331361"/>
                <a:gd name="connsiteX18" fmla="*/ 243006 w 3046538"/>
                <a:gd name="connsiteY18" fmla="*/ 44772 h 331361"/>
                <a:gd name="connsiteX19" fmla="*/ 351094 w 3046538"/>
                <a:gd name="connsiteY19" fmla="*/ 0 h 331361"/>
                <a:gd name="connsiteX0" fmla="*/ 351094 w 3046538"/>
                <a:gd name="connsiteY0" fmla="*/ 0 h 331361"/>
                <a:gd name="connsiteX1" fmla="*/ 2683799 w 3046538"/>
                <a:gd name="connsiteY1" fmla="*/ 0 h 331361"/>
                <a:gd name="connsiteX2" fmla="*/ 2743299 w 3046538"/>
                <a:gd name="connsiteY2" fmla="*/ 12013 h 331361"/>
                <a:gd name="connsiteX3" fmla="*/ 2743789 w 3046538"/>
                <a:gd name="connsiteY3" fmla="*/ 12343 h 331361"/>
                <a:gd name="connsiteX4" fmla="*/ 2747886 w 3046538"/>
                <a:gd name="connsiteY4" fmla="*/ 13140 h 331361"/>
                <a:gd name="connsiteX5" fmla="*/ 2802334 w 3046538"/>
                <a:gd name="connsiteY5" fmla="*/ 49296 h 331361"/>
                <a:gd name="connsiteX6" fmla="*/ 3046538 w 3046538"/>
                <a:gd name="connsiteY6" fmla="*/ 165680 h 331361"/>
                <a:gd name="connsiteX7" fmla="*/ 2802334 w 3046538"/>
                <a:gd name="connsiteY7" fmla="*/ 282064 h 331361"/>
                <a:gd name="connsiteX8" fmla="*/ 2747886 w 3046538"/>
                <a:gd name="connsiteY8" fmla="*/ 318220 h 331361"/>
                <a:gd name="connsiteX9" fmla="*/ 2743791 w 3046538"/>
                <a:gd name="connsiteY9" fmla="*/ 319017 h 331361"/>
                <a:gd name="connsiteX10" fmla="*/ 2743299 w 3046538"/>
                <a:gd name="connsiteY10" fmla="*/ 319349 h 331361"/>
                <a:gd name="connsiteX11" fmla="*/ 2683799 w 3046538"/>
                <a:gd name="connsiteY11" fmla="*/ 331361 h 331361"/>
                <a:gd name="connsiteX12" fmla="*/ 351094 w 3046538"/>
                <a:gd name="connsiteY12" fmla="*/ 331361 h 331361"/>
                <a:gd name="connsiteX13" fmla="*/ 243006 w 3046538"/>
                <a:gd name="connsiteY13" fmla="*/ 286589 h 331361"/>
                <a:gd name="connsiteX14" fmla="*/ 193128 w 3046538"/>
                <a:gd name="connsiteY14" fmla="*/ 241208 h 331361"/>
                <a:gd name="connsiteX15" fmla="*/ 0 w 3046538"/>
                <a:gd name="connsiteY15" fmla="*/ 165680 h 331361"/>
                <a:gd name="connsiteX16" fmla="*/ 193128 w 3046538"/>
                <a:gd name="connsiteY16" fmla="*/ 90152 h 331361"/>
                <a:gd name="connsiteX17" fmla="*/ 243006 w 3046538"/>
                <a:gd name="connsiteY17" fmla="*/ 44772 h 331361"/>
                <a:gd name="connsiteX18" fmla="*/ 351094 w 3046538"/>
                <a:gd name="connsiteY18" fmla="*/ 0 h 3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6538" h="331361">
                  <a:moveTo>
                    <a:pt x="351094" y="0"/>
                  </a:moveTo>
                  <a:lnTo>
                    <a:pt x="2683799" y="0"/>
                  </a:lnTo>
                  <a:cubicBezTo>
                    <a:pt x="2704905" y="0"/>
                    <a:pt x="2725011" y="4278"/>
                    <a:pt x="2743299" y="12013"/>
                  </a:cubicBezTo>
                  <a:lnTo>
                    <a:pt x="2743789" y="12343"/>
                  </a:lnTo>
                  <a:lnTo>
                    <a:pt x="2747886" y="13140"/>
                  </a:lnTo>
                  <a:cubicBezTo>
                    <a:pt x="2767699" y="21175"/>
                    <a:pt x="2786265" y="33227"/>
                    <a:pt x="2802334" y="49296"/>
                  </a:cubicBezTo>
                  <a:cubicBezTo>
                    <a:pt x="2862432" y="109394"/>
                    <a:pt x="2943833" y="148189"/>
                    <a:pt x="3046538" y="165680"/>
                  </a:cubicBezTo>
                  <a:cubicBezTo>
                    <a:pt x="2943833" y="183171"/>
                    <a:pt x="2862432" y="221967"/>
                    <a:pt x="2802334" y="282064"/>
                  </a:cubicBezTo>
                  <a:cubicBezTo>
                    <a:pt x="2786265" y="298133"/>
                    <a:pt x="2767699" y="310186"/>
                    <a:pt x="2747886" y="318220"/>
                  </a:cubicBezTo>
                  <a:lnTo>
                    <a:pt x="2743791" y="319017"/>
                  </a:lnTo>
                  <a:lnTo>
                    <a:pt x="2743299" y="319349"/>
                  </a:lnTo>
                  <a:cubicBezTo>
                    <a:pt x="2725011" y="327084"/>
                    <a:pt x="2704905" y="331361"/>
                    <a:pt x="2683799" y="331361"/>
                  </a:cubicBezTo>
                  <a:lnTo>
                    <a:pt x="351094" y="331361"/>
                  </a:lnTo>
                  <a:cubicBezTo>
                    <a:pt x="308883" y="331361"/>
                    <a:pt x="270668" y="314252"/>
                    <a:pt x="243006" y="286589"/>
                  </a:cubicBezTo>
                  <a:lnTo>
                    <a:pt x="193128" y="241208"/>
                  </a:lnTo>
                  <a:cubicBezTo>
                    <a:pt x="140512" y="204273"/>
                    <a:pt x="76137" y="179097"/>
                    <a:pt x="0" y="165680"/>
                  </a:cubicBezTo>
                  <a:cubicBezTo>
                    <a:pt x="76137" y="152264"/>
                    <a:pt x="140512" y="127088"/>
                    <a:pt x="193128" y="90152"/>
                  </a:cubicBezTo>
                  <a:lnTo>
                    <a:pt x="243006" y="44772"/>
                  </a:lnTo>
                  <a:cubicBezTo>
                    <a:pt x="270668" y="17110"/>
                    <a:pt x="308883" y="0"/>
                    <a:pt x="351094" y="0"/>
                  </a:cubicBezTo>
                  <a:close/>
                </a:path>
              </a:pathLst>
            </a:custGeom>
            <a:solidFill>
              <a:srgbClr val="4CC1E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Gothic" panose="020F0302020204030204"/>
                  <a:cs typeface="Times New Roman" panose="02020603050405020304" pitchFamily="18" charset="0"/>
                </a:rPr>
                <a:t>1) Favorite network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Gothic" panose="020F0302020204030204"/>
                  <a:cs typeface="Times New Roman" panose="02020603050405020304" pitchFamily="18" charset="0"/>
                </a:rPr>
                <a:t>inferences tools?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B76DD6-1A4B-AC11-22B2-EC58AEAA9C99}"/>
              </a:ext>
            </a:extLst>
          </p:cNvPr>
          <p:cNvGrpSpPr/>
          <p:nvPr/>
        </p:nvGrpSpPr>
        <p:grpSpPr>
          <a:xfrm>
            <a:off x="4562265" y="851995"/>
            <a:ext cx="3281447" cy="1999167"/>
            <a:chOff x="952760" y="3036178"/>
            <a:chExt cx="3319272" cy="141628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DF915DB-76CA-AAF3-30D2-44AAB612C91D}"/>
                </a:ext>
              </a:extLst>
            </p:cNvPr>
            <p:cNvSpPr/>
            <p:nvPr/>
          </p:nvSpPr>
          <p:spPr>
            <a:xfrm>
              <a:off x="952760" y="3201263"/>
              <a:ext cx="3319272" cy="1251200"/>
            </a:xfrm>
            <a:prstGeom prst="roundRect">
              <a:avLst>
                <a:gd name="adj" fmla="val 15145"/>
              </a:avLst>
            </a:prstGeom>
            <a:solidFill>
              <a:sysClr val="window" lastClr="FFFFFF"/>
            </a:solidFill>
            <a:ln w="28575" cap="flat" cmpd="sng" algn="ctr">
              <a:solidFill>
                <a:srgbClr val="F7931F"/>
              </a:solidFill>
              <a:prstDash val="solid"/>
              <a:miter lim="800000"/>
            </a:ln>
            <a:effectLst/>
          </p:spPr>
          <p:txBody>
            <a:bodyPr bIns="137160" rtlCol="0" anchor="b"/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ourier"/>
                  <a:cs typeface="Times New Roman" panose="02020603050405020304" pitchFamily="18" charset="0"/>
                </a:rPr>
                <a:t>INDEED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400" kern="0" noProof="1">
                  <a:solidFill>
                    <a:srgbClr val="002060"/>
                  </a:solidFill>
                  <a:latin typeface="courier"/>
                  <a:cs typeface="Times New Roman" panose="02020603050405020304" pitchFamily="18" charset="0"/>
                </a:rPr>
                <a:t>DwgLasso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400" b="0" i="0" u="none" strike="noStrike" kern="0" cap="none" spc="0" normalizeH="0" baseline="0" noProof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"/>
                <a:cs typeface="Times New Roman" panose="02020603050405020304" pitchFamily="18" charset="0"/>
              </a:endParaRPr>
            </a:p>
            <a:p>
              <a:pPr marR="0" lvl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400" kern="0" noProof="1">
                  <a:solidFill>
                    <a:srgbClr val="002060"/>
                  </a:solidFill>
                  <a:cs typeface="Times New Roman" panose="02020603050405020304" pitchFamily="18" charset="0"/>
                </a:rPr>
                <a:t>Should incorporate both differential expression and network rewirings.</a:t>
              </a:r>
              <a:endParaRPr kumimoji="0" lang="en-US" sz="1400" b="0" i="0" u="none" strike="noStrike" kern="0" cap="none" spc="0" normalizeH="0" baseline="0" noProof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BBAFADA-726C-E1E2-5EB0-39DD475C4AF8}"/>
                </a:ext>
              </a:extLst>
            </p:cNvPr>
            <p:cNvSpPr/>
            <p:nvPr/>
          </p:nvSpPr>
          <p:spPr>
            <a:xfrm>
              <a:off x="1149356" y="3036178"/>
              <a:ext cx="2926080" cy="331361"/>
            </a:xfrm>
            <a:custGeom>
              <a:avLst/>
              <a:gdLst>
                <a:gd name="connsiteX0" fmla="*/ 351094 w 3046538"/>
                <a:gd name="connsiteY0" fmla="*/ 0 h 331361"/>
                <a:gd name="connsiteX1" fmla="*/ 2683799 w 3046538"/>
                <a:gd name="connsiteY1" fmla="*/ 0 h 331361"/>
                <a:gd name="connsiteX2" fmla="*/ 2743299 w 3046538"/>
                <a:gd name="connsiteY2" fmla="*/ 12013 h 331361"/>
                <a:gd name="connsiteX3" fmla="*/ 2743789 w 3046538"/>
                <a:gd name="connsiteY3" fmla="*/ 12343 h 331361"/>
                <a:gd name="connsiteX4" fmla="*/ 2747886 w 3046538"/>
                <a:gd name="connsiteY4" fmla="*/ 13140 h 331361"/>
                <a:gd name="connsiteX5" fmla="*/ 2802334 w 3046538"/>
                <a:gd name="connsiteY5" fmla="*/ 49296 h 331361"/>
                <a:gd name="connsiteX6" fmla="*/ 3046538 w 3046538"/>
                <a:gd name="connsiteY6" fmla="*/ 165680 h 331361"/>
                <a:gd name="connsiteX7" fmla="*/ 2802334 w 3046538"/>
                <a:gd name="connsiteY7" fmla="*/ 282064 h 331361"/>
                <a:gd name="connsiteX8" fmla="*/ 2747886 w 3046538"/>
                <a:gd name="connsiteY8" fmla="*/ 318220 h 331361"/>
                <a:gd name="connsiteX9" fmla="*/ 2743791 w 3046538"/>
                <a:gd name="connsiteY9" fmla="*/ 319017 h 331361"/>
                <a:gd name="connsiteX10" fmla="*/ 2743299 w 3046538"/>
                <a:gd name="connsiteY10" fmla="*/ 319349 h 331361"/>
                <a:gd name="connsiteX11" fmla="*/ 2683799 w 3046538"/>
                <a:gd name="connsiteY11" fmla="*/ 331361 h 331361"/>
                <a:gd name="connsiteX12" fmla="*/ 351094 w 3046538"/>
                <a:gd name="connsiteY12" fmla="*/ 331361 h 331361"/>
                <a:gd name="connsiteX13" fmla="*/ 243006 w 3046538"/>
                <a:gd name="connsiteY13" fmla="*/ 286589 h 331361"/>
                <a:gd name="connsiteX14" fmla="*/ 193128 w 3046538"/>
                <a:gd name="connsiteY14" fmla="*/ 241208 h 331361"/>
                <a:gd name="connsiteX15" fmla="*/ 0 w 3046538"/>
                <a:gd name="connsiteY15" fmla="*/ 165680 h 331361"/>
                <a:gd name="connsiteX16" fmla="*/ 193128 w 3046538"/>
                <a:gd name="connsiteY16" fmla="*/ 90152 h 331361"/>
                <a:gd name="connsiteX17" fmla="*/ 237522 w 3046538"/>
                <a:gd name="connsiteY17" fmla="*/ 52906 h 331361"/>
                <a:gd name="connsiteX18" fmla="*/ 243006 w 3046538"/>
                <a:gd name="connsiteY18" fmla="*/ 44772 h 331361"/>
                <a:gd name="connsiteX19" fmla="*/ 351094 w 3046538"/>
                <a:gd name="connsiteY19" fmla="*/ 0 h 331361"/>
                <a:gd name="connsiteX0" fmla="*/ 351094 w 3046538"/>
                <a:gd name="connsiteY0" fmla="*/ 0 h 331361"/>
                <a:gd name="connsiteX1" fmla="*/ 2683799 w 3046538"/>
                <a:gd name="connsiteY1" fmla="*/ 0 h 331361"/>
                <a:gd name="connsiteX2" fmla="*/ 2743299 w 3046538"/>
                <a:gd name="connsiteY2" fmla="*/ 12013 h 331361"/>
                <a:gd name="connsiteX3" fmla="*/ 2743789 w 3046538"/>
                <a:gd name="connsiteY3" fmla="*/ 12343 h 331361"/>
                <a:gd name="connsiteX4" fmla="*/ 2747886 w 3046538"/>
                <a:gd name="connsiteY4" fmla="*/ 13140 h 331361"/>
                <a:gd name="connsiteX5" fmla="*/ 2802334 w 3046538"/>
                <a:gd name="connsiteY5" fmla="*/ 49296 h 331361"/>
                <a:gd name="connsiteX6" fmla="*/ 3046538 w 3046538"/>
                <a:gd name="connsiteY6" fmla="*/ 165680 h 331361"/>
                <a:gd name="connsiteX7" fmla="*/ 2802334 w 3046538"/>
                <a:gd name="connsiteY7" fmla="*/ 282064 h 331361"/>
                <a:gd name="connsiteX8" fmla="*/ 2747886 w 3046538"/>
                <a:gd name="connsiteY8" fmla="*/ 318220 h 331361"/>
                <a:gd name="connsiteX9" fmla="*/ 2743791 w 3046538"/>
                <a:gd name="connsiteY9" fmla="*/ 319017 h 331361"/>
                <a:gd name="connsiteX10" fmla="*/ 2743299 w 3046538"/>
                <a:gd name="connsiteY10" fmla="*/ 319349 h 331361"/>
                <a:gd name="connsiteX11" fmla="*/ 2683799 w 3046538"/>
                <a:gd name="connsiteY11" fmla="*/ 331361 h 331361"/>
                <a:gd name="connsiteX12" fmla="*/ 351094 w 3046538"/>
                <a:gd name="connsiteY12" fmla="*/ 331361 h 331361"/>
                <a:gd name="connsiteX13" fmla="*/ 243006 w 3046538"/>
                <a:gd name="connsiteY13" fmla="*/ 286589 h 331361"/>
                <a:gd name="connsiteX14" fmla="*/ 193128 w 3046538"/>
                <a:gd name="connsiteY14" fmla="*/ 241208 h 331361"/>
                <a:gd name="connsiteX15" fmla="*/ 0 w 3046538"/>
                <a:gd name="connsiteY15" fmla="*/ 165680 h 331361"/>
                <a:gd name="connsiteX16" fmla="*/ 193128 w 3046538"/>
                <a:gd name="connsiteY16" fmla="*/ 90152 h 331361"/>
                <a:gd name="connsiteX17" fmla="*/ 243006 w 3046538"/>
                <a:gd name="connsiteY17" fmla="*/ 44772 h 331361"/>
                <a:gd name="connsiteX18" fmla="*/ 351094 w 3046538"/>
                <a:gd name="connsiteY18" fmla="*/ 0 h 3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6538" h="331361">
                  <a:moveTo>
                    <a:pt x="351094" y="0"/>
                  </a:moveTo>
                  <a:lnTo>
                    <a:pt x="2683799" y="0"/>
                  </a:lnTo>
                  <a:cubicBezTo>
                    <a:pt x="2704905" y="0"/>
                    <a:pt x="2725011" y="4278"/>
                    <a:pt x="2743299" y="12013"/>
                  </a:cubicBezTo>
                  <a:lnTo>
                    <a:pt x="2743789" y="12343"/>
                  </a:lnTo>
                  <a:lnTo>
                    <a:pt x="2747886" y="13140"/>
                  </a:lnTo>
                  <a:cubicBezTo>
                    <a:pt x="2767699" y="21175"/>
                    <a:pt x="2786265" y="33227"/>
                    <a:pt x="2802334" y="49296"/>
                  </a:cubicBezTo>
                  <a:cubicBezTo>
                    <a:pt x="2862432" y="109394"/>
                    <a:pt x="2943833" y="148189"/>
                    <a:pt x="3046538" y="165680"/>
                  </a:cubicBezTo>
                  <a:cubicBezTo>
                    <a:pt x="2943833" y="183171"/>
                    <a:pt x="2862432" y="221967"/>
                    <a:pt x="2802334" y="282064"/>
                  </a:cubicBezTo>
                  <a:cubicBezTo>
                    <a:pt x="2786265" y="298133"/>
                    <a:pt x="2767699" y="310186"/>
                    <a:pt x="2747886" y="318220"/>
                  </a:cubicBezTo>
                  <a:lnTo>
                    <a:pt x="2743791" y="319017"/>
                  </a:lnTo>
                  <a:lnTo>
                    <a:pt x="2743299" y="319349"/>
                  </a:lnTo>
                  <a:cubicBezTo>
                    <a:pt x="2725011" y="327084"/>
                    <a:pt x="2704905" y="331361"/>
                    <a:pt x="2683799" y="331361"/>
                  </a:cubicBezTo>
                  <a:lnTo>
                    <a:pt x="351094" y="331361"/>
                  </a:lnTo>
                  <a:cubicBezTo>
                    <a:pt x="308883" y="331361"/>
                    <a:pt x="270668" y="314252"/>
                    <a:pt x="243006" y="286589"/>
                  </a:cubicBezTo>
                  <a:lnTo>
                    <a:pt x="193128" y="241208"/>
                  </a:lnTo>
                  <a:cubicBezTo>
                    <a:pt x="140512" y="204273"/>
                    <a:pt x="76137" y="179097"/>
                    <a:pt x="0" y="165680"/>
                  </a:cubicBezTo>
                  <a:cubicBezTo>
                    <a:pt x="76137" y="152264"/>
                    <a:pt x="140512" y="127088"/>
                    <a:pt x="193128" y="90152"/>
                  </a:cubicBezTo>
                  <a:lnTo>
                    <a:pt x="243006" y="44772"/>
                  </a:lnTo>
                  <a:cubicBezTo>
                    <a:pt x="270668" y="17110"/>
                    <a:pt x="308883" y="0"/>
                    <a:pt x="351094" y="0"/>
                  </a:cubicBezTo>
                  <a:close/>
                </a:path>
              </a:pathLst>
            </a:custGeom>
            <a:solidFill>
              <a:srgbClr val="F7931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Times New Roman" panose="02020603050405020304" pitchFamily="18" charset="0"/>
                </a:rPr>
                <a:t>2) Differential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Times New Roman" panose="02020603050405020304" pitchFamily="18" charset="0"/>
                </a:rPr>
                <a:t>network analysis?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2C7A95-93CD-D1BD-74F1-D5058B9427DA}"/>
              </a:ext>
            </a:extLst>
          </p:cNvPr>
          <p:cNvGrpSpPr/>
          <p:nvPr/>
        </p:nvGrpSpPr>
        <p:grpSpPr>
          <a:xfrm>
            <a:off x="8687375" y="3798091"/>
            <a:ext cx="3385100" cy="2062315"/>
            <a:chOff x="952760" y="3036178"/>
            <a:chExt cx="3319272" cy="141628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B33D251-4942-762D-64E1-BE7AFFBAA0B7}"/>
                </a:ext>
              </a:extLst>
            </p:cNvPr>
            <p:cNvSpPr/>
            <p:nvPr/>
          </p:nvSpPr>
          <p:spPr>
            <a:xfrm>
              <a:off x="952760" y="3201263"/>
              <a:ext cx="3319272" cy="1251200"/>
            </a:xfrm>
            <a:prstGeom prst="roundRect">
              <a:avLst>
                <a:gd name="adj" fmla="val 15145"/>
              </a:avLst>
            </a:prstGeom>
            <a:solidFill>
              <a:sysClr val="window" lastClr="FFFFFF"/>
            </a:solidFill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bIns="137160" rtlCol="0" anchor="b"/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Times New Roman" panose="02020603050405020304" pitchFamily="18" charset="0"/>
                </a:rPr>
                <a:t>Minimise global </a:t>
              </a:r>
              <a:r>
                <a:rPr kumimoji="0" lang="en-US" sz="1400" b="1" i="0" u="none" strike="noStrike" kern="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Times New Roman" panose="02020603050405020304" pitchFamily="18" charset="0"/>
                </a:rPr>
                <a:t>overlap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i="0" u="none" strike="noStrike" kern="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Times New Roman" panose="02020603050405020304" pitchFamily="18" charset="0"/>
                </a:rPr>
                <a:t>Maximise </a:t>
              </a:r>
              <a:r>
                <a:rPr kumimoji="0" lang="en-US" sz="1400" b="1" i="0" u="none" strike="noStrike" kern="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Times New Roman" panose="02020603050405020304" pitchFamily="18" charset="0"/>
                </a:rPr>
                <a:t>Wasserstein distances</a:t>
              </a:r>
            </a:p>
            <a:p>
              <a:pPr marR="0" lvl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sz="1400" b="1" kern="0" noProof="1">
                <a:solidFill>
                  <a:srgbClr val="002060"/>
                </a:solidFill>
                <a:latin typeface="Century Gothic" panose="020F0302020204030204"/>
                <a:cs typeface="Times New Roman" panose="02020603050405020304" pitchFamily="18" charset="0"/>
              </a:endParaRPr>
            </a:p>
            <a:p>
              <a:pPr marR="0" lvl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400" b="1" kern="0" noProof="1">
                  <a:solidFill>
                    <a:srgbClr val="002060"/>
                  </a:solidFill>
                  <a:latin typeface="Century Gothic" panose="020F0302020204030204"/>
                  <a:cs typeface="Times New Roman" panose="02020603050405020304" pitchFamily="18" charset="0"/>
                </a:rPr>
                <a:t>Pareto fronts </a:t>
              </a:r>
              <a:r>
                <a:rPr lang="en-US" sz="1400" kern="0" noProof="1">
                  <a:solidFill>
                    <a:srgbClr val="002060"/>
                  </a:solidFill>
                  <a:latin typeface="Century Gothic" panose="020F0302020204030204"/>
                  <a:cs typeface="Times New Roman" panose="02020603050405020304" pitchFamily="18" charset="0"/>
                </a:rPr>
                <a:t>to simultaneously optimize several metrics.</a:t>
              </a:r>
              <a:endParaRPr kumimoji="0" lang="en-US" sz="1400" b="1" i="0" u="none" strike="noStrike" kern="0" cap="none" spc="0" normalizeH="0" baseline="0" noProof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9ECE454-0A5D-2224-2B12-117BDC214F64}"/>
                </a:ext>
              </a:extLst>
            </p:cNvPr>
            <p:cNvSpPr/>
            <p:nvPr/>
          </p:nvSpPr>
          <p:spPr>
            <a:xfrm>
              <a:off x="1149356" y="3036178"/>
              <a:ext cx="2926080" cy="331361"/>
            </a:xfrm>
            <a:custGeom>
              <a:avLst/>
              <a:gdLst>
                <a:gd name="connsiteX0" fmla="*/ 351094 w 3046538"/>
                <a:gd name="connsiteY0" fmla="*/ 0 h 331361"/>
                <a:gd name="connsiteX1" fmla="*/ 2683799 w 3046538"/>
                <a:gd name="connsiteY1" fmla="*/ 0 h 331361"/>
                <a:gd name="connsiteX2" fmla="*/ 2743299 w 3046538"/>
                <a:gd name="connsiteY2" fmla="*/ 12013 h 331361"/>
                <a:gd name="connsiteX3" fmla="*/ 2743789 w 3046538"/>
                <a:gd name="connsiteY3" fmla="*/ 12343 h 331361"/>
                <a:gd name="connsiteX4" fmla="*/ 2747886 w 3046538"/>
                <a:gd name="connsiteY4" fmla="*/ 13140 h 331361"/>
                <a:gd name="connsiteX5" fmla="*/ 2802334 w 3046538"/>
                <a:gd name="connsiteY5" fmla="*/ 49296 h 331361"/>
                <a:gd name="connsiteX6" fmla="*/ 3046538 w 3046538"/>
                <a:gd name="connsiteY6" fmla="*/ 165680 h 331361"/>
                <a:gd name="connsiteX7" fmla="*/ 2802334 w 3046538"/>
                <a:gd name="connsiteY7" fmla="*/ 282064 h 331361"/>
                <a:gd name="connsiteX8" fmla="*/ 2747886 w 3046538"/>
                <a:gd name="connsiteY8" fmla="*/ 318220 h 331361"/>
                <a:gd name="connsiteX9" fmla="*/ 2743791 w 3046538"/>
                <a:gd name="connsiteY9" fmla="*/ 319017 h 331361"/>
                <a:gd name="connsiteX10" fmla="*/ 2743299 w 3046538"/>
                <a:gd name="connsiteY10" fmla="*/ 319349 h 331361"/>
                <a:gd name="connsiteX11" fmla="*/ 2683799 w 3046538"/>
                <a:gd name="connsiteY11" fmla="*/ 331361 h 331361"/>
                <a:gd name="connsiteX12" fmla="*/ 351094 w 3046538"/>
                <a:gd name="connsiteY12" fmla="*/ 331361 h 331361"/>
                <a:gd name="connsiteX13" fmla="*/ 243006 w 3046538"/>
                <a:gd name="connsiteY13" fmla="*/ 286589 h 331361"/>
                <a:gd name="connsiteX14" fmla="*/ 193128 w 3046538"/>
                <a:gd name="connsiteY14" fmla="*/ 241208 h 331361"/>
                <a:gd name="connsiteX15" fmla="*/ 0 w 3046538"/>
                <a:gd name="connsiteY15" fmla="*/ 165680 h 331361"/>
                <a:gd name="connsiteX16" fmla="*/ 193128 w 3046538"/>
                <a:gd name="connsiteY16" fmla="*/ 90152 h 331361"/>
                <a:gd name="connsiteX17" fmla="*/ 237522 w 3046538"/>
                <a:gd name="connsiteY17" fmla="*/ 52906 h 331361"/>
                <a:gd name="connsiteX18" fmla="*/ 243006 w 3046538"/>
                <a:gd name="connsiteY18" fmla="*/ 44772 h 331361"/>
                <a:gd name="connsiteX19" fmla="*/ 351094 w 3046538"/>
                <a:gd name="connsiteY19" fmla="*/ 0 h 331361"/>
                <a:gd name="connsiteX0" fmla="*/ 351094 w 3046538"/>
                <a:gd name="connsiteY0" fmla="*/ 0 h 331361"/>
                <a:gd name="connsiteX1" fmla="*/ 2683799 w 3046538"/>
                <a:gd name="connsiteY1" fmla="*/ 0 h 331361"/>
                <a:gd name="connsiteX2" fmla="*/ 2743299 w 3046538"/>
                <a:gd name="connsiteY2" fmla="*/ 12013 h 331361"/>
                <a:gd name="connsiteX3" fmla="*/ 2743789 w 3046538"/>
                <a:gd name="connsiteY3" fmla="*/ 12343 h 331361"/>
                <a:gd name="connsiteX4" fmla="*/ 2747886 w 3046538"/>
                <a:gd name="connsiteY4" fmla="*/ 13140 h 331361"/>
                <a:gd name="connsiteX5" fmla="*/ 2802334 w 3046538"/>
                <a:gd name="connsiteY5" fmla="*/ 49296 h 331361"/>
                <a:gd name="connsiteX6" fmla="*/ 3046538 w 3046538"/>
                <a:gd name="connsiteY6" fmla="*/ 165680 h 331361"/>
                <a:gd name="connsiteX7" fmla="*/ 2802334 w 3046538"/>
                <a:gd name="connsiteY7" fmla="*/ 282064 h 331361"/>
                <a:gd name="connsiteX8" fmla="*/ 2747886 w 3046538"/>
                <a:gd name="connsiteY8" fmla="*/ 318220 h 331361"/>
                <a:gd name="connsiteX9" fmla="*/ 2743791 w 3046538"/>
                <a:gd name="connsiteY9" fmla="*/ 319017 h 331361"/>
                <a:gd name="connsiteX10" fmla="*/ 2743299 w 3046538"/>
                <a:gd name="connsiteY10" fmla="*/ 319349 h 331361"/>
                <a:gd name="connsiteX11" fmla="*/ 2683799 w 3046538"/>
                <a:gd name="connsiteY11" fmla="*/ 331361 h 331361"/>
                <a:gd name="connsiteX12" fmla="*/ 351094 w 3046538"/>
                <a:gd name="connsiteY12" fmla="*/ 331361 h 331361"/>
                <a:gd name="connsiteX13" fmla="*/ 243006 w 3046538"/>
                <a:gd name="connsiteY13" fmla="*/ 286589 h 331361"/>
                <a:gd name="connsiteX14" fmla="*/ 193128 w 3046538"/>
                <a:gd name="connsiteY14" fmla="*/ 241208 h 331361"/>
                <a:gd name="connsiteX15" fmla="*/ 0 w 3046538"/>
                <a:gd name="connsiteY15" fmla="*/ 165680 h 331361"/>
                <a:gd name="connsiteX16" fmla="*/ 193128 w 3046538"/>
                <a:gd name="connsiteY16" fmla="*/ 90152 h 331361"/>
                <a:gd name="connsiteX17" fmla="*/ 243006 w 3046538"/>
                <a:gd name="connsiteY17" fmla="*/ 44772 h 331361"/>
                <a:gd name="connsiteX18" fmla="*/ 351094 w 3046538"/>
                <a:gd name="connsiteY18" fmla="*/ 0 h 3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6538" h="331361">
                  <a:moveTo>
                    <a:pt x="351094" y="0"/>
                  </a:moveTo>
                  <a:lnTo>
                    <a:pt x="2683799" y="0"/>
                  </a:lnTo>
                  <a:cubicBezTo>
                    <a:pt x="2704905" y="0"/>
                    <a:pt x="2725011" y="4278"/>
                    <a:pt x="2743299" y="12013"/>
                  </a:cubicBezTo>
                  <a:lnTo>
                    <a:pt x="2743789" y="12343"/>
                  </a:lnTo>
                  <a:lnTo>
                    <a:pt x="2747886" y="13140"/>
                  </a:lnTo>
                  <a:cubicBezTo>
                    <a:pt x="2767699" y="21175"/>
                    <a:pt x="2786265" y="33227"/>
                    <a:pt x="2802334" y="49296"/>
                  </a:cubicBezTo>
                  <a:cubicBezTo>
                    <a:pt x="2862432" y="109394"/>
                    <a:pt x="2943833" y="148189"/>
                    <a:pt x="3046538" y="165680"/>
                  </a:cubicBezTo>
                  <a:cubicBezTo>
                    <a:pt x="2943833" y="183171"/>
                    <a:pt x="2862432" y="221967"/>
                    <a:pt x="2802334" y="282064"/>
                  </a:cubicBezTo>
                  <a:cubicBezTo>
                    <a:pt x="2786265" y="298133"/>
                    <a:pt x="2767699" y="310186"/>
                    <a:pt x="2747886" y="318220"/>
                  </a:cubicBezTo>
                  <a:lnTo>
                    <a:pt x="2743791" y="319017"/>
                  </a:lnTo>
                  <a:lnTo>
                    <a:pt x="2743299" y="319349"/>
                  </a:lnTo>
                  <a:cubicBezTo>
                    <a:pt x="2725011" y="327084"/>
                    <a:pt x="2704905" y="331361"/>
                    <a:pt x="2683799" y="331361"/>
                  </a:cubicBezTo>
                  <a:lnTo>
                    <a:pt x="351094" y="331361"/>
                  </a:lnTo>
                  <a:cubicBezTo>
                    <a:pt x="308883" y="331361"/>
                    <a:pt x="270668" y="314252"/>
                    <a:pt x="243006" y="286589"/>
                  </a:cubicBezTo>
                  <a:lnTo>
                    <a:pt x="193128" y="241208"/>
                  </a:lnTo>
                  <a:cubicBezTo>
                    <a:pt x="140512" y="204273"/>
                    <a:pt x="76137" y="179097"/>
                    <a:pt x="0" y="165680"/>
                  </a:cubicBezTo>
                  <a:cubicBezTo>
                    <a:pt x="76137" y="152264"/>
                    <a:pt x="140512" y="127088"/>
                    <a:pt x="193128" y="90152"/>
                  </a:cubicBezTo>
                  <a:lnTo>
                    <a:pt x="243006" y="44772"/>
                  </a:lnTo>
                  <a:cubicBezTo>
                    <a:pt x="270668" y="17110"/>
                    <a:pt x="308883" y="0"/>
                    <a:pt x="351094" y="0"/>
                  </a:cubicBezTo>
                  <a:close/>
                </a:path>
              </a:pathLst>
            </a:cu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Times New Roman" panose="02020603050405020304" pitchFamily="18" charset="0"/>
                </a:rPr>
                <a:t>3) Global Feature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Times New Roman" panose="02020603050405020304" pitchFamily="18" charset="0"/>
                </a:rPr>
                <a:t> selection?</a:t>
              </a:r>
            </a:p>
          </p:txBody>
        </p:sp>
      </p:grp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B67513B5-7F0E-2106-F20E-496EA5B8C5FE}"/>
              </a:ext>
            </a:extLst>
          </p:cNvPr>
          <p:cNvCxnSpPr>
            <a:cxnSpLocks/>
            <a:stCxn id="18" idx="1"/>
            <a:endCxn id="20" idx="1"/>
          </p:cNvCxnSpPr>
          <p:nvPr/>
        </p:nvCxnSpPr>
        <p:spPr>
          <a:xfrm flipV="1">
            <a:off x="3142928" y="1968092"/>
            <a:ext cx="1419337" cy="1461288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26E2E854-0008-5C94-1893-8B91179FA3AF}"/>
              </a:ext>
            </a:extLst>
          </p:cNvPr>
          <p:cNvCxnSpPr>
            <a:cxnSpLocks/>
            <a:stCxn id="20" idx="3"/>
            <a:endCxn id="24" idx="16"/>
          </p:cNvCxnSpPr>
          <p:nvPr/>
        </p:nvCxnSpPr>
        <p:spPr>
          <a:xfrm>
            <a:off x="7843712" y="1968092"/>
            <a:ext cx="1233329" cy="1961273"/>
          </a:xfrm>
          <a:prstGeom prst="curvedConnector3">
            <a:avLst>
              <a:gd name="adj1" fmla="val 60548"/>
            </a:avLst>
          </a:prstGeom>
          <a:ln w="57150">
            <a:solidFill>
              <a:schemeClr val="tx1"/>
            </a:solidFill>
            <a:tailEnd type="triangle"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loud 32">
            <a:extLst>
              <a:ext uri="{FF2B5EF4-FFF2-40B4-BE49-F238E27FC236}">
                <a16:creationId xmlns:a16="http://schemas.microsoft.com/office/drawing/2014/main" id="{08FADDE8-C1B0-E935-8E80-81E1AFE769D7}"/>
              </a:ext>
            </a:extLst>
          </p:cNvPr>
          <p:cNvSpPr/>
          <p:nvPr/>
        </p:nvSpPr>
        <p:spPr>
          <a:xfrm>
            <a:off x="8038068" y="-3053"/>
            <a:ext cx="4028268" cy="2645566"/>
          </a:xfrm>
          <a:prstGeom prst="cloud">
            <a:avLst/>
          </a:prstGeom>
          <a:solidFill>
            <a:srgbClr val="F9BA2B">
              <a:alpha val="32000"/>
            </a:srgbClr>
          </a:solidFill>
          <a:ln w="57150"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44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4C38E-E39D-46A9-232E-C69157AAD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0142050-5116-18F5-39EF-0D250D0AD8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Gaussian</a:t>
            </a: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mixture </a:t>
            </a: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01792C3-DBB9-5C0C-E155-E0C67322E5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890D0-58DA-4F53-B9C8-1F7EB626E16D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Century Gothic" pitchFamily="3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E65C0B4-272D-B370-EC46-4B2CBB2536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658" y="119606"/>
            <a:ext cx="10333040" cy="778666"/>
          </a:xfrm>
        </p:spPr>
        <p:txBody>
          <a:bodyPr/>
          <a:lstStyle/>
          <a:p>
            <a:pPr lvl="0"/>
            <a:r>
              <a:rPr lang="en-GB" dirty="0">
                <a:latin typeface="Century Gothic" panose="020B0502020202020204" pitchFamily="34" charset="0"/>
              </a:rPr>
              <a:t>Outline of cellular deconvolution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6E4A9765-3D43-8A19-2568-2CB3635361C5}"/>
              </a:ext>
            </a:extLst>
          </p:cNvPr>
          <p:cNvGrpSpPr/>
          <p:nvPr/>
        </p:nvGrpSpPr>
        <p:grpSpPr>
          <a:xfrm>
            <a:off x="0" y="6226150"/>
            <a:ext cx="12229123" cy="675545"/>
            <a:chOff x="131412" y="7537102"/>
            <a:chExt cx="12229123" cy="675545"/>
          </a:xfrm>
        </p:grpSpPr>
        <p:sp>
          <p:nvSpPr>
            <p:cNvPr id="6" name="Google Shape;9794;p128">
              <a:extLst>
                <a:ext uri="{FF2B5EF4-FFF2-40B4-BE49-F238E27FC236}">
                  <a16:creationId xmlns:a16="http://schemas.microsoft.com/office/drawing/2014/main" id="{7E2DE3F9-46BF-9290-DB03-E07C50A7E347}"/>
                </a:ext>
              </a:extLst>
            </p:cNvPr>
            <p:cNvSpPr txBox="1"/>
            <p:nvPr/>
          </p:nvSpPr>
          <p:spPr>
            <a:xfrm>
              <a:off x="131412" y="7613302"/>
              <a:ext cx="12211938" cy="599345"/>
            </a:xfrm>
            <a:prstGeom prst="rect">
              <a:avLst/>
            </a:prstGeom>
            <a:solidFill>
              <a:srgbClr val="00B0F6"/>
            </a:solidFill>
            <a:ln>
              <a:noFill/>
            </a:ln>
          </p:spPr>
          <p:txBody>
            <a:bodyPr spcFirstLastPara="1" wrap="square" lIns="18000" tIns="10800" rIns="18000" bIns="1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795;p128">
              <a:extLst>
                <a:ext uri="{FF2B5EF4-FFF2-40B4-BE49-F238E27FC236}">
                  <a16:creationId xmlns:a16="http://schemas.microsoft.com/office/drawing/2014/main" id="{82EEDEB4-D267-547E-3EEC-F2B46BD7EB7F}"/>
                </a:ext>
              </a:extLst>
            </p:cNvPr>
            <p:cNvSpPr/>
            <p:nvPr/>
          </p:nvSpPr>
          <p:spPr>
            <a:xfrm>
              <a:off x="1258711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" name="Google Shape;9796;p128">
              <a:extLst>
                <a:ext uri="{FF2B5EF4-FFF2-40B4-BE49-F238E27FC236}">
                  <a16:creationId xmlns:a16="http://schemas.microsoft.com/office/drawing/2014/main" id="{8F631685-65F6-F3D5-F304-A05D58618410}"/>
                </a:ext>
              </a:extLst>
            </p:cNvPr>
            <p:cNvSpPr txBox="1"/>
            <p:nvPr/>
          </p:nvSpPr>
          <p:spPr>
            <a:xfrm>
              <a:off x="160124" y="7735959"/>
              <a:ext cx="1095952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" tIns="54000" rIns="18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Introduction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13" name="Google Shape;9797;p128">
              <a:extLst>
                <a:ext uri="{FF2B5EF4-FFF2-40B4-BE49-F238E27FC236}">
                  <a16:creationId xmlns:a16="http://schemas.microsoft.com/office/drawing/2014/main" id="{D3CB6D3B-C0E2-13D6-A5BF-F02C6A587527}"/>
                </a:ext>
              </a:extLst>
            </p:cNvPr>
            <p:cNvSpPr txBox="1"/>
            <p:nvPr/>
          </p:nvSpPr>
          <p:spPr>
            <a:xfrm>
              <a:off x="1969552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Mixture models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15" name="Google Shape;9798;p128">
              <a:extLst>
                <a:ext uri="{FF2B5EF4-FFF2-40B4-BE49-F238E27FC236}">
                  <a16:creationId xmlns:a16="http://schemas.microsoft.com/office/drawing/2014/main" id="{59CD9F2F-D26E-D8AE-78E2-5728997F0BF1}"/>
                </a:ext>
              </a:extLst>
            </p:cNvPr>
            <p:cNvSpPr txBox="1"/>
            <p:nvPr/>
          </p:nvSpPr>
          <p:spPr>
            <a:xfrm>
              <a:off x="628516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Deconvolution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16" name="Google Shape;9799;p128">
              <a:extLst>
                <a:ext uri="{FF2B5EF4-FFF2-40B4-BE49-F238E27FC236}">
                  <a16:creationId xmlns:a16="http://schemas.microsoft.com/office/drawing/2014/main" id="{6C71A76B-432C-4EF6-F23B-BD79AE1FAAEE}"/>
                </a:ext>
              </a:extLst>
            </p:cNvPr>
            <p:cNvSpPr txBox="1"/>
            <p:nvPr/>
          </p:nvSpPr>
          <p:spPr>
            <a:xfrm>
              <a:off x="1050142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Perspectives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17" name="Google Shape;9800;p128">
              <a:extLst>
                <a:ext uri="{FF2B5EF4-FFF2-40B4-BE49-F238E27FC236}">
                  <a16:creationId xmlns:a16="http://schemas.microsoft.com/office/drawing/2014/main" id="{9EAB9549-8FB8-E975-4DA5-E8847D9EF62D}"/>
                </a:ext>
              </a:extLst>
            </p:cNvPr>
            <p:cNvSpPr/>
            <p:nvPr/>
          </p:nvSpPr>
          <p:spPr>
            <a:xfrm>
              <a:off x="1442273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" name="Google Shape;9801;p128">
              <a:extLst>
                <a:ext uri="{FF2B5EF4-FFF2-40B4-BE49-F238E27FC236}">
                  <a16:creationId xmlns:a16="http://schemas.microsoft.com/office/drawing/2014/main" id="{0FAEF0D5-C64E-C747-28FF-5B2953894B57}"/>
                </a:ext>
              </a:extLst>
            </p:cNvPr>
            <p:cNvSpPr/>
            <p:nvPr/>
          </p:nvSpPr>
          <p:spPr>
            <a:xfrm>
              <a:off x="1625835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" name="Google Shape;9802;p128">
              <a:extLst>
                <a:ext uri="{FF2B5EF4-FFF2-40B4-BE49-F238E27FC236}">
                  <a16:creationId xmlns:a16="http://schemas.microsoft.com/office/drawing/2014/main" id="{CBB515A7-5EF1-EE09-7814-3CAB32C6C566}"/>
                </a:ext>
              </a:extLst>
            </p:cNvPr>
            <p:cNvSpPr/>
            <p:nvPr/>
          </p:nvSpPr>
          <p:spPr>
            <a:xfrm>
              <a:off x="1809397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" name="Google Shape;9813;p128">
              <a:extLst>
                <a:ext uri="{FF2B5EF4-FFF2-40B4-BE49-F238E27FC236}">
                  <a16:creationId xmlns:a16="http://schemas.microsoft.com/office/drawing/2014/main" id="{6555ADA3-BBE1-B720-9759-FD70AA3219EC}"/>
                </a:ext>
              </a:extLst>
            </p:cNvPr>
            <p:cNvSpPr/>
            <p:nvPr/>
          </p:nvSpPr>
          <p:spPr>
            <a:xfrm>
              <a:off x="8724374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9814;p128">
              <a:extLst>
                <a:ext uri="{FF2B5EF4-FFF2-40B4-BE49-F238E27FC236}">
                  <a16:creationId xmlns:a16="http://schemas.microsoft.com/office/drawing/2014/main" id="{1E7F18A0-85A1-DC03-C4BC-9D5A1DBC1D9A}"/>
                </a:ext>
              </a:extLst>
            </p:cNvPr>
            <p:cNvSpPr/>
            <p:nvPr/>
          </p:nvSpPr>
          <p:spPr>
            <a:xfrm>
              <a:off x="8907936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9815;p128">
              <a:extLst>
                <a:ext uri="{FF2B5EF4-FFF2-40B4-BE49-F238E27FC236}">
                  <a16:creationId xmlns:a16="http://schemas.microsoft.com/office/drawing/2014/main" id="{3FCD976A-34AC-00C1-B5F1-B36C565B71F6}"/>
                </a:ext>
              </a:extLst>
            </p:cNvPr>
            <p:cNvSpPr/>
            <p:nvPr/>
          </p:nvSpPr>
          <p:spPr>
            <a:xfrm>
              <a:off x="9091498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9816;p128">
              <a:extLst>
                <a:ext uri="{FF2B5EF4-FFF2-40B4-BE49-F238E27FC236}">
                  <a16:creationId xmlns:a16="http://schemas.microsoft.com/office/drawing/2014/main" id="{66437C7B-47C2-990C-4675-DC575FB54B18}"/>
                </a:ext>
              </a:extLst>
            </p:cNvPr>
            <p:cNvSpPr/>
            <p:nvPr/>
          </p:nvSpPr>
          <p:spPr>
            <a:xfrm>
              <a:off x="9275060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9817;p128">
              <a:extLst>
                <a:ext uri="{FF2B5EF4-FFF2-40B4-BE49-F238E27FC236}">
                  <a16:creationId xmlns:a16="http://schemas.microsoft.com/office/drawing/2014/main" id="{05092205-DD05-0A24-3489-AA93CA1C03CD}"/>
                </a:ext>
              </a:extLst>
            </p:cNvPr>
            <p:cNvSpPr/>
            <p:nvPr/>
          </p:nvSpPr>
          <p:spPr>
            <a:xfrm>
              <a:off x="9458622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" name="Google Shape;9818;p128">
              <a:extLst>
                <a:ext uri="{FF2B5EF4-FFF2-40B4-BE49-F238E27FC236}">
                  <a16:creationId xmlns:a16="http://schemas.microsoft.com/office/drawing/2014/main" id="{62CC8F0E-A323-2832-59A7-E44851187AE9}"/>
                </a:ext>
              </a:extLst>
            </p:cNvPr>
            <p:cNvSpPr/>
            <p:nvPr/>
          </p:nvSpPr>
          <p:spPr>
            <a:xfrm>
              <a:off x="9642184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" name="Google Shape;9819;p128">
              <a:extLst>
                <a:ext uri="{FF2B5EF4-FFF2-40B4-BE49-F238E27FC236}">
                  <a16:creationId xmlns:a16="http://schemas.microsoft.com/office/drawing/2014/main" id="{BF992B30-3FFF-AB4A-DAA9-390C92341439}"/>
                </a:ext>
              </a:extLst>
            </p:cNvPr>
            <p:cNvSpPr/>
            <p:nvPr/>
          </p:nvSpPr>
          <p:spPr>
            <a:xfrm>
              <a:off x="9825746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" name="Google Shape;9820;p128">
              <a:extLst>
                <a:ext uri="{FF2B5EF4-FFF2-40B4-BE49-F238E27FC236}">
                  <a16:creationId xmlns:a16="http://schemas.microsoft.com/office/drawing/2014/main" id="{2DD505AE-1B4F-C3F1-3549-F61140A9DCC9}"/>
                </a:ext>
              </a:extLst>
            </p:cNvPr>
            <p:cNvSpPr/>
            <p:nvPr/>
          </p:nvSpPr>
          <p:spPr>
            <a:xfrm>
              <a:off x="10009308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" name="Google Shape;9821;p128">
              <a:extLst>
                <a:ext uri="{FF2B5EF4-FFF2-40B4-BE49-F238E27FC236}">
                  <a16:creationId xmlns:a16="http://schemas.microsoft.com/office/drawing/2014/main" id="{BA9AAB97-85FD-4D7C-CB4F-610DB1003983}"/>
                </a:ext>
              </a:extLst>
            </p:cNvPr>
            <p:cNvSpPr/>
            <p:nvPr/>
          </p:nvSpPr>
          <p:spPr>
            <a:xfrm>
              <a:off x="10192870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9822;p128">
              <a:extLst>
                <a:ext uri="{FF2B5EF4-FFF2-40B4-BE49-F238E27FC236}">
                  <a16:creationId xmlns:a16="http://schemas.microsoft.com/office/drawing/2014/main" id="{E9DA96D6-5264-9396-989B-46731C837289}"/>
                </a:ext>
              </a:extLst>
            </p:cNvPr>
            <p:cNvSpPr/>
            <p:nvPr/>
          </p:nvSpPr>
          <p:spPr>
            <a:xfrm>
              <a:off x="10376432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9823;p128">
              <a:extLst>
                <a:ext uri="{FF2B5EF4-FFF2-40B4-BE49-F238E27FC236}">
                  <a16:creationId xmlns:a16="http://schemas.microsoft.com/office/drawing/2014/main" id="{71497B5F-88C8-B83C-92BE-EB5CBFAD12CC}"/>
                </a:ext>
              </a:extLst>
            </p:cNvPr>
            <p:cNvSpPr/>
            <p:nvPr/>
          </p:nvSpPr>
          <p:spPr>
            <a:xfrm>
              <a:off x="11652463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9824;p128">
              <a:extLst>
                <a:ext uri="{FF2B5EF4-FFF2-40B4-BE49-F238E27FC236}">
                  <a16:creationId xmlns:a16="http://schemas.microsoft.com/office/drawing/2014/main" id="{7579E2E6-AFAD-64BC-98D4-065B821E683B}"/>
                </a:ext>
              </a:extLst>
            </p:cNvPr>
            <p:cNvSpPr/>
            <p:nvPr/>
          </p:nvSpPr>
          <p:spPr>
            <a:xfrm>
              <a:off x="1183458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9825;p128">
              <a:extLst>
                <a:ext uri="{FF2B5EF4-FFF2-40B4-BE49-F238E27FC236}">
                  <a16:creationId xmlns:a16="http://schemas.microsoft.com/office/drawing/2014/main" id="{115E1E03-D8FC-CD6A-618D-BF462E9BAB94}"/>
                </a:ext>
              </a:extLst>
            </p:cNvPr>
            <p:cNvSpPr/>
            <p:nvPr/>
          </p:nvSpPr>
          <p:spPr>
            <a:xfrm>
              <a:off x="1202302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" name="Google Shape;9831;p128">
              <a:extLst>
                <a:ext uri="{FF2B5EF4-FFF2-40B4-BE49-F238E27FC236}">
                  <a16:creationId xmlns:a16="http://schemas.microsoft.com/office/drawing/2014/main" id="{EADFF9C6-E5D5-D05E-501D-B3A8C66FBE42}"/>
                </a:ext>
              </a:extLst>
            </p:cNvPr>
            <p:cNvSpPr/>
            <p:nvPr/>
          </p:nvSpPr>
          <p:spPr>
            <a:xfrm>
              <a:off x="7640849" y="7941537"/>
              <a:ext cx="139117" cy="140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9832;p128">
              <a:extLst>
                <a:ext uri="{FF2B5EF4-FFF2-40B4-BE49-F238E27FC236}">
                  <a16:creationId xmlns:a16="http://schemas.microsoft.com/office/drawing/2014/main" id="{2951355A-FE96-9D0C-0BCA-2D7C7672E802}"/>
                </a:ext>
              </a:extLst>
            </p:cNvPr>
            <p:cNvSpPr/>
            <p:nvPr/>
          </p:nvSpPr>
          <p:spPr>
            <a:xfrm>
              <a:off x="7824411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9833;p128">
              <a:extLst>
                <a:ext uri="{FF2B5EF4-FFF2-40B4-BE49-F238E27FC236}">
                  <a16:creationId xmlns:a16="http://schemas.microsoft.com/office/drawing/2014/main" id="{AC5BE8AB-C0ED-6F8B-488B-EFB038E2707D}"/>
                </a:ext>
              </a:extLst>
            </p:cNvPr>
            <p:cNvSpPr/>
            <p:nvPr/>
          </p:nvSpPr>
          <p:spPr>
            <a:xfrm>
              <a:off x="8007973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9834;p128">
              <a:extLst>
                <a:ext uri="{FF2B5EF4-FFF2-40B4-BE49-F238E27FC236}">
                  <a16:creationId xmlns:a16="http://schemas.microsoft.com/office/drawing/2014/main" id="{71CD525B-29CF-07C9-8AE7-2341933BF862}"/>
                </a:ext>
              </a:extLst>
            </p:cNvPr>
            <p:cNvSpPr/>
            <p:nvPr/>
          </p:nvSpPr>
          <p:spPr>
            <a:xfrm>
              <a:off x="8191535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9835;p128">
              <a:extLst>
                <a:ext uri="{FF2B5EF4-FFF2-40B4-BE49-F238E27FC236}">
                  <a16:creationId xmlns:a16="http://schemas.microsoft.com/office/drawing/2014/main" id="{E7C1FB6C-09CF-188F-9DFE-CC57015D7B58}"/>
                </a:ext>
              </a:extLst>
            </p:cNvPr>
            <p:cNvSpPr/>
            <p:nvPr/>
          </p:nvSpPr>
          <p:spPr>
            <a:xfrm>
              <a:off x="8375097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9836;p128">
              <a:extLst>
                <a:ext uri="{FF2B5EF4-FFF2-40B4-BE49-F238E27FC236}">
                  <a16:creationId xmlns:a16="http://schemas.microsoft.com/office/drawing/2014/main" id="{A6529003-0EF7-AB66-27AF-51080822FE9C}"/>
                </a:ext>
              </a:extLst>
            </p:cNvPr>
            <p:cNvSpPr/>
            <p:nvPr/>
          </p:nvSpPr>
          <p:spPr>
            <a:xfrm>
              <a:off x="855865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Espace réservé du numéro de diapositive 2">
              <a:extLst>
                <a:ext uri="{FF2B5EF4-FFF2-40B4-BE49-F238E27FC236}">
                  <a16:creationId xmlns:a16="http://schemas.microsoft.com/office/drawing/2014/main" id="{B21E0D1A-AD79-1793-625C-A9C084BEC06F}"/>
                </a:ext>
              </a:extLst>
            </p:cNvPr>
            <p:cNvSpPr txBox="1">
              <a:spLocks/>
            </p:cNvSpPr>
            <p:nvPr/>
          </p:nvSpPr>
          <p:spPr>
            <a:xfrm>
              <a:off x="6039996" y="7537102"/>
              <a:ext cx="411955" cy="3651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 compatLnSpc="1">
              <a:noAutofit/>
            </a:bodyPr>
            <a:lstStyle>
              <a:defPPr>
                <a:defRPr lang="en-US"/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12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fld id="{947890D0-58DA-4F53-B9C8-1F7EB626E16D}" type="slidenum">
                <a:rPr lang="fr-FR" sz="1600" smtClean="0">
                  <a:solidFill>
                    <a:schemeClr val="accent1">
                      <a:lumMod val="50000"/>
                    </a:schemeClr>
                  </a:solidFill>
                </a:rPr>
                <a:pPr algn="ctr">
                  <a:defRPr/>
                </a:pPr>
                <a:t>44</a:t>
              </a:fld>
              <a:endParaRPr lang="fr-FR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3" name="Google Shape;9806;p128">
              <a:extLst>
                <a:ext uri="{FF2B5EF4-FFF2-40B4-BE49-F238E27FC236}">
                  <a16:creationId xmlns:a16="http://schemas.microsoft.com/office/drawing/2014/main" id="{662C1E5E-C839-118F-BC47-EFFF7D0584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452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" name="Google Shape;9807;p128">
              <a:extLst>
                <a:ext uri="{FF2B5EF4-FFF2-40B4-BE49-F238E27FC236}">
                  <a16:creationId xmlns:a16="http://schemas.microsoft.com/office/drawing/2014/main" id="{0B8DF16B-41FB-6248-F1C2-98A3553716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388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" name="Google Shape;9808;p128">
              <a:extLst>
                <a:ext uri="{FF2B5EF4-FFF2-40B4-BE49-F238E27FC236}">
                  <a16:creationId xmlns:a16="http://schemas.microsoft.com/office/drawing/2014/main" id="{722E465C-6783-5B9E-C967-C098C49BCB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23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46" name="Google Shape;9809;p128">
              <a:extLst>
                <a:ext uri="{FF2B5EF4-FFF2-40B4-BE49-F238E27FC236}">
                  <a16:creationId xmlns:a16="http://schemas.microsoft.com/office/drawing/2014/main" id="{812B3B67-AC59-45B4-5967-2EA19E3ADC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259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" name="Google Shape;9810;p128">
              <a:extLst>
                <a:ext uri="{FF2B5EF4-FFF2-40B4-BE49-F238E27FC236}">
                  <a16:creationId xmlns:a16="http://schemas.microsoft.com/office/drawing/2014/main" id="{541F9986-9F7C-C316-0B0A-97FAA2056E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194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9811;p128">
              <a:extLst>
                <a:ext uri="{FF2B5EF4-FFF2-40B4-BE49-F238E27FC236}">
                  <a16:creationId xmlns:a16="http://schemas.microsoft.com/office/drawing/2014/main" id="{BA00DD34-E3FA-8ED9-DBDC-E5D093C37A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30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9812;p128">
              <a:extLst>
                <a:ext uri="{FF2B5EF4-FFF2-40B4-BE49-F238E27FC236}">
                  <a16:creationId xmlns:a16="http://schemas.microsoft.com/office/drawing/2014/main" id="{287EDCAE-D9C1-DB3A-FE16-2996F517A1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065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9813;p128">
              <a:extLst>
                <a:ext uri="{FF2B5EF4-FFF2-40B4-BE49-F238E27FC236}">
                  <a16:creationId xmlns:a16="http://schemas.microsoft.com/office/drawing/2014/main" id="{CB79F806-76A0-CBBB-0F82-F1679BD4BA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614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9814;p128">
              <a:extLst>
                <a:ext uri="{FF2B5EF4-FFF2-40B4-BE49-F238E27FC236}">
                  <a16:creationId xmlns:a16="http://schemas.microsoft.com/office/drawing/2014/main" id="{4A8DF604-66BC-9129-88C0-C9C7BA4147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9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Google Shape;9815;p128">
              <a:extLst>
                <a:ext uri="{FF2B5EF4-FFF2-40B4-BE49-F238E27FC236}">
                  <a16:creationId xmlns:a16="http://schemas.microsoft.com/office/drawing/2014/main" id="{3C2945AE-F6CF-7270-FE5C-B6D0D932E1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3485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Google Shape;9816;p128">
              <a:extLst>
                <a:ext uri="{FF2B5EF4-FFF2-40B4-BE49-F238E27FC236}">
                  <a16:creationId xmlns:a16="http://schemas.microsoft.com/office/drawing/2014/main" id="{84DBC783-5570-11CD-3CDA-F1BB3C29F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4211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9831;p128">
              <a:extLst>
                <a:ext uri="{FF2B5EF4-FFF2-40B4-BE49-F238E27FC236}">
                  <a16:creationId xmlns:a16="http://schemas.microsoft.com/office/drawing/2014/main" id="{DC122B32-3DB1-359C-0AAC-3E9B7060D3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1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9832;p128">
              <a:extLst>
                <a:ext uri="{FF2B5EF4-FFF2-40B4-BE49-F238E27FC236}">
                  <a16:creationId xmlns:a16="http://schemas.microsoft.com/office/drawing/2014/main" id="{EF6CB3AC-905F-D8BA-6357-34B809B230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936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Google Shape;9833;p128">
              <a:extLst>
                <a:ext uri="{FF2B5EF4-FFF2-40B4-BE49-F238E27FC236}">
                  <a16:creationId xmlns:a16="http://schemas.microsoft.com/office/drawing/2014/main" id="{3D0441D7-86E0-3FEC-3F46-1D02C5EB2D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872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" name="Google Shape;9834;p128">
              <a:extLst>
                <a:ext uri="{FF2B5EF4-FFF2-40B4-BE49-F238E27FC236}">
                  <a16:creationId xmlns:a16="http://schemas.microsoft.com/office/drawing/2014/main" id="{8ECF7B3A-084C-DEE9-D062-CCD5963691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807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" name="Google Shape;9835;p128">
              <a:extLst>
                <a:ext uri="{FF2B5EF4-FFF2-40B4-BE49-F238E27FC236}">
                  <a16:creationId xmlns:a16="http://schemas.microsoft.com/office/drawing/2014/main" id="{5AE12742-01B2-04EB-D8C9-8CCA42FB29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743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59" name="Google Shape;9836;p128">
              <a:extLst>
                <a:ext uri="{FF2B5EF4-FFF2-40B4-BE49-F238E27FC236}">
                  <a16:creationId xmlns:a16="http://schemas.microsoft.com/office/drawing/2014/main" id="{15137544-C703-483B-F68B-9D0CA9C68E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78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60" name="Subtitle 2">
            <a:extLst>
              <a:ext uri="{FF2B5EF4-FFF2-40B4-BE49-F238E27FC236}">
                <a16:creationId xmlns:a16="http://schemas.microsoft.com/office/drawing/2014/main" id="{01ED3DD1-AE76-7C05-BFCB-077F7DEE0E65}"/>
              </a:ext>
            </a:extLst>
          </p:cNvPr>
          <p:cNvSpPr txBox="1">
            <a:spLocks/>
          </p:cNvSpPr>
          <p:nvPr/>
        </p:nvSpPr>
        <p:spPr>
          <a:xfrm>
            <a:off x="4082656" y="1442212"/>
            <a:ext cx="4223805" cy="380040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noProof="0" dirty="0">
                <a:solidFill>
                  <a:srgbClr val="002060"/>
                </a:solidFill>
                <a:latin typeface="+mj-lt"/>
              </a:rPr>
              <a:t>Why Deconvolution?</a:t>
            </a:r>
          </a:p>
        </p:txBody>
      </p:sp>
      <p:grpSp>
        <p:nvGrpSpPr>
          <p:cNvPr id="61" name="Groupe 25">
            <a:extLst>
              <a:ext uri="{FF2B5EF4-FFF2-40B4-BE49-F238E27FC236}">
                <a16:creationId xmlns:a16="http://schemas.microsoft.com/office/drawing/2014/main" id="{11464BB1-79B5-54CE-E57C-D065559413A9}"/>
              </a:ext>
            </a:extLst>
          </p:cNvPr>
          <p:cNvGrpSpPr/>
          <p:nvPr/>
        </p:nvGrpSpPr>
        <p:grpSpPr>
          <a:xfrm>
            <a:off x="2582813" y="3535621"/>
            <a:ext cx="705642" cy="1154162"/>
            <a:chOff x="2795883" y="4103385"/>
            <a:chExt cx="705642" cy="1154162"/>
          </a:xfrm>
        </p:grpSpPr>
        <p:sp>
          <p:nvSpPr>
            <p:cNvPr id="62" name="TextBox 36">
              <a:extLst>
                <a:ext uri="{FF2B5EF4-FFF2-40B4-BE49-F238E27FC236}">
                  <a16:creationId xmlns:a16="http://schemas.microsoft.com/office/drawing/2014/main" id="{3C2B3959-D425-D00B-DF9B-BB2AE4E885C9}"/>
                </a:ext>
              </a:extLst>
            </p:cNvPr>
            <p:cNvSpPr txBox="1"/>
            <p:nvPr/>
          </p:nvSpPr>
          <p:spPr>
            <a:xfrm>
              <a:off x="2843171" y="4403467"/>
              <a:ext cx="611066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3000" dirty="0">
                  <a:solidFill>
                    <a:srgbClr val="ED7D31"/>
                  </a:solidFill>
                  <a:ea typeface="League Spartan" charset="0"/>
                  <a:cs typeface="Poppins" pitchFamily="2" charset="77"/>
                </a:rPr>
                <a:t>03</a:t>
              </a:r>
            </a:p>
          </p:txBody>
        </p:sp>
        <p:sp>
          <p:nvSpPr>
            <p:cNvPr id="63" name="TextBox 39">
              <a:extLst>
                <a:ext uri="{FF2B5EF4-FFF2-40B4-BE49-F238E27FC236}">
                  <a16:creationId xmlns:a16="http://schemas.microsoft.com/office/drawing/2014/main" id="{C3DD7180-B920-3CB5-1194-64E681245083}"/>
                </a:ext>
              </a:extLst>
            </p:cNvPr>
            <p:cNvSpPr txBox="1"/>
            <p:nvPr/>
          </p:nvSpPr>
          <p:spPr>
            <a:xfrm>
              <a:off x="2795883" y="4103385"/>
              <a:ext cx="705642" cy="11541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6900" dirty="0">
                  <a:solidFill>
                    <a:schemeClr val="accent2">
                      <a:lumMod val="60000"/>
                      <a:lumOff val="40000"/>
                      <a:alpha val="25000"/>
                    </a:schemeClr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</a:t>
              </a:r>
            </a:p>
          </p:txBody>
        </p:sp>
      </p:grpSp>
      <p:sp>
        <p:nvSpPr>
          <p:cNvPr id="64" name="Subtitle 2">
            <a:extLst>
              <a:ext uri="{FF2B5EF4-FFF2-40B4-BE49-F238E27FC236}">
                <a16:creationId xmlns:a16="http://schemas.microsoft.com/office/drawing/2014/main" id="{F7980532-9C8D-320F-2024-5EADC370A3C2}"/>
              </a:ext>
            </a:extLst>
          </p:cNvPr>
          <p:cNvSpPr txBox="1">
            <a:spLocks/>
          </p:cNvSpPr>
          <p:nvPr/>
        </p:nvSpPr>
        <p:spPr>
          <a:xfrm>
            <a:off x="3873716" y="3688062"/>
            <a:ext cx="4641684" cy="749372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rgbClr val="FFC000"/>
                </a:solidFill>
                <a:latin typeface="+mj-lt"/>
              </a:rPr>
              <a:t>DeCovarT: a network-centric approach to deconvolution</a:t>
            </a:r>
            <a:endParaRPr lang="en-GB" sz="2000" b="1" noProof="0" dirty="0">
              <a:solidFill>
                <a:srgbClr val="FFC000"/>
              </a:solidFill>
              <a:latin typeface="+mj-lt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9FC133C-8DC0-D806-4E9E-25D25F2AD04F}"/>
              </a:ext>
            </a:extLst>
          </p:cNvPr>
          <p:cNvGrpSpPr/>
          <p:nvPr/>
        </p:nvGrpSpPr>
        <p:grpSpPr>
          <a:xfrm>
            <a:off x="2565180" y="4708977"/>
            <a:ext cx="740908" cy="1154162"/>
            <a:chOff x="2565180" y="4708977"/>
            <a:chExt cx="740908" cy="1154162"/>
          </a:xfrm>
        </p:grpSpPr>
        <p:sp>
          <p:nvSpPr>
            <p:cNvPr id="66" name="TextBox 36">
              <a:extLst>
                <a:ext uri="{FF2B5EF4-FFF2-40B4-BE49-F238E27FC236}">
                  <a16:creationId xmlns:a16="http://schemas.microsoft.com/office/drawing/2014/main" id="{6728BF73-23D3-5536-6BB0-B39D75235244}"/>
                </a:ext>
              </a:extLst>
            </p:cNvPr>
            <p:cNvSpPr txBox="1"/>
            <p:nvPr/>
          </p:nvSpPr>
          <p:spPr>
            <a:xfrm>
              <a:off x="2677389" y="4945698"/>
              <a:ext cx="611066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3000" dirty="0">
                  <a:solidFill>
                    <a:srgbClr val="C00000"/>
                  </a:solidFill>
                  <a:ea typeface="League Spartan" charset="0"/>
                  <a:cs typeface="Poppins" pitchFamily="2" charset="77"/>
                </a:rPr>
                <a:t>04</a:t>
              </a:r>
            </a:p>
          </p:txBody>
        </p:sp>
        <p:sp>
          <p:nvSpPr>
            <p:cNvPr id="67" name="TextBox 39">
              <a:extLst>
                <a:ext uri="{FF2B5EF4-FFF2-40B4-BE49-F238E27FC236}">
                  <a16:creationId xmlns:a16="http://schemas.microsoft.com/office/drawing/2014/main" id="{BE2CC023-48A8-EE57-8E62-B249EE6D11E9}"/>
                </a:ext>
              </a:extLst>
            </p:cNvPr>
            <p:cNvSpPr txBox="1"/>
            <p:nvPr/>
          </p:nvSpPr>
          <p:spPr>
            <a:xfrm>
              <a:off x="2565180" y="4708977"/>
              <a:ext cx="740908" cy="11541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6900" dirty="0">
                  <a:solidFill>
                    <a:srgbClr val="FF0000">
                      <a:alpha val="25000"/>
                    </a:srgbClr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</a:t>
              </a:r>
            </a:p>
          </p:txBody>
        </p:sp>
      </p:grpSp>
      <p:sp>
        <p:nvSpPr>
          <p:cNvPr id="68" name="Subtitle 2">
            <a:extLst>
              <a:ext uri="{FF2B5EF4-FFF2-40B4-BE49-F238E27FC236}">
                <a16:creationId xmlns:a16="http://schemas.microsoft.com/office/drawing/2014/main" id="{EB436C63-9CB7-C67A-3C37-143B4B8EF2BE}"/>
              </a:ext>
            </a:extLst>
          </p:cNvPr>
          <p:cNvSpPr txBox="1">
            <a:spLocks/>
          </p:cNvSpPr>
          <p:nvPr/>
        </p:nvSpPr>
        <p:spPr>
          <a:xfrm>
            <a:off x="3873716" y="4811469"/>
            <a:ext cx="4641684" cy="810928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C00000"/>
                </a:solidFill>
                <a:latin typeface="+mj-lt"/>
              </a:rPr>
              <a:t>Towards the Third Generation</a:t>
            </a:r>
          </a:p>
          <a:p>
            <a:r>
              <a:rPr lang="en-GB" sz="2000" noProof="0" dirty="0">
                <a:solidFill>
                  <a:srgbClr val="C00000"/>
                </a:solidFill>
                <a:latin typeface="+mj-lt"/>
              </a:rPr>
              <a:t>Of Deconvolution Algorithms</a:t>
            </a:r>
          </a:p>
        </p:txBody>
      </p:sp>
      <p:grpSp>
        <p:nvGrpSpPr>
          <p:cNvPr id="69" name="Groupe 25">
            <a:extLst>
              <a:ext uri="{FF2B5EF4-FFF2-40B4-BE49-F238E27FC236}">
                <a16:creationId xmlns:a16="http://schemas.microsoft.com/office/drawing/2014/main" id="{25FC539C-1725-2F57-48FC-F4C39EAC4D54}"/>
              </a:ext>
            </a:extLst>
          </p:cNvPr>
          <p:cNvGrpSpPr/>
          <p:nvPr/>
        </p:nvGrpSpPr>
        <p:grpSpPr>
          <a:xfrm>
            <a:off x="2589225" y="2362266"/>
            <a:ext cx="692818" cy="1154162"/>
            <a:chOff x="2770443" y="3954580"/>
            <a:chExt cx="692818" cy="1154162"/>
          </a:xfrm>
        </p:grpSpPr>
        <p:sp>
          <p:nvSpPr>
            <p:cNvPr id="70" name="TextBox 36">
              <a:extLst>
                <a:ext uri="{FF2B5EF4-FFF2-40B4-BE49-F238E27FC236}">
                  <a16:creationId xmlns:a16="http://schemas.microsoft.com/office/drawing/2014/main" id="{1ABF368F-AE63-A372-77EA-CD44D698EB54}"/>
                </a:ext>
              </a:extLst>
            </p:cNvPr>
            <p:cNvSpPr txBox="1"/>
            <p:nvPr/>
          </p:nvSpPr>
          <p:spPr>
            <a:xfrm>
              <a:off x="2811319" y="4254662"/>
              <a:ext cx="611066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3000" dirty="0">
                  <a:solidFill>
                    <a:srgbClr val="00B050"/>
                  </a:solidFill>
                  <a:ea typeface="League Spartan" charset="0"/>
                  <a:cs typeface="Poppins" pitchFamily="2" charset="77"/>
                </a:rPr>
                <a:t>02</a:t>
              </a:r>
            </a:p>
          </p:txBody>
        </p:sp>
        <p:sp>
          <p:nvSpPr>
            <p:cNvPr id="71" name="TextBox 39">
              <a:extLst>
                <a:ext uri="{FF2B5EF4-FFF2-40B4-BE49-F238E27FC236}">
                  <a16:creationId xmlns:a16="http://schemas.microsoft.com/office/drawing/2014/main" id="{9BD23A1A-01FF-354D-0133-C3868E79AE4F}"/>
                </a:ext>
              </a:extLst>
            </p:cNvPr>
            <p:cNvSpPr txBox="1"/>
            <p:nvPr/>
          </p:nvSpPr>
          <p:spPr>
            <a:xfrm>
              <a:off x="2770443" y="3954580"/>
              <a:ext cx="692818" cy="11541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6900" dirty="0">
                  <a:solidFill>
                    <a:srgbClr val="99C22C">
                      <a:alpha val="25000"/>
                    </a:srgbClr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</a:t>
              </a:r>
            </a:p>
          </p:txBody>
        </p:sp>
      </p:grpSp>
      <p:sp>
        <p:nvSpPr>
          <p:cNvPr id="72" name="Subtitle 2">
            <a:extLst>
              <a:ext uri="{FF2B5EF4-FFF2-40B4-BE49-F238E27FC236}">
                <a16:creationId xmlns:a16="http://schemas.microsoft.com/office/drawing/2014/main" id="{342C3A7C-777F-CA16-E957-5F755F57DF0B}"/>
              </a:ext>
            </a:extLst>
          </p:cNvPr>
          <p:cNvSpPr txBox="1">
            <a:spLocks/>
          </p:cNvSpPr>
          <p:nvPr/>
        </p:nvSpPr>
        <p:spPr>
          <a:xfrm>
            <a:off x="3924680" y="2598749"/>
            <a:ext cx="4641684" cy="749372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00B050"/>
                </a:solidFill>
                <a:latin typeface="+mj-lt"/>
              </a:rPr>
              <a:t>Integrating Regulatory Pathways to Refine Cell-Type Characterization</a:t>
            </a:r>
            <a:endParaRPr lang="en-GB" sz="2000" noProof="0" dirty="0">
              <a:solidFill>
                <a:srgbClr val="00B050"/>
              </a:solidFill>
              <a:latin typeface="+mj-lt"/>
            </a:endParaRPr>
          </a:p>
        </p:txBody>
      </p:sp>
      <p:grpSp>
        <p:nvGrpSpPr>
          <p:cNvPr id="73" name="Groupe 24">
            <a:extLst>
              <a:ext uri="{FF2B5EF4-FFF2-40B4-BE49-F238E27FC236}">
                <a16:creationId xmlns:a16="http://schemas.microsoft.com/office/drawing/2014/main" id="{441C5AEF-35AF-C561-7ECF-21CAC8385B69}"/>
              </a:ext>
            </a:extLst>
          </p:cNvPr>
          <p:cNvGrpSpPr/>
          <p:nvPr/>
        </p:nvGrpSpPr>
        <p:grpSpPr>
          <a:xfrm>
            <a:off x="2598042" y="1188911"/>
            <a:ext cx="675185" cy="1154162"/>
            <a:chOff x="2947013" y="961883"/>
            <a:chExt cx="675185" cy="1154162"/>
          </a:xfrm>
        </p:grpSpPr>
        <p:sp>
          <p:nvSpPr>
            <p:cNvPr id="74" name="TextBox 10">
              <a:extLst>
                <a:ext uri="{FF2B5EF4-FFF2-40B4-BE49-F238E27FC236}">
                  <a16:creationId xmlns:a16="http://schemas.microsoft.com/office/drawing/2014/main" id="{3B7A7FFB-DE8B-DDA6-3ACB-ABEBFE6007FB}"/>
                </a:ext>
              </a:extLst>
            </p:cNvPr>
            <p:cNvSpPr txBox="1"/>
            <p:nvPr/>
          </p:nvSpPr>
          <p:spPr>
            <a:xfrm>
              <a:off x="2947013" y="961883"/>
              <a:ext cx="675185" cy="11541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6900" dirty="0">
                  <a:solidFill>
                    <a:schemeClr val="accent1">
                      <a:alpha val="25000"/>
                    </a:schemeClr>
                  </a:solidFill>
                  <a:ea typeface="League Spartan" charset="0"/>
                  <a:cs typeface="Poppins" pitchFamily="2" charset="77"/>
                </a:rPr>
                <a:t>1</a:t>
              </a:r>
            </a:p>
          </p:txBody>
        </p:sp>
        <p:sp>
          <p:nvSpPr>
            <p:cNvPr id="75" name="TextBox 13">
              <a:extLst>
                <a:ext uri="{FF2B5EF4-FFF2-40B4-BE49-F238E27FC236}">
                  <a16:creationId xmlns:a16="http://schemas.microsoft.com/office/drawing/2014/main" id="{135EB7E6-2A7B-A1A6-3689-A8EB336DC830}"/>
                </a:ext>
              </a:extLst>
            </p:cNvPr>
            <p:cNvSpPr txBox="1"/>
            <p:nvPr/>
          </p:nvSpPr>
          <p:spPr>
            <a:xfrm>
              <a:off x="3011131" y="1261965"/>
              <a:ext cx="611066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3000" dirty="0">
                  <a:solidFill>
                    <a:schemeClr val="accent1"/>
                  </a:solidFill>
                  <a:ea typeface="League Spartan" charset="0"/>
                  <a:cs typeface="Poppins" pitchFamily="2" charset="77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2456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3F84351-C289-70F9-63FF-57F25CABB2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Deconvolution</a:t>
            </a: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890D0-58DA-4F53-B9C8-1F7EB626E16D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Century Gothic" pitchFamily="3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4DE9F2-EE82-E0F8-E91E-763EC7E33244}"/>
              </a:ext>
            </a:extLst>
          </p:cNvPr>
          <p:cNvSpPr/>
          <p:nvPr/>
        </p:nvSpPr>
        <p:spPr>
          <a:xfrm>
            <a:off x="517920" y="5383611"/>
            <a:ext cx="11156160" cy="828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noProof="1">
              <a:latin typeface="Century Gothic" panose="020B0502020202020204" pitchFamily="34" charset="0"/>
            </a:endParaRPr>
          </a:p>
        </p:txBody>
      </p:sp>
      <p:pic>
        <p:nvPicPr>
          <p:cNvPr id="5" name="Picture 36" descr="A diagram of a building and a building&#10;&#10;Description automatically generated">
            <a:extLst>
              <a:ext uri="{FF2B5EF4-FFF2-40B4-BE49-F238E27FC236}">
                <a16:creationId xmlns:a16="http://schemas.microsoft.com/office/drawing/2014/main" id="{CF423941-A4DC-4E84-9B64-FE6C30984DC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64"/>
          <a:stretch/>
        </p:blipFill>
        <p:spPr>
          <a:xfrm>
            <a:off x="517920" y="2166492"/>
            <a:ext cx="7948764" cy="4076575"/>
          </a:xfrm>
          <a:prstGeom prst="rect">
            <a:avLst/>
          </a:prstGeom>
        </p:spPr>
      </p:pic>
      <p:grpSp>
        <p:nvGrpSpPr>
          <p:cNvPr id="6" name="Group 168">
            <a:extLst>
              <a:ext uri="{FF2B5EF4-FFF2-40B4-BE49-F238E27FC236}">
                <a16:creationId xmlns:a16="http://schemas.microsoft.com/office/drawing/2014/main" id="{A5219806-D2C9-322A-6132-96D2C43270B5}"/>
              </a:ext>
            </a:extLst>
          </p:cNvPr>
          <p:cNvGrpSpPr/>
          <p:nvPr/>
        </p:nvGrpSpPr>
        <p:grpSpPr>
          <a:xfrm>
            <a:off x="1249222" y="103150"/>
            <a:ext cx="10826199" cy="2309947"/>
            <a:chOff x="117262" y="69165"/>
            <a:chExt cx="11831403" cy="2524423"/>
          </a:xfrm>
        </p:grpSpPr>
        <p:grpSp>
          <p:nvGrpSpPr>
            <p:cNvPr id="7" name="Group 167">
              <a:extLst>
                <a:ext uri="{FF2B5EF4-FFF2-40B4-BE49-F238E27FC236}">
                  <a16:creationId xmlns:a16="http://schemas.microsoft.com/office/drawing/2014/main" id="{254B6F27-9AB7-96AA-8DF2-C99868956D61}"/>
                </a:ext>
              </a:extLst>
            </p:cNvPr>
            <p:cNvGrpSpPr/>
            <p:nvPr/>
          </p:nvGrpSpPr>
          <p:grpSpPr>
            <a:xfrm>
              <a:off x="117262" y="69165"/>
              <a:ext cx="11831403" cy="2524423"/>
              <a:chOff x="117262" y="69165"/>
              <a:chExt cx="11831403" cy="2524423"/>
            </a:xfrm>
          </p:grpSpPr>
          <p:grpSp>
            <p:nvGrpSpPr>
              <p:cNvPr id="9" name="Group 157">
                <a:extLst>
                  <a:ext uri="{FF2B5EF4-FFF2-40B4-BE49-F238E27FC236}">
                    <a16:creationId xmlns:a16="http://schemas.microsoft.com/office/drawing/2014/main" id="{18037710-2B2C-4AF1-61E8-DBA70E23C201}"/>
                  </a:ext>
                </a:extLst>
              </p:cNvPr>
              <p:cNvGrpSpPr/>
              <p:nvPr/>
            </p:nvGrpSpPr>
            <p:grpSpPr>
              <a:xfrm>
                <a:off x="117262" y="69165"/>
                <a:ext cx="11831403" cy="2524423"/>
                <a:chOff x="117262" y="69165"/>
                <a:chExt cx="11831403" cy="2524423"/>
              </a:xfrm>
            </p:grpSpPr>
            <p:sp>
              <p:nvSpPr>
                <p:cNvPr id="11" name="Flèche : droite 34">
                  <a:extLst>
                    <a:ext uri="{FF2B5EF4-FFF2-40B4-BE49-F238E27FC236}">
                      <a16:creationId xmlns:a16="http://schemas.microsoft.com/office/drawing/2014/main" id="{C1821EAD-12E5-7361-1CD7-7E91024CFF22}"/>
                    </a:ext>
                  </a:extLst>
                </p:cNvPr>
                <p:cNvSpPr/>
                <p:nvPr/>
              </p:nvSpPr>
              <p:spPr>
                <a:xfrm rot="1800004">
                  <a:off x="2817253" y="718584"/>
                  <a:ext cx="899998" cy="467999"/>
                </a:xfrm>
                <a:custGeom>
                  <a:avLst>
                    <a:gd name="f0" fmla="val 15984"/>
                    <a:gd name="f1" fmla="val 4320"/>
                  </a:avLst>
                  <a:gdLst>
                    <a:gd name="f2" fmla="val 10800000"/>
                    <a:gd name="f3" fmla="val 5400000"/>
                    <a:gd name="f4" fmla="val 180"/>
                    <a:gd name="f5" fmla="val w"/>
                    <a:gd name="f6" fmla="val h"/>
                    <a:gd name="f7" fmla="val 0"/>
                    <a:gd name="f8" fmla="val 21600"/>
                    <a:gd name="f9" fmla="val 10800"/>
                    <a:gd name="f10" fmla="+- 0 0 0"/>
                    <a:gd name="f11" fmla="+- 0 0 180"/>
                    <a:gd name="f12" fmla="*/ f5 1 21600"/>
                    <a:gd name="f13" fmla="*/ f6 1 21600"/>
                    <a:gd name="f14" fmla="val f7"/>
                    <a:gd name="f15" fmla="val f8"/>
                    <a:gd name="f16" fmla="pin 0 f0 21600"/>
                    <a:gd name="f17" fmla="pin 0 f1 10800"/>
                    <a:gd name="f18" fmla="*/ f10 f2 1"/>
                    <a:gd name="f19" fmla="*/ f11 f2 1"/>
                    <a:gd name="f20" fmla="+- f15 0 f14"/>
                    <a:gd name="f21" fmla="val f16"/>
                    <a:gd name="f22" fmla="val f17"/>
                    <a:gd name="f23" fmla="*/ f16 f12 1"/>
                    <a:gd name="f24" fmla="*/ f17 f13 1"/>
                    <a:gd name="f25" fmla="*/ f18 1 f4"/>
                    <a:gd name="f26" fmla="*/ f19 1 f4"/>
                    <a:gd name="f27" fmla="*/ f20 1 21600"/>
                    <a:gd name="f28" fmla="+- 21600 0 f22"/>
                    <a:gd name="f29" fmla="+- 21600 0 f21"/>
                    <a:gd name="f30" fmla="*/ f22 f13 1"/>
                    <a:gd name="f31" fmla="*/ f21 f12 1"/>
                    <a:gd name="f32" fmla="+- f25 0 f3"/>
                    <a:gd name="f33" fmla="+- f26 0 f3"/>
                    <a:gd name="f34" fmla="*/ 0 f27 1"/>
                    <a:gd name="f35" fmla="*/ 21600 f27 1"/>
                    <a:gd name="f36" fmla="*/ f29 f22 1"/>
                    <a:gd name="f37" fmla="*/ f28 f13 1"/>
                    <a:gd name="f38" fmla="*/ f36 1 10800"/>
                    <a:gd name="f39" fmla="*/ f34 1 f27"/>
                    <a:gd name="f40" fmla="*/ f35 1 f27"/>
                    <a:gd name="f41" fmla="+- f21 f38 0"/>
                    <a:gd name="f42" fmla="*/ f39 f12 1"/>
                    <a:gd name="f43" fmla="*/ f39 f13 1"/>
                    <a:gd name="f44" fmla="*/ f40 f13 1"/>
                    <a:gd name="f45" fmla="*/ f41 f12 1"/>
                  </a:gdLst>
                  <a:ahLst>
                    <a:ahXY gdRefX="f0" minX="f7" maxX="f8" gdRefY="f1" minY="f7" maxY="f9">
                      <a:pos x="f23" y="f24"/>
                    </a:ahXY>
                  </a:ahLst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32">
                      <a:pos x="f31" y="f43"/>
                    </a:cxn>
                    <a:cxn ang="f33">
                      <a:pos x="f31" y="f44"/>
                    </a:cxn>
                  </a:cxnLst>
                  <a:rect l="f42" t="f30" r="f45" b="f37"/>
                  <a:pathLst>
                    <a:path w="21600" h="21600">
                      <a:moveTo>
                        <a:pt x="f7" y="f22"/>
                      </a:moveTo>
                      <a:lnTo>
                        <a:pt x="f21" y="f22"/>
                      </a:lnTo>
                      <a:lnTo>
                        <a:pt x="f21" y="f7"/>
                      </a:lnTo>
                      <a:lnTo>
                        <a:pt x="f8" y="f9"/>
                      </a:lnTo>
                      <a:lnTo>
                        <a:pt x="f21" y="f8"/>
                      </a:lnTo>
                      <a:lnTo>
                        <a:pt x="f21" y="f28"/>
                      </a:lnTo>
                      <a:lnTo>
                        <a:pt x="f7" y="f28"/>
                      </a:lnTo>
                      <a:close/>
                    </a:path>
                  </a:pathLst>
                </a:custGeom>
                <a:solidFill>
                  <a:srgbClr val="B0BCDE"/>
                </a:solidFill>
                <a:ln cap="flat">
                  <a:noFill/>
                  <a:prstDash val="solid"/>
                </a:ln>
              </p:spPr>
              <p:txBody>
                <a:bodyPr vert="horz" wrap="square" lIns="0" tIns="0" rIns="0" bIns="0" anchor="t" anchorCtr="0" compatLnSpc="1">
                  <a:noAutofit/>
                </a:bodyPr>
                <a:lstStyle/>
                <a:p>
                  <a:pPr marL="0" marR="0" lvl="0" indent="0" algn="l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Century Gothic" pitchFamily="34"/>
                  </a:endParaRPr>
                </a:p>
              </p:txBody>
            </p:sp>
            <p:grpSp>
              <p:nvGrpSpPr>
                <p:cNvPr id="12" name="Groupe 24">
                  <a:extLst>
                    <a:ext uri="{FF2B5EF4-FFF2-40B4-BE49-F238E27FC236}">
                      <a16:creationId xmlns:a16="http://schemas.microsoft.com/office/drawing/2014/main" id="{27AA8F24-A365-85B7-81DB-612B28A501DD}"/>
                    </a:ext>
                  </a:extLst>
                </p:cNvPr>
                <p:cNvGrpSpPr/>
                <p:nvPr/>
              </p:nvGrpSpPr>
              <p:grpSpPr>
                <a:xfrm>
                  <a:off x="117262" y="406304"/>
                  <a:ext cx="2520004" cy="916777"/>
                  <a:chOff x="117262" y="406304"/>
                  <a:chExt cx="2520004" cy="916777"/>
                </a:xfrm>
              </p:grpSpPr>
              <p:sp>
                <p:nvSpPr>
                  <p:cNvPr id="20" name="Rectangle : coins arrondis 25">
                    <a:extLst>
                      <a:ext uri="{FF2B5EF4-FFF2-40B4-BE49-F238E27FC236}">
                        <a16:creationId xmlns:a16="http://schemas.microsoft.com/office/drawing/2014/main" id="{633B42D8-3566-DE16-13E2-33093BBE2930}"/>
                      </a:ext>
                    </a:extLst>
                  </p:cNvPr>
                  <p:cNvSpPr/>
                  <p:nvPr/>
                </p:nvSpPr>
                <p:spPr>
                  <a:xfrm>
                    <a:off x="117262" y="408581"/>
                    <a:ext cx="2520004" cy="899998"/>
                  </a:xfrm>
                  <a:custGeom>
                    <a:avLst>
                      <a:gd name="f10" fmla="val 2160"/>
                    </a:avLst>
                    <a:gdLst>
                      <a:gd name="f1" fmla="val 10800000"/>
                      <a:gd name="f2" fmla="val 5400000"/>
                      <a:gd name="f3" fmla="val 1620000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val 45"/>
                      <a:gd name="f10" fmla="val 2160"/>
                      <a:gd name="f11" fmla="abs f4"/>
                      <a:gd name="f12" fmla="abs f5"/>
                      <a:gd name="f13" fmla="abs f6"/>
                      <a:gd name="f14" fmla="*/ f8 1 180"/>
                      <a:gd name="f15" fmla="val f10"/>
                      <a:gd name="f16" fmla="+- 0 0 f2"/>
                      <a:gd name="f17" fmla="?: f11 f4 1"/>
                      <a:gd name="f18" fmla="?: f12 f5 1"/>
                      <a:gd name="f19" fmla="?: f13 f6 1"/>
                      <a:gd name="f20" fmla="*/ f9 f14 1"/>
                      <a:gd name="f21" fmla="+- f7 f15 0"/>
                      <a:gd name="f22" fmla="*/ f17 1 21600"/>
                      <a:gd name="f23" fmla="*/ f18 1 21600"/>
                      <a:gd name="f24" fmla="*/ 21600 f17 1"/>
                      <a:gd name="f25" fmla="*/ 21600 f18 1"/>
                      <a:gd name="f26" fmla="+- 0 0 f20"/>
                      <a:gd name="f27" fmla="+- f7 0 f21"/>
                      <a:gd name="f28" fmla="+- f21 0 f7"/>
                      <a:gd name="f29" fmla="min f23 f22"/>
                      <a:gd name="f30" fmla="*/ f24 1 f19"/>
                      <a:gd name="f31" fmla="*/ f25 1 f19"/>
                      <a:gd name="f32" fmla="*/ f26 f1 1"/>
                      <a:gd name="f33" fmla="abs f27"/>
                      <a:gd name="f34" fmla="abs f28"/>
                      <a:gd name="f35" fmla="?: f27 f16 f2"/>
                      <a:gd name="f36" fmla="?: f27 f2 f16"/>
                      <a:gd name="f37" fmla="?: f27 f3 f2"/>
                      <a:gd name="f38" fmla="?: f27 f2 f3"/>
                      <a:gd name="f39" fmla="?: f28 f16 f2"/>
                      <a:gd name="f40" fmla="?: f28 f2 f16"/>
                      <a:gd name="f41" fmla="?: f27 0 f1"/>
                      <a:gd name="f42" fmla="?: f27 f1 0"/>
                      <a:gd name="f43" fmla="val f30"/>
                      <a:gd name="f44" fmla="val f31"/>
                      <a:gd name="f45" fmla="*/ f32 1 f8"/>
                      <a:gd name="f46" fmla="?: f27 f38 f37"/>
                      <a:gd name="f47" fmla="?: f27 f37 f38"/>
                      <a:gd name="f48" fmla="?: f28 f36 f35"/>
                      <a:gd name="f49" fmla="*/ f21 f29 1"/>
                      <a:gd name="f50" fmla="*/ f7 f29 1"/>
                      <a:gd name="f51" fmla="*/ f33 f29 1"/>
                      <a:gd name="f52" fmla="*/ f34 f29 1"/>
                      <a:gd name="f53" fmla="+- f44 0 f15"/>
                      <a:gd name="f54" fmla="+- f43 0 f15"/>
                      <a:gd name="f55" fmla="+- f45 0 f2"/>
                      <a:gd name="f56" fmla="?: f28 f47 f46"/>
                      <a:gd name="f57" fmla="*/ f44 f29 1"/>
                      <a:gd name="f58" fmla="*/ f43 f29 1"/>
                      <a:gd name="f59" fmla="+- f55 f2 0"/>
                      <a:gd name="f60" fmla="+- f44 0 f53"/>
                      <a:gd name="f61" fmla="+- f43 0 f54"/>
                      <a:gd name="f62" fmla="+- f53 0 f44"/>
                      <a:gd name="f63" fmla="+- f54 0 f43"/>
                      <a:gd name="f64" fmla="*/ f53 f29 1"/>
                      <a:gd name="f65" fmla="*/ f54 f29 1"/>
                      <a:gd name="f66" fmla="*/ f59 f8 1"/>
                      <a:gd name="f67" fmla="abs f60"/>
                      <a:gd name="f68" fmla="?: f60 0 f1"/>
                      <a:gd name="f69" fmla="?: f60 f1 0"/>
                      <a:gd name="f70" fmla="?: f60 f39 f40"/>
                      <a:gd name="f71" fmla="abs f61"/>
                      <a:gd name="f72" fmla="abs f62"/>
                      <a:gd name="f73" fmla="?: f61 f16 f2"/>
                      <a:gd name="f74" fmla="?: f61 f2 f16"/>
                      <a:gd name="f75" fmla="?: f61 f3 f2"/>
                      <a:gd name="f76" fmla="?: f61 f2 f3"/>
                      <a:gd name="f77" fmla="abs f63"/>
                      <a:gd name="f78" fmla="?: f63 f16 f2"/>
                      <a:gd name="f79" fmla="?: f63 f2 f16"/>
                      <a:gd name="f80" fmla="?: f63 f42 f41"/>
                      <a:gd name="f81" fmla="?: f63 f41 f42"/>
                      <a:gd name="f82" fmla="*/ f66 1 f1"/>
                      <a:gd name="f83" fmla="?: f28 f69 f68"/>
                      <a:gd name="f84" fmla="?: f28 f68 f69"/>
                      <a:gd name="f85" fmla="?: f61 f76 f75"/>
                      <a:gd name="f86" fmla="?: f61 f75 f76"/>
                      <a:gd name="f87" fmla="?: f62 f74 f73"/>
                      <a:gd name="f88" fmla="?: f27 f80 f81"/>
                      <a:gd name="f89" fmla="?: f27 f78 f79"/>
                      <a:gd name="f90" fmla="*/ f67 f29 1"/>
                      <a:gd name="f91" fmla="*/ f71 f29 1"/>
                      <a:gd name="f92" fmla="*/ f72 f29 1"/>
                      <a:gd name="f93" fmla="*/ f77 f29 1"/>
                      <a:gd name="f94" fmla="+- 0 0 f82"/>
                      <a:gd name="f95" fmla="?: f60 f83 f84"/>
                      <a:gd name="f96" fmla="?: f62 f86 f85"/>
                      <a:gd name="f97" fmla="+- 0 0 f94"/>
                      <a:gd name="f98" fmla="*/ f97 f1 1"/>
                      <a:gd name="f99" fmla="*/ f98 1 f8"/>
                      <a:gd name="f100" fmla="+- f99 0 f2"/>
                      <a:gd name="f101" fmla="cos 1 f100"/>
                      <a:gd name="f102" fmla="+- 0 0 f101"/>
                      <a:gd name="f103" fmla="+- 0 0 f102"/>
                      <a:gd name="f104" fmla="val f103"/>
                      <a:gd name="f105" fmla="+- 0 0 f104"/>
                      <a:gd name="f106" fmla="*/ f15 f105 1"/>
                      <a:gd name="f107" fmla="*/ f106 3163 1"/>
                      <a:gd name="f108" fmla="*/ f107 1 7636"/>
                      <a:gd name="f109" fmla="+- f7 f108 0"/>
                      <a:gd name="f110" fmla="+- f43 0 f108"/>
                      <a:gd name="f111" fmla="+- f44 0 f108"/>
                      <a:gd name="f112" fmla="*/ f109 f29 1"/>
                      <a:gd name="f113" fmla="*/ f110 f29 1"/>
                      <a:gd name="f114" fmla="*/ f111 f29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</a:cxnLst>
                    <a:rect l="f112" t="f112" r="f113" b="f114"/>
                    <a:pathLst>
                      <a:path>
                        <a:moveTo>
                          <a:pt x="f49" y="f50"/>
                        </a:moveTo>
                        <a:arcTo wR="f51" hR="f52" stAng="f56" swAng="f48"/>
                        <a:lnTo>
                          <a:pt x="f50" y="f64"/>
                        </a:lnTo>
                        <a:arcTo wR="f52" hR="f90" stAng="f95" swAng="f70"/>
                        <a:lnTo>
                          <a:pt x="f65" y="f57"/>
                        </a:lnTo>
                        <a:arcTo wR="f91" hR="f92" stAng="f96" swAng="f87"/>
                        <a:lnTo>
                          <a:pt x="f58" y="f49"/>
                        </a:lnTo>
                        <a:arcTo wR="f93" hR="f51" stAng="f88" swAng="f89"/>
                        <a:close/>
                      </a:path>
                    </a:pathLst>
                  </a:custGeom>
                  <a:solidFill>
                    <a:srgbClr val="C00000"/>
                  </a:solidFill>
                  <a:ln cap="flat">
                    <a:noFill/>
                    <a:prstDash val="solid"/>
                  </a:ln>
                  <a:scene3d>
                    <a:camera prst="orthographicFront"/>
                    <a:lightRig rig="threePt" dir="t"/>
                  </a:scene3d>
                  <a:sp3d>
                    <a:bevelT prst="relaxedInset"/>
                  </a:sp3d>
                </p:spPr>
                <p:txBody>
                  <a:bodyPr vert="horz" wrap="square" lIns="0" tIns="0" rIns="0" bIns="0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21" name="Rectangle : coins arrondis 4">
                    <a:extLst>
                      <a:ext uri="{FF2B5EF4-FFF2-40B4-BE49-F238E27FC236}">
                        <a16:creationId xmlns:a16="http://schemas.microsoft.com/office/drawing/2014/main" id="{58A23E23-A2A2-5C8B-49F8-6EEB7941DF93}"/>
                      </a:ext>
                    </a:extLst>
                  </p:cNvPr>
                  <p:cNvSpPr txBox="1"/>
                  <p:nvPr/>
                </p:nvSpPr>
                <p:spPr>
                  <a:xfrm>
                    <a:off x="178198" y="406304"/>
                    <a:ext cx="2384261" cy="916777"/>
                  </a:xfrm>
                  <a:prstGeom prst="rect">
                    <a:avLst/>
                  </a:prstGeom>
                  <a:noFill/>
                  <a:ln cap="flat"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prst="relaxedInset"/>
                  </a:sp3d>
                </p:spPr>
                <p:txBody>
                  <a:bodyPr vert="horz" wrap="square" lIns="49533" tIns="49533" rIns="49533" bIns="49533" anchor="ctr" anchorCtr="1" compatLnSpc="1">
                    <a:noAutofit/>
                  </a:bodyPr>
                  <a:lstStyle/>
                  <a:p>
                    <a:pPr marL="0" marR="0" lvl="0" indent="0" algn="ctr" defTabSz="577845" rtl="0" fontAlgn="auto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70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r>
                      <a:rPr lang="en-US" sz="1600" b="0" i="0" u="none" strike="noStrike" kern="1200" cap="none" spc="0" baseline="0" dirty="0">
                        <a:solidFill>
                          <a:srgbClr val="FFFFFF"/>
                        </a:solidFill>
                        <a:uFillTx/>
                        <a:latin typeface="Century Gothic" pitchFamily="34"/>
                      </a:rPr>
                      <a:t>Step 1: collection and curation of datasets</a:t>
                    </a:r>
                  </a:p>
                </p:txBody>
              </p:sp>
            </p:grpSp>
            <p:grpSp>
              <p:nvGrpSpPr>
                <p:cNvPr id="13" name="Groupe 24">
                  <a:extLst>
                    <a:ext uri="{FF2B5EF4-FFF2-40B4-BE49-F238E27FC236}">
                      <a16:creationId xmlns:a16="http://schemas.microsoft.com/office/drawing/2014/main" id="{1EFAD99D-510A-8FA8-8790-0F3E5016AB08}"/>
                    </a:ext>
                  </a:extLst>
                </p:cNvPr>
                <p:cNvGrpSpPr/>
                <p:nvPr/>
              </p:nvGrpSpPr>
              <p:grpSpPr>
                <a:xfrm>
                  <a:off x="3726379" y="569766"/>
                  <a:ext cx="2638523" cy="1003017"/>
                  <a:chOff x="3726379" y="569766"/>
                  <a:chExt cx="2638523" cy="1003017"/>
                </a:xfrm>
              </p:grpSpPr>
              <p:sp>
                <p:nvSpPr>
                  <p:cNvPr id="18" name="Rectangle : coins arrondis 25">
                    <a:extLst>
                      <a:ext uri="{FF2B5EF4-FFF2-40B4-BE49-F238E27FC236}">
                        <a16:creationId xmlns:a16="http://schemas.microsoft.com/office/drawing/2014/main" id="{EEDAB365-4DFD-5500-E430-87E146C954A1}"/>
                      </a:ext>
                    </a:extLst>
                  </p:cNvPr>
                  <p:cNvSpPr/>
                  <p:nvPr/>
                </p:nvSpPr>
                <p:spPr>
                  <a:xfrm>
                    <a:off x="3751749" y="569766"/>
                    <a:ext cx="2520004" cy="1003017"/>
                  </a:xfrm>
                  <a:custGeom>
                    <a:avLst>
                      <a:gd name="f10" fmla="val 2160"/>
                    </a:avLst>
                    <a:gdLst>
                      <a:gd name="f1" fmla="val 10800000"/>
                      <a:gd name="f2" fmla="val 5400000"/>
                      <a:gd name="f3" fmla="val 1620000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val 45"/>
                      <a:gd name="f10" fmla="val 2160"/>
                      <a:gd name="f11" fmla="abs f4"/>
                      <a:gd name="f12" fmla="abs f5"/>
                      <a:gd name="f13" fmla="abs f6"/>
                      <a:gd name="f14" fmla="*/ f8 1 180"/>
                      <a:gd name="f15" fmla="val f10"/>
                      <a:gd name="f16" fmla="+- 0 0 f2"/>
                      <a:gd name="f17" fmla="?: f11 f4 1"/>
                      <a:gd name="f18" fmla="?: f12 f5 1"/>
                      <a:gd name="f19" fmla="?: f13 f6 1"/>
                      <a:gd name="f20" fmla="*/ f9 f14 1"/>
                      <a:gd name="f21" fmla="+- f7 f15 0"/>
                      <a:gd name="f22" fmla="*/ f17 1 21600"/>
                      <a:gd name="f23" fmla="*/ f18 1 21600"/>
                      <a:gd name="f24" fmla="*/ 21600 f17 1"/>
                      <a:gd name="f25" fmla="*/ 21600 f18 1"/>
                      <a:gd name="f26" fmla="+- 0 0 f20"/>
                      <a:gd name="f27" fmla="+- f7 0 f21"/>
                      <a:gd name="f28" fmla="+- f21 0 f7"/>
                      <a:gd name="f29" fmla="min f23 f22"/>
                      <a:gd name="f30" fmla="*/ f24 1 f19"/>
                      <a:gd name="f31" fmla="*/ f25 1 f19"/>
                      <a:gd name="f32" fmla="*/ f26 f1 1"/>
                      <a:gd name="f33" fmla="abs f27"/>
                      <a:gd name="f34" fmla="abs f28"/>
                      <a:gd name="f35" fmla="?: f27 f16 f2"/>
                      <a:gd name="f36" fmla="?: f27 f2 f16"/>
                      <a:gd name="f37" fmla="?: f27 f3 f2"/>
                      <a:gd name="f38" fmla="?: f27 f2 f3"/>
                      <a:gd name="f39" fmla="?: f28 f16 f2"/>
                      <a:gd name="f40" fmla="?: f28 f2 f16"/>
                      <a:gd name="f41" fmla="?: f27 0 f1"/>
                      <a:gd name="f42" fmla="?: f27 f1 0"/>
                      <a:gd name="f43" fmla="val f30"/>
                      <a:gd name="f44" fmla="val f31"/>
                      <a:gd name="f45" fmla="*/ f32 1 f8"/>
                      <a:gd name="f46" fmla="?: f27 f38 f37"/>
                      <a:gd name="f47" fmla="?: f27 f37 f38"/>
                      <a:gd name="f48" fmla="?: f28 f36 f35"/>
                      <a:gd name="f49" fmla="*/ f21 f29 1"/>
                      <a:gd name="f50" fmla="*/ f7 f29 1"/>
                      <a:gd name="f51" fmla="*/ f33 f29 1"/>
                      <a:gd name="f52" fmla="*/ f34 f29 1"/>
                      <a:gd name="f53" fmla="+- f44 0 f15"/>
                      <a:gd name="f54" fmla="+- f43 0 f15"/>
                      <a:gd name="f55" fmla="+- f45 0 f2"/>
                      <a:gd name="f56" fmla="?: f28 f47 f46"/>
                      <a:gd name="f57" fmla="*/ f44 f29 1"/>
                      <a:gd name="f58" fmla="*/ f43 f29 1"/>
                      <a:gd name="f59" fmla="+- f55 f2 0"/>
                      <a:gd name="f60" fmla="+- f44 0 f53"/>
                      <a:gd name="f61" fmla="+- f43 0 f54"/>
                      <a:gd name="f62" fmla="+- f53 0 f44"/>
                      <a:gd name="f63" fmla="+- f54 0 f43"/>
                      <a:gd name="f64" fmla="*/ f53 f29 1"/>
                      <a:gd name="f65" fmla="*/ f54 f29 1"/>
                      <a:gd name="f66" fmla="*/ f59 f8 1"/>
                      <a:gd name="f67" fmla="abs f60"/>
                      <a:gd name="f68" fmla="?: f60 0 f1"/>
                      <a:gd name="f69" fmla="?: f60 f1 0"/>
                      <a:gd name="f70" fmla="?: f60 f39 f40"/>
                      <a:gd name="f71" fmla="abs f61"/>
                      <a:gd name="f72" fmla="abs f62"/>
                      <a:gd name="f73" fmla="?: f61 f16 f2"/>
                      <a:gd name="f74" fmla="?: f61 f2 f16"/>
                      <a:gd name="f75" fmla="?: f61 f3 f2"/>
                      <a:gd name="f76" fmla="?: f61 f2 f3"/>
                      <a:gd name="f77" fmla="abs f63"/>
                      <a:gd name="f78" fmla="?: f63 f16 f2"/>
                      <a:gd name="f79" fmla="?: f63 f2 f16"/>
                      <a:gd name="f80" fmla="?: f63 f42 f41"/>
                      <a:gd name="f81" fmla="?: f63 f41 f42"/>
                      <a:gd name="f82" fmla="*/ f66 1 f1"/>
                      <a:gd name="f83" fmla="?: f28 f69 f68"/>
                      <a:gd name="f84" fmla="?: f28 f68 f69"/>
                      <a:gd name="f85" fmla="?: f61 f76 f75"/>
                      <a:gd name="f86" fmla="?: f61 f75 f76"/>
                      <a:gd name="f87" fmla="?: f62 f74 f73"/>
                      <a:gd name="f88" fmla="?: f27 f80 f81"/>
                      <a:gd name="f89" fmla="?: f27 f78 f79"/>
                      <a:gd name="f90" fmla="*/ f67 f29 1"/>
                      <a:gd name="f91" fmla="*/ f71 f29 1"/>
                      <a:gd name="f92" fmla="*/ f72 f29 1"/>
                      <a:gd name="f93" fmla="*/ f77 f29 1"/>
                      <a:gd name="f94" fmla="+- 0 0 f82"/>
                      <a:gd name="f95" fmla="?: f60 f83 f84"/>
                      <a:gd name="f96" fmla="?: f62 f86 f85"/>
                      <a:gd name="f97" fmla="+- 0 0 f94"/>
                      <a:gd name="f98" fmla="*/ f97 f1 1"/>
                      <a:gd name="f99" fmla="*/ f98 1 f8"/>
                      <a:gd name="f100" fmla="+- f99 0 f2"/>
                      <a:gd name="f101" fmla="cos 1 f100"/>
                      <a:gd name="f102" fmla="+- 0 0 f101"/>
                      <a:gd name="f103" fmla="+- 0 0 f102"/>
                      <a:gd name="f104" fmla="val f103"/>
                      <a:gd name="f105" fmla="+- 0 0 f104"/>
                      <a:gd name="f106" fmla="*/ f15 f105 1"/>
                      <a:gd name="f107" fmla="*/ f106 3163 1"/>
                      <a:gd name="f108" fmla="*/ f107 1 7636"/>
                      <a:gd name="f109" fmla="+- f7 f108 0"/>
                      <a:gd name="f110" fmla="+- f43 0 f108"/>
                      <a:gd name="f111" fmla="+- f44 0 f108"/>
                      <a:gd name="f112" fmla="*/ f109 f29 1"/>
                      <a:gd name="f113" fmla="*/ f110 f29 1"/>
                      <a:gd name="f114" fmla="*/ f111 f29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</a:cxnLst>
                    <a:rect l="f112" t="f112" r="f113" b="f114"/>
                    <a:pathLst>
                      <a:path>
                        <a:moveTo>
                          <a:pt x="f49" y="f50"/>
                        </a:moveTo>
                        <a:arcTo wR="f51" hR="f52" stAng="f56" swAng="f48"/>
                        <a:lnTo>
                          <a:pt x="f50" y="f64"/>
                        </a:lnTo>
                        <a:arcTo wR="f52" hR="f90" stAng="f95" swAng="f70"/>
                        <a:lnTo>
                          <a:pt x="f65" y="f57"/>
                        </a:lnTo>
                        <a:arcTo wR="f91" hR="f92" stAng="f96" swAng="f87"/>
                        <a:lnTo>
                          <a:pt x="f58" y="f49"/>
                        </a:lnTo>
                        <a:arcTo wR="f93" hR="f51" stAng="f88" swAng="f89"/>
                        <a:close/>
                      </a:path>
                    </a:pathLst>
                  </a:custGeom>
                  <a:solidFill>
                    <a:srgbClr val="FFC000"/>
                  </a:solidFill>
                  <a:ln w="12701" cap="flat">
                    <a:solidFill>
                      <a:srgbClr val="FFFFFF"/>
                    </a:solidFill>
                    <a:prstDash val="solid"/>
                    <a:miter/>
                  </a:ln>
                  <a:scene3d>
                    <a:camera prst="orthographicFront"/>
                    <a:lightRig rig="threePt" dir="t"/>
                  </a:scene3d>
                  <a:sp3d>
                    <a:bevelT prst="relaxedInset"/>
                  </a:sp3d>
                </p:spPr>
                <p:txBody>
                  <a:bodyPr vert="horz" wrap="square" lIns="0" tIns="0" rIns="0" bIns="0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9" name="Rectangle : coins arrondis 4">
                    <a:extLst>
                      <a:ext uri="{FF2B5EF4-FFF2-40B4-BE49-F238E27FC236}">
                        <a16:creationId xmlns:a16="http://schemas.microsoft.com/office/drawing/2014/main" id="{6230FD14-95DD-F9E8-F79C-370356DE02BF}"/>
                      </a:ext>
                    </a:extLst>
                  </p:cNvPr>
                  <p:cNvSpPr txBox="1"/>
                  <p:nvPr/>
                </p:nvSpPr>
                <p:spPr>
                  <a:xfrm>
                    <a:off x="3726379" y="647036"/>
                    <a:ext cx="2638523" cy="855300"/>
                  </a:xfrm>
                  <a:prstGeom prst="rect">
                    <a:avLst/>
                  </a:prstGeom>
                  <a:noFill/>
                  <a:ln cap="flat">
                    <a:noFill/>
                  </a:ln>
                </p:spPr>
                <p:txBody>
                  <a:bodyPr vert="horz" wrap="square" lIns="49533" tIns="49533" rIns="49533" bIns="49533" anchor="ctr" anchorCtr="1" compatLnSpc="1">
                    <a:noAutofit/>
                  </a:bodyPr>
                  <a:lstStyle/>
                  <a:p>
                    <a:pPr marL="0" marR="0" lvl="0" indent="0" algn="ctr" defTabSz="577845" rtl="0" fontAlgn="auto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70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r>
                      <a:rPr lang="en-US" sz="1600" b="0" i="0" u="none" strike="noStrike" kern="1200" cap="none" spc="0" baseline="0" dirty="0">
                        <a:solidFill>
                          <a:srgbClr val="FFFFFF"/>
                        </a:solidFill>
                        <a:uFillTx/>
                        <a:latin typeface="Century Gothic" pitchFamily="34"/>
                      </a:rPr>
                      <a:t>Step 2: learn </a:t>
                    </a:r>
                  </a:p>
                  <a:p>
                    <a:pPr marL="0" marR="0" lvl="0" indent="0" algn="ctr" defTabSz="577845" rtl="0" fontAlgn="auto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70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r>
                      <a:rPr lang="en-US" sz="1600" b="0" i="0" u="none" strike="noStrike" kern="1200" cap="none" spc="0" baseline="0" dirty="0">
                        <a:solidFill>
                          <a:srgbClr val="FFFFFF"/>
                        </a:solidFill>
                        <a:uFillTx/>
                        <a:latin typeface="Century Gothic" pitchFamily="34"/>
                      </a:rPr>
                      <a:t>cell-type</a:t>
                    </a:r>
                  </a:p>
                  <a:p>
                    <a:pPr marL="0" marR="0" lvl="0" indent="0" algn="ctr" defTabSz="577845" rtl="0" fontAlgn="auto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70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r>
                      <a:rPr lang="en-US" sz="1600" b="0" i="0" u="none" strike="noStrike" kern="1200" cap="none" spc="0" baseline="0" dirty="0">
                        <a:solidFill>
                          <a:srgbClr val="FFFFFF"/>
                        </a:solidFill>
                        <a:uFillTx/>
                        <a:latin typeface="Century Gothic" pitchFamily="34"/>
                      </a:rPr>
                      <a:t> specific features</a:t>
                    </a:r>
                  </a:p>
                </p:txBody>
              </p:sp>
            </p:grpSp>
            <p:grpSp>
              <p:nvGrpSpPr>
                <p:cNvPr id="14" name="Groupe 24">
                  <a:extLst>
                    <a:ext uri="{FF2B5EF4-FFF2-40B4-BE49-F238E27FC236}">
                      <a16:creationId xmlns:a16="http://schemas.microsoft.com/office/drawing/2014/main" id="{E0FF4E70-D95C-ECE9-0C55-0F95BD9A05D1}"/>
                    </a:ext>
                  </a:extLst>
                </p:cNvPr>
                <p:cNvGrpSpPr/>
                <p:nvPr/>
              </p:nvGrpSpPr>
              <p:grpSpPr>
                <a:xfrm>
                  <a:off x="7577267" y="69165"/>
                  <a:ext cx="2520004" cy="1042022"/>
                  <a:chOff x="7577267" y="69165"/>
                  <a:chExt cx="2520004" cy="1042022"/>
                </a:xfrm>
              </p:grpSpPr>
              <p:sp>
                <p:nvSpPr>
                  <p:cNvPr id="16" name="Rectangle : coins arrondis 25">
                    <a:extLst>
                      <a:ext uri="{FF2B5EF4-FFF2-40B4-BE49-F238E27FC236}">
                        <a16:creationId xmlns:a16="http://schemas.microsoft.com/office/drawing/2014/main" id="{40058F3A-B055-3336-2385-4DE10A81013B}"/>
                      </a:ext>
                    </a:extLst>
                  </p:cNvPr>
                  <p:cNvSpPr/>
                  <p:nvPr/>
                </p:nvSpPr>
                <p:spPr>
                  <a:xfrm>
                    <a:off x="7577267" y="119768"/>
                    <a:ext cx="2520004" cy="899998"/>
                  </a:xfrm>
                  <a:custGeom>
                    <a:avLst>
                      <a:gd name="f10" fmla="val 2160"/>
                    </a:avLst>
                    <a:gdLst>
                      <a:gd name="f1" fmla="val 10800000"/>
                      <a:gd name="f2" fmla="val 5400000"/>
                      <a:gd name="f3" fmla="val 16200000"/>
                      <a:gd name="f4" fmla="val w"/>
                      <a:gd name="f5" fmla="val h"/>
                      <a:gd name="f6" fmla="val ss"/>
                      <a:gd name="f7" fmla="val 0"/>
                      <a:gd name="f8" fmla="*/ 5419351 1 1725033"/>
                      <a:gd name="f9" fmla="val 45"/>
                      <a:gd name="f10" fmla="val 2160"/>
                      <a:gd name="f11" fmla="abs f4"/>
                      <a:gd name="f12" fmla="abs f5"/>
                      <a:gd name="f13" fmla="abs f6"/>
                      <a:gd name="f14" fmla="*/ f8 1 180"/>
                      <a:gd name="f15" fmla="val f10"/>
                      <a:gd name="f16" fmla="+- 0 0 f2"/>
                      <a:gd name="f17" fmla="?: f11 f4 1"/>
                      <a:gd name="f18" fmla="?: f12 f5 1"/>
                      <a:gd name="f19" fmla="?: f13 f6 1"/>
                      <a:gd name="f20" fmla="*/ f9 f14 1"/>
                      <a:gd name="f21" fmla="+- f7 f15 0"/>
                      <a:gd name="f22" fmla="*/ f17 1 21600"/>
                      <a:gd name="f23" fmla="*/ f18 1 21600"/>
                      <a:gd name="f24" fmla="*/ 21600 f17 1"/>
                      <a:gd name="f25" fmla="*/ 21600 f18 1"/>
                      <a:gd name="f26" fmla="+- 0 0 f20"/>
                      <a:gd name="f27" fmla="+- f7 0 f21"/>
                      <a:gd name="f28" fmla="+- f21 0 f7"/>
                      <a:gd name="f29" fmla="min f23 f22"/>
                      <a:gd name="f30" fmla="*/ f24 1 f19"/>
                      <a:gd name="f31" fmla="*/ f25 1 f19"/>
                      <a:gd name="f32" fmla="*/ f26 f1 1"/>
                      <a:gd name="f33" fmla="abs f27"/>
                      <a:gd name="f34" fmla="abs f28"/>
                      <a:gd name="f35" fmla="?: f27 f16 f2"/>
                      <a:gd name="f36" fmla="?: f27 f2 f16"/>
                      <a:gd name="f37" fmla="?: f27 f3 f2"/>
                      <a:gd name="f38" fmla="?: f27 f2 f3"/>
                      <a:gd name="f39" fmla="?: f28 f16 f2"/>
                      <a:gd name="f40" fmla="?: f28 f2 f16"/>
                      <a:gd name="f41" fmla="?: f27 0 f1"/>
                      <a:gd name="f42" fmla="?: f27 f1 0"/>
                      <a:gd name="f43" fmla="val f30"/>
                      <a:gd name="f44" fmla="val f31"/>
                      <a:gd name="f45" fmla="*/ f32 1 f8"/>
                      <a:gd name="f46" fmla="?: f27 f38 f37"/>
                      <a:gd name="f47" fmla="?: f27 f37 f38"/>
                      <a:gd name="f48" fmla="?: f28 f36 f35"/>
                      <a:gd name="f49" fmla="*/ f21 f29 1"/>
                      <a:gd name="f50" fmla="*/ f7 f29 1"/>
                      <a:gd name="f51" fmla="*/ f33 f29 1"/>
                      <a:gd name="f52" fmla="*/ f34 f29 1"/>
                      <a:gd name="f53" fmla="+- f44 0 f15"/>
                      <a:gd name="f54" fmla="+- f43 0 f15"/>
                      <a:gd name="f55" fmla="+- f45 0 f2"/>
                      <a:gd name="f56" fmla="?: f28 f47 f46"/>
                      <a:gd name="f57" fmla="*/ f44 f29 1"/>
                      <a:gd name="f58" fmla="*/ f43 f29 1"/>
                      <a:gd name="f59" fmla="+- f55 f2 0"/>
                      <a:gd name="f60" fmla="+- f44 0 f53"/>
                      <a:gd name="f61" fmla="+- f43 0 f54"/>
                      <a:gd name="f62" fmla="+- f53 0 f44"/>
                      <a:gd name="f63" fmla="+- f54 0 f43"/>
                      <a:gd name="f64" fmla="*/ f53 f29 1"/>
                      <a:gd name="f65" fmla="*/ f54 f29 1"/>
                      <a:gd name="f66" fmla="*/ f59 f8 1"/>
                      <a:gd name="f67" fmla="abs f60"/>
                      <a:gd name="f68" fmla="?: f60 0 f1"/>
                      <a:gd name="f69" fmla="?: f60 f1 0"/>
                      <a:gd name="f70" fmla="?: f60 f39 f40"/>
                      <a:gd name="f71" fmla="abs f61"/>
                      <a:gd name="f72" fmla="abs f62"/>
                      <a:gd name="f73" fmla="?: f61 f16 f2"/>
                      <a:gd name="f74" fmla="?: f61 f2 f16"/>
                      <a:gd name="f75" fmla="?: f61 f3 f2"/>
                      <a:gd name="f76" fmla="?: f61 f2 f3"/>
                      <a:gd name="f77" fmla="abs f63"/>
                      <a:gd name="f78" fmla="?: f63 f16 f2"/>
                      <a:gd name="f79" fmla="?: f63 f2 f16"/>
                      <a:gd name="f80" fmla="?: f63 f42 f41"/>
                      <a:gd name="f81" fmla="?: f63 f41 f42"/>
                      <a:gd name="f82" fmla="*/ f66 1 f1"/>
                      <a:gd name="f83" fmla="?: f28 f69 f68"/>
                      <a:gd name="f84" fmla="?: f28 f68 f69"/>
                      <a:gd name="f85" fmla="?: f61 f76 f75"/>
                      <a:gd name="f86" fmla="?: f61 f75 f76"/>
                      <a:gd name="f87" fmla="?: f62 f74 f73"/>
                      <a:gd name="f88" fmla="?: f27 f80 f81"/>
                      <a:gd name="f89" fmla="?: f27 f78 f79"/>
                      <a:gd name="f90" fmla="*/ f67 f29 1"/>
                      <a:gd name="f91" fmla="*/ f71 f29 1"/>
                      <a:gd name="f92" fmla="*/ f72 f29 1"/>
                      <a:gd name="f93" fmla="*/ f77 f29 1"/>
                      <a:gd name="f94" fmla="+- 0 0 f82"/>
                      <a:gd name="f95" fmla="?: f60 f83 f84"/>
                      <a:gd name="f96" fmla="?: f62 f86 f85"/>
                      <a:gd name="f97" fmla="+- 0 0 f94"/>
                      <a:gd name="f98" fmla="*/ f97 f1 1"/>
                      <a:gd name="f99" fmla="*/ f98 1 f8"/>
                      <a:gd name="f100" fmla="+- f99 0 f2"/>
                      <a:gd name="f101" fmla="cos 1 f100"/>
                      <a:gd name="f102" fmla="+- 0 0 f101"/>
                      <a:gd name="f103" fmla="+- 0 0 f102"/>
                      <a:gd name="f104" fmla="val f103"/>
                      <a:gd name="f105" fmla="+- 0 0 f104"/>
                      <a:gd name="f106" fmla="*/ f15 f105 1"/>
                      <a:gd name="f107" fmla="*/ f106 3163 1"/>
                      <a:gd name="f108" fmla="*/ f107 1 7636"/>
                      <a:gd name="f109" fmla="+- f7 f108 0"/>
                      <a:gd name="f110" fmla="+- f43 0 f108"/>
                      <a:gd name="f111" fmla="+- f44 0 f108"/>
                      <a:gd name="f112" fmla="*/ f109 f29 1"/>
                      <a:gd name="f113" fmla="*/ f110 f29 1"/>
                      <a:gd name="f114" fmla="*/ f111 f29 1"/>
                    </a:gdLst>
                    <a:ahLst/>
                    <a:cxnLst>
                      <a:cxn ang="3cd4">
                        <a:pos x="hc" y="t"/>
                      </a:cxn>
                      <a:cxn ang="0">
                        <a:pos x="r" y="vc"/>
                      </a:cxn>
                      <a:cxn ang="cd4">
                        <a:pos x="hc" y="b"/>
                      </a:cxn>
                      <a:cxn ang="cd2">
                        <a:pos x="l" y="vc"/>
                      </a:cxn>
                    </a:cxnLst>
                    <a:rect l="f112" t="f112" r="f113" b="f114"/>
                    <a:pathLst>
                      <a:path>
                        <a:moveTo>
                          <a:pt x="f49" y="f50"/>
                        </a:moveTo>
                        <a:arcTo wR="f51" hR="f52" stAng="f56" swAng="f48"/>
                        <a:lnTo>
                          <a:pt x="f50" y="f64"/>
                        </a:lnTo>
                        <a:arcTo wR="f52" hR="f90" stAng="f95" swAng="f70"/>
                        <a:lnTo>
                          <a:pt x="f65" y="f57"/>
                        </a:lnTo>
                        <a:arcTo wR="f91" hR="f92" stAng="f96" swAng="f87"/>
                        <a:lnTo>
                          <a:pt x="f58" y="f49"/>
                        </a:lnTo>
                        <a:arcTo wR="f93" hR="f51" stAng="f88" swAng="f89"/>
                        <a:close/>
                      </a:path>
                    </a:pathLst>
                  </a:custGeom>
                  <a:solidFill>
                    <a:srgbClr val="00B050"/>
                  </a:solidFill>
                  <a:ln w="12701" cap="flat">
                    <a:solidFill>
                      <a:srgbClr val="FFFFFF"/>
                    </a:solidFill>
                    <a:prstDash val="solid"/>
                    <a:miter/>
                  </a:ln>
                  <a:scene3d>
                    <a:camera prst="orthographicFront"/>
                    <a:lightRig rig="threePt" dir="t"/>
                  </a:scene3d>
                  <a:sp3d>
                    <a:bevelT prst="relaxedInset"/>
                  </a:sp3d>
                </p:spPr>
                <p:txBody>
                  <a:bodyPr vert="horz" wrap="square" lIns="0" tIns="0" rIns="0" bIns="0" anchor="t" anchorCtr="0" compatLnSpc="1">
                    <a:noAutofit/>
                  </a:bodyPr>
                  <a:lstStyle/>
                  <a:p>
                    <a:pPr marL="0" marR="0" lvl="0" indent="0" algn="l" defTabSz="914400" rtl="0" fontAlgn="auto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endParaRPr lang="en-US" sz="1800" b="0" i="0" u="none" strike="noStrike" kern="1200" cap="none" spc="0" baseline="0">
                      <a:solidFill>
                        <a:srgbClr val="000000"/>
                      </a:solidFill>
                      <a:uFillTx/>
                      <a:latin typeface="Century Gothic" pitchFamily="34"/>
                    </a:endParaRPr>
                  </a:p>
                </p:txBody>
              </p:sp>
              <p:sp>
                <p:nvSpPr>
                  <p:cNvPr id="17" name="Rectangle : coins arrondis 4">
                    <a:extLst>
                      <a:ext uri="{FF2B5EF4-FFF2-40B4-BE49-F238E27FC236}">
                        <a16:creationId xmlns:a16="http://schemas.microsoft.com/office/drawing/2014/main" id="{9F52E220-606A-0B0F-C09F-09F8799CC498}"/>
                      </a:ext>
                    </a:extLst>
                  </p:cNvPr>
                  <p:cNvSpPr txBox="1"/>
                  <p:nvPr/>
                </p:nvSpPr>
                <p:spPr>
                  <a:xfrm>
                    <a:off x="7655612" y="69165"/>
                    <a:ext cx="2408694" cy="1042022"/>
                  </a:xfrm>
                  <a:prstGeom prst="rect">
                    <a:avLst/>
                  </a:prstGeom>
                  <a:noFill/>
                  <a:ln cap="flat"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prst="relaxedInset"/>
                  </a:sp3d>
                </p:spPr>
                <p:txBody>
                  <a:bodyPr vert="horz" wrap="square" lIns="49533" tIns="49533" rIns="49533" bIns="49533" anchor="ctr" anchorCtr="1" compatLnSpc="1">
                    <a:noAutofit/>
                  </a:bodyPr>
                  <a:lstStyle/>
                  <a:p>
                    <a:pPr marL="0" marR="0" lvl="0" indent="0" algn="ctr" defTabSz="577845" rtl="0" fontAlgn="auto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700"/>
                      </a:spcAft>
                      <a:buNone/>
                      <a:tabLst/>
                      <a:defRPr sz="1800" b="0" i="0" u="none" strike="noStrike" kern="0" cap="none" spc="0" baseline="0">
                        <a:solidFill>
                          <a:srgbClr val="000000"/>
                        </a:solidFill>
                        <a:uFillTx/>
                      </a:defRPr>
                    </a:pPr>
                    <a:r>
                      <a:rPr lang="en-US" sz="1600" b="0" i="0" u="none" strike="noStrike" kern="1200" cap="none" spc="0" baseline="0">
                        <a:solidFill>
                          <a:srgbClr val="FFFFFF"/>
                        </a:solidFill>
                        <a:uFillTx/>
                        <a:latin typeface="Century Gothic" pitchFamily="34"/>
                      </a:rPr>
                      <a:t>Step 3: DeCovarT</a:t>
                    </a:r>
                  </a:p>
                </p:txBody>
              </p:sp>
            </p:grpSp>
            <p:sp>
              <p:nvSpPr>
                <p:cNvPr id="15" name="Rectangle : coins arrondis 25">
                  <a:extLst>
                    <a:ext uri="{FF2B5EF4-FFF2-40B4-BE49-F238E27FC236}">
                      <a16:creationId xmlns:a16="http://schemas.microsoft.com/office/drawing/2014/main" id="{8D82BB94-C801-663C-B2D1-7EA59E12DCDC}"/>
                    </a:ext>
                  </a:extLst>
                </p:cNvPr>
                <p:cNvSpPr/>
                <p:nvPr/>
              </p:nvSpPr>
              <p:spPr>
                <a:xfrm>
                  <a:off x="9428661" y="1693590"/>
                  <a:ext cx="2520004" cy="899998"/>
                </a:xfrm>
                <a:custGeom>
                  <a:avLst>
                    <a:gd name="f10" fmla="val 2160"/>
                  </a:avLst>
                  <a:gdLst>
                    <a:gd name="f1" fmla="val 10800000"/>
                    <a:gd name="f2" fmla="val 5400000"/>
                    <a:gd name="f3" fmla="val 1620000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val 45"/>
                    <a:gd name="f10" fmla="val 2160"/>
                    <a:gd name="f11" fmla="abs f4"/>
                    <a:gd name="f12" fmla="abs f5"/>
                    <a:gd name="f13" fmla="abs f6"/>
                    <a:gd name="f14" fmla="*/ f8 1 180"/>
                    <a:gd name="f15" fmla="val f10"/>
                    <a:gd name="f16" fmla="+- 0 0 f2"/>
                    <a:gd name="f17" fmla="?: f11 f4 1"/>
                    <a:gd name="f18" fmla="?: f12 f5 1"/>
                    <a:gd name="f19" fmla="?: f13 f6 1"/>
                    <a:gd name="f20" fmla="*/ f9 f14 1"/>
                    <a:gd name="f21" fmla="+- f7 f15 0"/>
                    <a:gd name="f22" fmla="*/ f17 1 21600"/>
                    <a:gd name="f23" fmla="*/ f18 1 21600"/>
                    <a:gd name="f24" fmla="*/ 21600 f17 1"/>
                    <a:gd name="f25" fmla="*/ 21600 f18 1"/>
                    <a:gd name="f26" fmla="+- 0 0 f20"/>
                    <a:gd name="f27" fmla="+- f7 0 f21"/>
                    <a:gd name="f28" fmla="+- f21 0 f7"/>
                    <a:gd name="f29" fmla="min f23 f22"/>
                    <a:gd name="f30" fmla="*/ f24 1 f19"/>
                    <a:gd name="f31" fmla="*/ f25 1 f19"/>
                    <a:gd name="f32" fmla="*/ f26 f1 1"/>
                    <a:gd name="f33" fmla="abs f27"/>
                    <a:gd name="f34" fmla="abs f28"/>
                    <a:gd name="f35" fmla="?: f27 f16 f2"/>
                    <a:gd name="f36" fmla="?: f27 f2 f16"/>
                    <a:gd name="f37" fmla="?: f27 f3 f2"/>
                    <a:gd name="f38" fmla="?: f27 f2 f3"/>
                    <a:gd name="f39" fmla="?: f28 f16 f2"/>
                    <a:gd name="f40" fmla="?: f28 f2 f16"/>
                    <a:gd name="f41" fmla="?: f27 0 f1"/>
                    <a:gd name="f42" fmla="?: f27 f1 0"/>
                    <a:gd name="f43" fmla="val f30"/>
                    <a:gd name="f44" fmla="val f31"/>
                    <a:gd name="f45" fmla="*/ f32 1 f8"/>
                    <a:gd name="f46" fmla="?: f27 f38 f37"/>
                    <a:gd name="f47" fmla="?: f27 f37 f38"/>
                    <a:gd name="f48" fmla="?: f28 f36 f35"/>
                    <a:gd name="f49" fmla="*/ f21 f29 1"/>
                    <a:gd name="f50" fmla="*/ f7 f29 1"/>
                    <a:gd name="f51" fmla="*/ f33 f29 1"/>
                    <a:gd name="f52" fmla="*/ f34 f29 1"/>
                    <a:gd name="f53" fmla="+- f44 0 f15"/>
                    <a:gd name="f54" fmla="+- f43 0 f15"/>
                    <a:gd name="f55" fmla="+- f45 0 f2"/>
                    <a:gd name="f56" fmla="?: f28 f47 f46"/>
                    <a:gd name="f57" fmla="*/ f44 f29 1"/>
                    <a:gd name="f58" fmla="*/ f43 f29 1"/>
                    <a:gd name="f59" fmla="+- f55 f2 0"/>
                    <a:gd name="f60" fmla="+- f44 0 f53"/>
                    <a:gd name="f61" fmla="+- f43 0 f54"/>
                    <a:gd name="f62" fmla="+- f53 0 f44"/>
                    <a:gd name="f63" fmla="+- f54 0 f43"/>
                    <a:gd name="f64" fmla="*/ f53 f29 1"/>
                    <a:gd name="f65" fmla="*/ f54 f29 1"/>
                    <a:gd name="f66" fmla="*/ f59 f8 1"/>
                    <a:gd name="f67" fmla="abs f60"/>
                    <a:gd name="f68" fmla="?: f60 0 f1"/>
                    <a:gd name="f69" fmla="?: f60 f1 0"/>
                    <a:gd name="f70" fmla="?: f60 f39 f40"/>
                    <a:gd name="f71" fmla="abs f61"/>
                    <a:gd name="f72" fmla="abs f62"/>
                    <a:gd name="f73" fmla="?: f61 f16 f2"/>
                    <a:gd name="f74" fmla="?: f61 f2 f16"/>
                    <a:gd name="f75" fmla="?: f61 f3 f2"/>
                    <a:gd name="f76" fmla="?: f61 f2 f3"/>
                    <a:gd name="f77" fmla="abs f63"/>
                    <a:gd name="f78" fmla="?: f63 f16 f2"/>
                    <a:gd name="f79" fmla="?: f63 f2 f16"/>
                    <a:gd name="f80" fmla="?: f63 f42 f41"/>
                    <a:gd name="f81" fmla="?: f63 f41 f42"/>
                    <a:gd name="f82" fmla="*/ f66 1 f1"/>
                    <a:gd name="f83" fmla="?: f28 f69 f68"/>
                    <a:gd name="f84" fmla="?: f28 f68 f69"/>
                    <a:gd name="f85" fmla="?: f61 f76 f75"/>
                    <a:gd name="f86" fmla="?: f61 f75 f76"/>
                    <a:gd name="f87" fmla="?: f62 f74 f73"/>
                    <a:gd name="f88" fmla="?: f27 f80 f81"/>
                    <a:gd name="f89" fmla="?: f27 f78 f79"/>
                    <a:gd name="f90" fmla="*/ f67 f29 1"/>
                    <a:gd name="f91" fmla="*/ f71 f29 1"/>
                    <a:gd name="f92" fmla="*/ f72 f29 1"/>
                    <a:gd name="f93" fmla="*/ f77 f29 1"/>
                    <a:gd name="f94" fmla="+- 0 0 f82"/>
                    <a:gd name="f95" fmla="?: f60 f83 f84"/>
                    <a:gd name="f96" fmla="?: f62 f86 f85"/>
                    <a:gd name="f97" fmla="+- 0 0 f94"/>
                    <a:gd name="f98" fmla="*/ f97 f1 1"/>
                    <a:gd name="f99" fmla="*/ f98 1 f8"/>
                    <a:gd name="f100" fmla="+- f99 0 f2"/>
                    <a:gd name="f101" fmla="cos 1 f100"/>
                    <a:gd name="f102" fmla="+- 0 0 f101"/>
                    <a:gd name="f103" fmla="+- 0 0 f102"/>
                    <a:gd name="f104" fmla="val f103"/>
                    <a:gd name="f105" fmla="+- 0 0 f104"/>
                    <a:gd name="f106" fmla="*/ f15 f105 1"/>
                    <a:gd name="f107" fmla="*/ f106 3163 1"/>
                    <a:gd name="f108" fmla="*/ f107 1 7636"/>
                    <a:gd name="f109" fmla="+- f7 f108 0"/>
                    <a:gd name="f110" fmla="+- f43 0 f108"/>
                    <a:gd name="f111" fmla="+- f44 0 f108"/>
                    <a:gd name="f112" fmla="*/ f109 f29 1"/>
                    <a:gd name="f113" fmla="*/ f110 f29 1"/>
                    <a:gd name="f114" fmla="*/ f111 f29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</a:cxnLst>
                  <a:rect l="f112" t="f112" r="f113" b="f114"/>
                  <a:pathLst>
                    <a:path>
                      <a:moveTo>
                        <a:pt x="f49" y="f50"/>
                      </a:moveTo>
                      <a:arcTo wR="f51" hR="f52" stAng="f56" swAng="f48"/>
                      <a:lnTo>
                        <a:pt x="f50" y="f64"/>
                      </a:lnTo>
                      <a:arcTo wR="f52" hR="f90" stAng="f95" swAng="f70"/>
                      <a:lnTo>
                        <a:pt x="f65" y="f57"/>
                      </a:lnTo>
                      <a:arcTo wR="f91" hR="f92" stAng="f96" swAng="f87"/>
                      <a:lnTo>
                        <a:pt x="f58" y="f49"/>
                      </a:lnTo>
                      <a:arcTo wR="f93" hR="f51" stAng="f88" swAng="f89"/>
                      <a:close/>
                    </a:path>
                  </a:pathLst>
                </a:custGeom>
                <a:solidFill>
                  <a:srgbClr val="7030A0"/>
                </a:solidFill>
                <a:ln w="12701" cap="flat">
                  <a:solidFill>
                    <a:srgbClr val="FFFFFF"/>
                  </a:solidFill>
                  <a:prstDash val="solid"/>
                  <a:miter/>
                </a:ln>
                <a:scene3d>
                  <a:camera prst="orthographicFront"/>
                  <a:lightRig rig="threePt" dir="t"/>
                </a:scene3d>
                <a:sp3d>
                  <a:bevelT prst="relaxedInset"/>
                </a:sp3d>
              </p:spPr>
              <p:txBody>
                <a:bodyPr vert="horz" wrap="square" lIns="0" tIns="0" rIns="0" bIns="0" anchor="t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6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Century Gothic" pitchFamily="34"/>
                  </a:endParaRPr>
                </a:p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r>
                    <a:rPr lang="en-US" sz="1600" b="0" i="0" u="none" strike="noStrike" kern="1200" cap="none" spc="0" baseline="0" dirty="0">
                      <a:solidFill>
                        <a:srgbClr val="FFFFFF"/>
                      </a:solidFill>
                      <a:uFillTx/>
                      <a:latin typeface="Century Gothic" pitchFamily="34"/>
                    </a:rPr>
                    <a:t>Step 4: biological exploitation</a:t>
                  </a:r>
                </a:p>
                <a:p>
                  <a:pPr marL="0" marR="0" lvl="0" indent="0" algn="ctr" defTabSz="9144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en-US" sz="16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sp>
            <p:nvSpPr>
              <p:cNvPr id="10" name="Flèche : droite 34">
                <a:extLst>
                  <a:ext uri="{FF2B5EF4-FFF2-40B4-BE49-F238E27FC236}">
                    <a16:creationId xmlns:a16="http://schemas.microsoft.com/office/drawing/2014/main" id="{64455A12-CF38-06B6-BA8E-BDFF206AA6B7}"/>
                  </a:ext>
                </a:extLst>
              </p:cNvPr>
              <p:cNvSpPr/>
              <p:nvPr/>
            </p:nvSpPr>
            <p:spPr>
              <a:xfrm rot="19800012">
                <a:off x="6543448" y="706855"/>
                <a:ext cx="899998" cy="467999"/>
              </a:xfrm>
              <a:custGeom>
                <a:avLst>
                  <a:gd name="f0" fmla="val 15984"/>
                  <a:gd name="f1" fmla="val 4320"/>
                </a:avLst>
                <a:gdLst>
                  <a:gd name="f2" fmla="val 10800000"/>
                  <a:gd name="f3" fmla="val 5400000"/>
                  <a:gd name="f4" fmla="val 180"/>
                  <a:gd name="f5" fmla="val w"/>
                  <a:gd name="f6" fmla="val h"/>
                  <a:gd name="f7" fmla="val 0"/>
                  <a:gd name="f8" fmla="val 21600"/>
                  <a:gd name="f9" fmla="val 10800"/>
                  <a:gd name="f10" fmla="+- 0 0 0"/>
                  <a:gd name="f11" fmla="+- 0 0 180"/>
                  <a:gd name="f12" fmla="*/ f5 1 21600"/>
                  <a:gd name="f13" fmla="*/ f6 1 21600"/>
                  <a:gd name="f14" fmla="val f7"/>
                  <a:gd name="f15" fmla="val f8"/>
                  <a:gd name="f16" fmla="pin 0 f0 21600"/>
                  <a:gd name="f17" fmla="pin 0 f1 10800"/>
                  <a:gd name="f18" fmla="*/ f10 f2 1"/>
                  <a:gd name="f19" fmla="*/ f11 f2 1"/>
                  <a:gd name="f20" fmla="+- f15 0 f14"/>
                  <a:gd name="f21" fmla="val f16"/>
                  <a:gd name="f22" fmla="val f17"/>
                  <a:gd name="f23" fmla="*/ f16 f12 1"/>
                  <a:gd name="f24" fmla="*/ f17 f13 1"/>
                  <a:gd name="f25" fmla="*/ f18 1 f4"/>
                  <a:gd name="f26" fmla="*/ f19 1 f4"/>
                  <a:gd name="f27" fmla="*/ f20 1 21600"/>
                  <a:gd name="f28" fmla="+- 21600 0 f22"/>
                  <a:gd name="f29" fmla="+- 21600 0 f21"/>
                  <a:gd name="f30" fmla="*/ f22 f13 1"/>
                  <a:gd name="f31" fmla="*/ f21 f12 1"/>
                  <a:gd name="f32" fmla="+- f25 0 f3"/>
                  <a:gd name="f33" fmla="+- f26 0 f3"/>
                  <a:gd name="f34" fmla="*/ 0 f27 1"/>
                  <a:gd name="f35" fmla="*/ 21600 f27 1"/>
                  <a:gd name="f36" fmla="*/ f29 f22 1"/>
                  <a:gd name="f37" fmla="*/ f28 f13 1"/>
                  <a:gd name="f38" fmla="*/ f36 1 10800"/>
                  <a:gd name="f39" fmla="*/ f34 1 f27"/>
                  <a:gd name="f40" fmla="*/ f35 1 f27"/>
                  <a:gd name="f41" fmla="+- f21 f38 0"/>
                  <a:gd name="f42" fmla="*/ f39 f12 1"/>
                  <a:gd name="f43" fmla="*/ f39 f13 1"/>
                  <a:gd name="f44" fmla="*/ f40 f13 1"/>
                  <a:gd name="f45" fmla="*/ f41 f12 1"/>
                </a:gdLst>
                <a:ahLst>
                  <a:ahXY gdRefX="f0" minX="f7" maxX="f8" gdRefY="f1" minY="f7" maxY="f9">
                    <a:pos x="f23" y="f24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">
                    <a:pos x="f31" y="f43"/>
                  </a:cxn>
                  <a:cxn ang="f33">
                    <a:pos x="f31" y="f44"/>
                  </a:cxn>
                </a:cxnLst>
                <a:rect l="f42" t="f30" r="f45" b="f37"/>
                <a:pathLst>
                  <a:path w="21600" h="21600">
                    <a:moveTo>
                      <a:pt x="f7" y="f22"/>
                    </a:moveTo>
                    <a:lnTo>
                      <a:pt x="f21" y="f22"/>
                    </a:lnTo>
                    <a:lnTo>
                      <a:pt x="f21" y="f7"/>
                    </a:lnTo>
                    <a:lnTo>
                      <a:pt x="f8" y="f9"/>
                    </a:lnTo>
                    <a:lnTo>
                      <a:pt x="f21" y="f8"/>
                    </a:lnTo>
                    <a:lnTo>
                      <a:pt x="f21" y="f28"/>
                    </a:lnTo>
                    <a:lnTo>
                      <a:pt x="f7" y="f28"/>
                    </a:lnTo>
                    <a:close/>
                  </a:path>
                </a:pathLst>
              </a:custGeom>
              <a:solidFill>
                <a:srgbClr val="B0BCDE"/>
              </a:soli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0000"/>
                  </a:solidFill>
                  <a:uFillTx/>
                  <a:latin typeface="Century Gothic" pitchFamily="34"/>
                </a:endParaRPr>
              </a:p>
            </p:txBody>
          </p:sp>
        </p:grpSp>
        <p:sp>
          <p:nvSpPr>
            <p:cNvPr id="8" name="Flèche : droite 34">
              <a:extLst>
                <a:ext uri="{FF2B5EF4-FFF2-40B4-BE49-F238E27FC236}">
                  <a16:creationId xmlns:a16="http://schemas.microsoft.com/office/drawing/2014/main" id="{75469632-F7BF-CAA4-C759-B2FC5036433C}"/>
                </a:ext>
              </a:extLst>
            </p:cNvPr>
            <p:cNvSpPr/>
            <p:nvPr/>
          </p:nvSpPr>
          <p:spPr>
            <a:xfrm rot="2700006">
              <a:off x="10144847" y="1036545"/>
              <a:ext cx="899998" cy="467999"/>
            </a:xfrm>
            <a:custGeom>
              <a:avLst>
                <a:gd name="f0" fmla="val 15984"/>
                <a:gd name="f1" fmla="val 432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val f7"/>
                <a:gd name="f15" fmla="val f8"/>
                <a:gd name="f16" fmla="pin 0 f0 21600"/>
                <a:gd name="f17" fmla="pin 0 f1 10800"/>
                <a:gd name="f18" fmla="*/ f10 f2 1"/>
                <a:gd name="f19" fmla="*/ f11 f2 1"/>
                <a:gd name="f20" fmla="+- f15 0 f14"/>
                <a:gd name="f21" fmla="val f16"/>
                <a:gd name="f22" fmla="val f17"/>
                <a:gd name="f23" fmla="*/ f16 f12 1"/>
                <a:gd name="f24" fmla="*/ f17 f13 1"/>
                <a:gd name="f25" fmla="*/ f18 1 f4"/>
                <a:gd name="f26" fmla="*/ f19 1 f4"/>
                <a:gd name="f27" fmla="*/ f20 1 21600"/>
                <a:gd name="f28" fmla="+- 21600 0 f22"/>
                <a:gd name="f29" fmla="+- 21600 0 f21"/>
                <a:gd name="f30" fmla="*/ f22 f13 1"/>
                <a:gd name="f31" fmla="*/ f21 f12 1"/>
                <a:gd name="f32" fmla="+- f25 0 f3"/>
                <a:gd name="f33" fmla="+- f26 0 f3"/>
                <a:gd name="f34" fmla="*/ 0 f27 1"/>
                <a:gd name="f35" fmla="*/ 21600 f27 1"/>
                <a:gd name="f36" fmla="*/ f29 f22 1"/>
                <a:gd name="f37" fmla="*/ f28 f13 1"/>
                <a:gd name="f38" fmla="*/ f36 1 10800"/>
                <a:gd name="f39" fmla="*/ f34 1 f27"/>
                <a:gd name="f40" fmla="*/ f35 1 f27"/>
                <a:gd name="f41" fmla="+- f21 f38 0"/>
                <a:gd name="f42" fmla="*/ f39 f12 1"/>
                <a:gd name="f43" fmla="*/ f39 f13 1"/>
                <a:gd name="f44" fmla="*/ f40 f13 1"/>
                <a:gd name="f45" fmla="*/ f41 f12 1"/>
              </a:gdLst>
              <a:ahLst>
                <a:ahXY gdRefX="f0" minX="f7" maxX="f8" gdRefY="f1" minY="f7" maxY="f9">
                  <a:pos x="f23" y="f2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3"/>
                </a:cxn>
                <a:cxn ang="f33">
                  <a:pos x="f31" y="f44"/>
                </a:cxn>
              </a:cxnLst>
              <a:rect l="f42" t="f30" r="f45" b="f37"/>
              <a:pathLst>
                <a:path w="21600" h="21600">
                  <a:moveTo>
                    <a:pt x="f7" y="f22"/>
                  </a:moveTo>
                  <a:lnTo>
                    <a:pt x="f21" y="f22"/>
                  </a:lnTo>
                  <a:lnTo>
                    <a:pt x="f21" y="f7"/>
                  </a:lnTo>
                  <a:lnTo>
                    <a:pt x="f8" y="f9"/>
                  </a:lnTo>
                  <a:lnTo>
                    <a:pt x="f21" y="f8"/>
                  </a:lnTo>
                  <a:lnTo>
                    <a:pt x="f21" y="f28"/>
                  </a:lnTo>
                  <a:lnTo>
                    <a:pt x="f7" y="f28"/>
                  </a:lnTo>
                  <a:close/>
                </a:path>
              </a:pathLst>
            </a:custGeom>
            <a:solidFill>
              <a:srgbClr val="B0BCDE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endParaRPr>
            </a:p>
          </p:txBody>
        </p:sp>
      </p:grpSp>
      <p:sp>
        <p:nvSpPr>
          <p:cNvPr id="22" name="Rectangle: Rounded Corners 37">
            <a:extLst>
              <a:ext uri="{FF2B5EF4-FFF2-40B4-BE49-F238E27FC236}">
                <a16:creationId xmlns:a16="http://schemas.microsoft.com/office/drawing/2014/main" id="{4F9BFEE7-90F6-F6AB-F1F4-EA8CDE49FAD7}"/>
              </a:ext>
            </a:extLst>
          </p:cNvPr>
          <p:cNvSpPr/>
          <p:nvPr/>
        </p:nvSpPr>
        <p:spPr>
          <a:xfrm>
            <a:off x="517921" y="1836168"/>
            <a:ext cx="2436442" cy="4307544"/>
          </a:xfrm>
          <a:prstGeom prst="roundRect">
            <a:avLst/>
          </a:prstGeom>
          <a:noFill/>
          <a:ln w="57150">
            <a:solidFill>
              <a:srgbClr val="CC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38">
            <a:extLst>
              <a:ext uri="{FF2B5EF4-FFF2-40B4-BE49-F238E27FC236}">
                <a16:creationId xmlns:a16="http://schemas.microsoft.com/office/drawing/2014/main" id="{BF843A03-1604-AB51-BF75-B205E7C88DCB}"/>
              </a:ext>
            </a:extLst>
          </p:cNvPr>
          <p:cNvSpPr/>
          <p:nvPr/>
        </p:nvSpPr>
        <p:spPr>
          <a:xfrm>
            <a:off x="2954364" y="1836168"/>
            <a:ext cx="2305904" cy="4307544"/>
          </a:xfrm>
          <a:prstGeom prst="roundRect">
            <a:avLst/>
          </a:prstGeom>
          <a:noFill/>
          <a:ln w="57150">
            <a:solidFill>
              <a:srgbClr val="FFCC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39">
            <a:extLst>
              <a:ext uri="{FF2B5EF4-FFF2-40B4-BE49-F238E27FC236}">
                <a16:creationId xmlns:a16="http://schemas.microsoft.com/office/drawing/2014/main" id="{BD1825B0-766A-5816-0A27-8C220CBBBC4B}"/>
              </a:ext>
            </a:extLst>
          </p:cNvPr>
          <p:cNvSpPr/>
          <p:nvPr/>
        </p:nvSpPr>
        <p:spPr>
          <a:xfrm>
            <a:off x="5342365" y="1836168"/>
            <a:ext cx="3124319" cy="4307544"/>
          </a:xfrm>
          <a:prstGeom prst="roundRect">
            <a:avLst/>
          </a:prstGeom>
          <a:noFill/>
          <a:ln w="57150">
            <a:solidFill>
              <a:srgbClr val="05BC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itre 3">
            <a:extLst>
              <a:ext uri="{FF2B5EF4-FFF2-40B4-BE49-F238E27FC236}">
                <a16:creationId xmlns:a16="http://schemas.microsoft.com/office/drawing/2014/main" id="{D509308C-4677-DA55-11FC-3F66B6A8F6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37" y="-13602"/>
            <a:ext cx="10333040" cy="778666"/>
          </a:xfrm>
        </p:spPr>
        <p:txBody>
          <a:bodyPr/>
          <a:lstStyle/>
          <a:p>
            <a:pPr lvl="0"/>
            <a:r>
              <a:rPr lang="en-GB" dirty="0">
                <a:latin typeface="Century Gothic" panose="020B0502020202020204" pitchFamily="34" charset="0"/>
              </a:rPr>
              <a:t>Overview of deconvolution pipeline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C5AFC67-08B2-A99D-C47A-4E0AADC425DF}"/>
              </a:ext>
            </a:extLst>
          </p:cNvPr>
          <p:cNvSpPr txBox="1"/>
          <p:nvPr/>
        </p:nvSpPr>
        <p:spPr>
          <a:xfrm>
            <a:off x="6527282" y="5796909"/>
            <a:ext cx="54437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hlinkClick r:id="rId3"/>
              </a:rPr>
              <a:t>https://doi.org/10.1186/s13059-021-02290-6</a:t>
            </a:r>
            <a:endParaRPr lang="en-GB" sz="1200" dirty="0"/>
          </a:p>
          <a:p>
            <a:pPr algn="r"/>
            <a:r>
              <a:rPr lang="en-GB" sz="1200" dirty="0" err="1"/>
              <a:t>Haijing</a:t>
            </a:r>
            <a:r>
              <a:rPr lang="en-GB" sz="1200" dirty="0"/>
              <a:t>, 2019, </a:t>
            </a:r>
            <a:r>
              <a:rPr lang="en-GB" sz="1200" i="1" dirty="0"/>
              <a:t>Genome Biology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8E8B8238-901C-8BDD-1F37-26EF8A2CF124}"/>
              </a:ext>
            </a:extLst>
          </p:cNvPr>
          <p:cNvGrpSpPr/>
          <p:nvPr/>
        </p:nvGrpSpPr>
        <p:grpSpPr>
          <a:xfrm>
            <a:off x="8590811" y="2452848"/>
            <a:ext cx="3124318" cy="3367471"/>
            <a:chOff x="8590811" y="2452848"/>
            <a:chExt cx="3124318" cy="3367471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7A1848CF-C5C7-872B-F1A8-AD0EFB4467D8}"/>
                </a:ext>
              </a:extLst>
            </p:cNvPr>
            <p:cNvGrpSpPr/>
            <p:nvPr/>
          </p:nvGrpSpPr>
          <p:grpSpPr>
            <a:xfrm>
              <a:off x="8610508" y="2579890"/>
              <a:ext cx="2979549" cy="3240429"/>
              <a:chOff x="8675208" y="2781499"/>
              <a:chExt cx="2979549" cy="3240429"/>
            </a:xfrm>
          </p:grpSpPr>
          <p:pic>
            <p:nvPicPr>
              <p:cNvPr id="35" name="Picture 2" descr="Figure 2">
                <a:extLst>
                  <a:ext uri="{FF2B5EF4-FFF2-40B4-BE49-F238E27FC236}">
                    <a16:creationId xmlns:a16="http://schemas.microsoft.com/office/drawing/2014/main" id="{6FAE33F8-2071-CCC4-8FDD-44542C0BBD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73" t="2735" r="69558" b="68076"/>
              <a:stretch/>
            </p:blipFill>
            <p:spPr bwMode="auto">
              <a:xfrm>
                <a:off x="10115883" y="2781499"/>
                <a:ext cx="1464574" cy="1423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" descr="Basic Ternary Phase Diagram - Wolfram Demonstrations Project">
                <a:extLst>
                  <a:ext uri="{FF2B5EF4-FFF2-40B4-BE49-F238E27FC236}">
                    <a16:creationId xmlns:a16="http://schemas.microsoft.com/office/drawing/2014/main" id="{1242C991-DAE2-0DA3-CB9F-F4E368BF1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42" t="13996" r="9496" b="4955"/>
              <a:stretch/>
            </p:blipFill>
            <p:spPr bwMode="auto">
              <a:xfrm>
                <a:off x="10190183" y="4649361"/>
                <a:ext cx="1464574" cy="1312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36" descr="A diagram of a building and a building&#10;&#10;Description automatically generated">
                <a:extLst>
                  <a:ext uri="{FF2B5EF4-FFF2-40B4-BE49-F238E27FC236}">
                    <a16:creationId xmlns:a16="http://schemas.microsoft.com/office/drawing/2014/main" id="{D2E0EA90-D88E-C839-5981-B0CA2A1E5396}"/>
                  </a:ext>
                </a:extLst>
              </p:cNvPr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235" t="21755" r="-582"/>
              <a:stretch/>
            </p:blipFill>
            <p:spPr>
              <a:xfrm>
                <a:off x="8675208" y="2832213"/>
                <a:ext cx="1542462" cy="3189715"/>
              </a:xfrm>
              <a:prstGeom prst="rect">
                <a:avLst/>
              </a:prstGeom>
            </p:spPr>
          </p:pic>
        </p:grpSp>
        <p:sp>
          <p:nvSpPr>
            <p:cNvPr id="34" name="Rectangle: Rounded Corners 41">
              <a:extLst>
                <a:ext uri="{FF2B5EF4-FFF2-40B4-BE49-F238E27FC236}">
                  <a16:creationId xmlns:a16="http://schemas.microsoft.com/office/drawing/2014/main" id="{12A34947-99EC-664F-A5C5-4635DC40F4B9}"/>
                </a:ext>
              </a:extLst>
            </p:cNvPr>
            <p:cNvSpPr/>
            <p:nvPr/>
          </p:nvSpPr>
          <p:spPr>
            <a:xfrm>
              <a:off x="8590811" y="2452848"/>
              <a:ext cx="3124318" cy="3367471"/>
            </a:xfrm>
            <a:prstGeom prst="roundRect">
              <a:avLst/>
            </a:prstGeom>
            <a:noFill/>
            <a:ln w="57150">
              <a:solidFill>
                <a:srgbClr val="7937A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77A1C08-0B3E-9298-1E8A-2158AD67902F}"/>
              </a:ext>
            </a:extLst>
          </p:cNvPr>
          <p:cNvSpPr/>
          <p:nvPr/>
        </p:nvSpPr>
        <p:spPr>
          <a:xfrm>
            <a:off x="7593494" y="28691"/>
            <a:ext cx="3392351" cy="1244614"/>
          </a:xfrm>
          <a:prstGeom prst="roundRect">
            <a:avLst/>
          </a:prstGeom>
          <a:solidFill>
            <a:srgbClr val="00B050">
              <a:alpha val="30000"/>
            </a:srgbClr>
          </a:solidFill>
          <a:ln w="57150">
            <a:solidFill>
              <a:srgbClr val="1189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AFC2DB0D-4EAC-92FD-6B9F-212A35130426}"/>
              </a:ext>
            </a:extLst>
          </p:cNvPr>
          <p:cNvGrpSpPr/>
          <p:nvPr/>
        </p:nvGrpSpPr>
        <p:grpSpPr>
          <a:xfrm>
            <a:off x="0" y="6226150"/>
            <a:ext cx="12229123" cy="675545"/>
            <a:chOff x="131412" y="7537102"/>
            <a:chExt cx="12229123" cy="675545"/>
          </a:xfrm>
        </p:grpSpPr>
        <p:sp>
          <p:nvSpPr>
            <p:cNvPr id="40" name="Google Shape;9794;p128">
              <a:extLst>
                <a:ext uri="{FF2B5EF4-FFF2-40B4-BE49-F238E27FC236}">
                  <a16:creationId xmlns:a16="http://schemas.microsoft.com/office/drawing/2014/main" id="{2EAB65F5-15C7-8441-396D-C1747AD74EF6}"/>
                </a:ext>
              </a:extLst>
            </p:cNvPr>
            <p:cNvSpPr txBox="1"/>
            <p:nvPr/>
          </p:nvSpPr>
          <p:spPr>
            <a:xfrm>
              <a:off x="131412" y="7613302"/>
              <a:ext cx="12211938" cy="599345"/>
            </a:xfrm>
            <a:prstGeom prst="rect">
              <a:avLst/>
            </a:prstGeom>
            <a:solidFill>
              <a:srgbClr val="00B0F6"/>
            </a:solidFill>
            <a:ln>
              <a:noFill/>
            </a:ln>
          </p:spPr>
          <p:txBody>
            <a:bodyPr spcFirstLastPara="1" wrap="square" lIns="18000" tIns="10800" rIns="18000" bIns="1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9795;p128">
              <a:extLst>
                <a:ext uri="{FF2B5EF4-FFF2-40B4-BE49-F238E27FC236}">
                  <a16:creationId xmlns:a16="http://schemas.microsoft.com/office/drawing/2014/main" id="{E4EAFCF5-B946-F2FC-5198-7A060888351D}"/>
                </a:ext>
              </a:extLst>
            </p:cNvPr>
            <p:cNvSpPr/>
            <p:nvPr/>
          </p:nvSpPr>
          <p:spPr>
            <a:xfrm>
              <a:off x="1258711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Google Shape;9796;p128">
              <a:extLst>
                <a:ext uri="{FF2B5EF4-FFF2-40B4-BE49-F238E27FC236}">
                  <a16:creationId xmlns:a16="http://schemas.microsoft.com/office/drawing/2014/main" id="{0A168249-767B-4AAE-9E2A-A56FD7C36720}"/>
                </a:ext>
              </a:extLst>
            </p:cNvPr>
            <p:cNvSpPr txBox="1"/>
            <p:nvPr/>
          </p:nvSpPr>
          <p:spPr>
            <a:xfrm>
              <a:off x="160124" y="7735959"/>
              <a:ext cx="1095952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" tIns="54000" rIns="18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Introduction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43" name="Google Shape;9797;p128">
              <a:extLst>
                <a:ext uri="{FF2B5EF4-FFF2-40B4-BE49-F238E27FC236}">
                  <a16:creationId xmlns:a16="http://schemas.microsoft.com/office/drawing/2014/main" id="{5D109F12-3940-1CB8-779D-F2B3A8562C0D}"/>
                </a:ext>
              </a:extLst>
            </p:cNvPr>
            <p:cNvSpPr txBox="1"/>
            <p:nvPr/>
          </p:nvSpPr>
          <p:spPr>
            <a:xfrm>
              <a:off x="1969552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Mixture models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44" name="Google Shape;9798;p128">
              <a:extLst>
                <a:ext uri="{FF2B5EF4-FFF2-40B4-BE49-F238E27FC236}">
                  <a16:creationId xmlns:a16="http://schemas.microsoft.com/office/drawing/2014/main" id="{A9D32DC8-DFAF-0820-F6C6-EAAB129AF41D}"/>
                </a:ext>
              </a:extLst>
            </p:cNvPr>
            <p:cNvSpPr txBox="1"/>
            <p:nvPr/>
          </p:nvSpPr>
          <p:spPr>
            <a:xfrm>
              <a:off x="628516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Deconvolution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45" name="Google Shape;9799;p128">
              <a:extLst>
                <a:ext uri="{FF2B5EF4-FFF2-40B4-BE49-F238E27FC236}">
                  <a16:creationId xmlns:a16="http://schemas.microsoft.com/office/drawing/2014/main" id="{51344AF3-B1FC-66E0-B847-C0D2C079DB09}"/>
                </a:ext>
              </a:extLst>
            </p:cNvPr>
            <p:cNvSpPr txBox="1"/>
            <p:nvPr/>
          </p:nvSpPr>
          <p:spPr>
            <a:xfrm>
              <a:off x="1050142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Perspectives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46" name="Google Shape;9800;p128">
              <a:extLst>
                <a:ext uri="{FF2B5EF4-FFF2-40B4-BE49-F238E27FC236}">
                  <a16:creationId xmlns:a16="http://schemas.microsoft.com/office/drawing/2014/main" id="{5E9E0510-ED6D-AAC9-79E9-3330FFABF22C}"/>
                </a:ext>
              </a:extLst>
            </p:cNvPr>
            <p:cNvSpPr/>
            <p:nvPr/>
          </p:nvSpPr>
          <p:spPr>
            <a:xfrm>
              <a:off x="1442273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" name="Google Shape;9801;p128">
              <a:extLst>
                <a:ext uri="{FF2B5EF4-FFF2-40B4-BE49-F238E27FC236}">
                  <a16:creationId xmlns:a16="http://schemas.microsoft.com/office/drawing/2014/main" id="{E726AB4F-CA66-CEB6-5BA0-F9B817445899}"/>
                </a:ext>
              </a:extLst>
            </p:cNvPr>
            <p:cNvSpPr/>
            <p:nvPr/>
          </p:nvSpPr>
          <p:spPr>
            <a:xfrm>
              <a:off x="1625835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9802;p128">
              <a:extLst>
                <a:ext uri="{FF2B5EF4-FFF2-40B4-BE49-F238E27FC236}">
                  <a16:creationId xmlns:a16="http://schemas.microsoft.com/office/drawing/2014/main" id="{AD84475B-0C80-924F-294F-CB0E527DDB26}"/>
                </a:ext>
              </a:extLst>
            </p:cNvPr>
            <p:cNvSpPr/>
            <p:nvPr/>
          </p:nvSpPr>
          <p:spPr>
            <a:xfrm>
              <a:off x="1809397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9813;p128">
              <a:extLst>
                <a:ext uri="{FF2B5EF4-FFF2-40B4-BE49-F238E27FC236}">
                  <a16:creationId xmlns:a16="http://schemas.microsoft.com/office/drawing/2014/main" id="{B64D0B85-D46D-7141-B9BD-06611A53EA35}"/>
                </a:ext>
              </a:extLst>
            </p:cNvPr>
            <p:cNvSpPr/>
            <p:nvPr/>
          </p:nvSpPr>
          <p:spPr>
            <a:xfrm>
              <a:off x="8724374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9814;p128">
              <a:extLst>
                <a:ext uri="{FF2B5EF4-FFF2-40B4-BE49-F238E27FC236}">
                  <a16:creationId xmlns:a16="http://schemas.microsoft.com/office/drawing/2014/main" id="{56AB3209-39FC-ADDF-2E93-0826017EDC9D}"/>
                </a:ext>
              </a:extLst>
            </p:cNvPr>
            <p:cNvSpPr/>
            <p:nvPr/>
          </p:nvSpPr>
          <p:spPr>
            <a:xfrm>
              <a:off x="8907936" y="7938742"/>
              <a:ext cx="139117" cy="140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9815;p128">
              <a:extLst>
                <a:ext uri="{FF2B5EF4-FFF2-40B4-BE49-F238E27FC236}">
                  <a16:creationId xmlns:a16="http://schemas.microsoft.com/office/drawing/2014/main" id="{799712EB-3FD1-7F1F-A078-22A6B5EB25ED}"/>
                </a:ext>
              </a:extLst>
            </p:cNvPr>
            <p:cNvSpPr/>
            <p:nvPr/>
          </p:nvSpPr>
          <p:spPr>
            <a:xfrm>
              <a:off x="9091498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Google Shape;9816;p128">
              <a:extLst>
                <a:ext uri="{FF2B5EF4-FFF2-40B4-BE49-F238E27FC236}">
                  <a16:creationId xmlns:a16="http://schemas.microsoft.com/office/drawing/2014/main" id="{D93D044E-F714-ECB8-6786-B1CCB87286B5}"/>
                </a:ext>
              </a:extLst>
            </p:cNvPr>
            <p:cNvSpPr/>
            <p:nvPr/>
          </p:nvSpPr>
          <p:spPr>
            <a:xfrm>
              <a:off x="9275060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Google Shape;9817;p128">
              <a:extLst>
                <a:ext uri="{FF2B5EF4-FFF2-40B4-BE49-F238E27FC236}">
                  <a16:creationId xmlns:a16="http://schemas.microsoft.com/office/drawing/2014/main" id="{EB612CC4-D2FC-FFD5-AA5F-8D0D5247DF27}"/>
                </a:ext>
              </a:extLst>
            </p:cNvPr>
            <p:cNvSpPr/>
            <p:nvPr/>
          </p:nvSpPr>
          <p:spPr>
            <a:xfrm>
              <a:off x="9458622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9818;p128">
              <a:extLst>
                <a:ext uri="{FF2B5EF4-FFF2-40B4-BE49-F238E27FC236}">
                  <a16:creationId xmlns:a16="http://schemas.microsoft.com/office/drawing/2014/main" id="{7907AA3A-CB25-FEDD-6465-BAEF3FC65F44}"/>
                </a:ext>
              </a:extLst>
            </p:cNvPr>
            <p:cNvSpPr/>
            <p:nvPr/>
          </p:nvSpPr>
          <p:spPr>
            <a:xfrm>
              <a:off x="9642184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9819;p128">
              <a:extLst>
                <a:ext uri="{FF2B5EF4-FFF2-40B4-BE49-F238E27FC236}">
                  <a16:creationId xmlns:a16="http://schemas.microsoft.com/office/drawing/2014/main" id="{042C49CB-6836-EF73-79FD-5DC2A0C1A7ED}"/>
                </a:ext>
              </a:extLst>
            </p:cNvPr>
            <p:cNvSpPr/>
            <p:nvPr/>
          </p:nvSpPr>
          <p:spPr>
            <a:xfrm>
              <a:off x="9825746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Google Shape;9820;p128">
              <a:extLst>
                <a:ext uri="{FF2B5EF4-FFF2-40B4-BE49-F238E27FC236}">
                  <a16:creationId xmlns:a16="http://schemas.microsoft.com/office/drawing/2014/main" id="{B70BB614-B0C5-C363-DF67-89D835F05C95}"/>
                </a:ext>
              </a:extLst>
            </p:cNvPr>
            <p:cNvSpPr/>
            <p:nvPr/>
          </p:nvSpPr>
          <p:spPr>
            <a:xfrm>
              <a:off x="10009308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" name="Google Shape;9821;p128">
              <a:extLst>
                <a:ext uri="{FF2B5EF4-FFF2-40B4-BE49-F238E27FC236}">
                  <a16:creationId xmlns:a16="http://schemas.microsoft.com/office/drawing/2014/main" id="{78210527-33E9-30D8-E82E-FCDEB8D1180A}"/>
                </a:ext>
              </a:extLst>
            </p:cNvPr>
            <p:cNvSpPr/>
            <p:nvPr/>
          </p:nvSpPr>
          <p:spPr>
            <a:xfrm>
              <a:off x="10192870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" name="Google Shape;9822;p128">
              <a:extLst>
                <a:ext uri="{FF2B5EF4-FFF2-40B4-BE49-F238E27FC236}">
                  <a16:creationId xmlns:a16="http://schemas.microsoft.com/office/drawing/2014/main" id="{84A56F7E-09B9-4EF8-E118-3E0C9071BC76}"/>
                </a:ext>
              </a:extLst>
            </p:cNvPr>
            <p:cNvSpPr/>
            <p:nvPr/>
          </p:nvSpPr>
          <p:spPr>
            <a:xfrm>
              <a:off x="10376432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" name="Google Shape;9823;p128">
              <a:extLst>
                <a:ext uri="{FF2B5EF4-FFF2-40B4-BE49-F238E27FC236}">
                  <a16:creationId xmlns:a16="http://schemas.microsoft.com/office/drawing/2014/main" id="{E746E56B-7D90-3ED1-D4F6-F0A9B1F44D7E}"/>
                </a:ext>
              </a:extLst>
            </p:cNvPr>
            <p:cNvSpPr/>
            <p:nvPr/>
          </p:nvSpPr>
          <p:spPr>
            <a:xfrm>
              <a:off x="11652463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" name="Google Shape;9824;p128">
              <a:extLst>
                <a:ext uri="{FF2B5EF4-FFF2-40B4-BE49-F238E27FC236}">
                  <a16:creationId xmlns:a16="http://schemas.microsoft.com/office/drawing/2014/main" id="{988DA90A-45D1-BD9B-BECC-5D053DDD505D}"/>
                </a:ext>
              </a:extLst>
            </p:cNvPr>
            <p:cNvSpPr/>
            <p:nvPr/>
          </p:nvSpPr>
          <p:spPr>
            <a:xfrm>
              <a:off x="1183458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" name="Google Shape;9825;p128">
              <a:extLst>
                <a:ext uri="{FF2B5EF4-FFF2-40B4-BE49-F238E27FC236}">
                  <a16:creationId xmlns:a16="http://schemas.microsoft.com/office/drawing/2014/main" id="{BBE90B0E-F81A-15C5-DC84-850734FDD4ED}"/>
                </a:ext>
              </a:extLst>
            </p:cNvPr>
            <p:cNvSpPr/>
            <p:nvPr/>
          </p:nvSpPr>
          <p:spPr>
            <a:xfrm>
              <a:off x="1202302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9831;p128">
              <a:extLst>
                <a:ext uri="{FF2B5EF4-FFF2-40B4-BE49-F238E27FC236}">
                  <a16:creationId xmlns:a16="http://schemas.microsoft.com/office/drawing/2014/main" id="{3C0C4917-E7E5-C351-B9C2-47288612C244}"/>
                </a:ext>
              </a:extLst>
            </p:cNvPr>
            <p:cNvSpPr/>
            <p:nvPr/>
          </p:nvSpPr>
          <p:spPr>
            <a:xfrm>
              <a:off x="764084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9832;p128">
              <a:extLst>
                <a:ext uri="{FF2B5EF4-FFF2-40B4-BE49-F238E27FC236}">
                  <a16:creationId xmlns:a16="http://schemas.microsoft.com/office/drawing/2014/main" id="{1F91652E-86A4-0430-D5D5-424838395097}"/>
                </a:ext>
              </a:extLst>
            </p:cNvPr>
            <p:cNvSpPr/>
            <p:nvPr/>
          </p:nvSpPr>
          <p:spPr>
            <a:xfrm>
              <a:off x="7824411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" name="Google Shape;9833;p128">
              <a:extLst>
                <a:ext uri="{FF2B5EF4-FFF2-40B4-BE49-F238E27FC236}">
                  <a16:creationId xmlns:a16="http://schemas.microsoft.com/office/drawing/2014/main" id="{7CB15969-E086-37BA-A9CC-BDE40E141E8D}"/>
                </a:ext>
              </a:extLst>
            </p:cNvPr>
            <p:cNvSpPr/>
            <p:nvPr/>
          </p:nvSpPr>
          <p:spPr>
            <a:xfrm>
              <a:off x="8007973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" name="Google Shape;9834;p128">
              <a:extLst>
                <a:ext uri="{FF2B5EF4-FFF2-40B4-BE49-F238E27FC236}">
                  <a16:creationId xmlns:a16="http://schemas.microsoft.com/office/drawing/2014/main" id="{E8873E4E-FB0B-A310-70F8-956F0F27775E}"/>
                </a:ext>
              </a:extLst>
            </p:cNvPr>
            <p:cNvSpPr/>
            <p:nvPr/>
          </p:nvSpPr>
          <p:spPr>
            <a:xfrm>
              <a:off x="8191535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" name="Google Shape;9835;p128">
              <a:extLst>
                <a:ext uri="{FF2B5EF4-FFF2-40B4-BE49-F238E27FC236}">
                  <a16:creationId xmlns:a16="http://schemas.microsoft.com/office/drawing/2014/main" id="{75658437-9E65-0545-5DD9-1112DE7D5B21}"/>
                </a:ext>
              </a:extLst>
            </p:cNvPr>
            <p:cNvSpPr/>
            <p:nvPr/>
          </p:nvSpPr>
          <p:spPr>
            <a:xfrm>
              <a:off x="8375097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" name="Google Shape;9836;p128">
              <a:extLst>
                <a:ext uri="{FF2B5EF4-FFF2-40B4-BE49-F238E27FC236}">
                  <a16:creationId xmlns:a16="http://schemas.microsoft.com/office/drawing/2014/main" id="{B5584FE2-C7B5-5087-3167-FE89D6DB59CA}"/>
                </a:ext>
              </a:extLst>
            </p:cNvPr>
            <p:cNvSpPr/>
            <p:nvPr/>
          </p:nvSpPr>
          <p:spPr>
            <a:xfrm>
              <a:off x="855865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" name="Espace réservé du numéro de diapositive 2">
              <a:extLst>
                <a:ext uri="{FF2B5EF4-FFF2-40B4-BE49-F238E27FC236}">
                  <a16:creationId xmlns:a16="http://schemas.microsoft.com/office/drawing/2014/main" id="{C038F54E-449B-7148-705E-5DD5BC75DD30}"/>
                </a:ext>
              </a:extLst>
            </p:cNvPr>
            <p:cNvSpPr txBox="1">
              <a:spLocks/>
            </p:cNvSpPr>
            <p:nvPr/>
          </p:nvSpPr>
          <p:spPr>
            <a:xfrm>
              <a:off x="6039996" y="7537102"/>
              <a:ext cx="411955" cy="3651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 compatLnSpc="1">
              <a:noAutofit/>
            </a:bodyPr>
            <a:lstStyle>
              <a:defPPr>
                <a:defRPr lang="en-US"/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12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fld id="{947890D0-58DA-4F53-B9C8-1F7EB626E16D}" type="slidenum">
                <a:rPr lang="fr-FR" sz="1600" smtClean="0">
                  <a:solidFill>
                    <a:schemeClr val="accent1">
                      <a:lumMod val="50000"/>
                    </a:schemeClr>
                  </a:solidFill>
                </a:rPr>
                <a:pPr algn="ctr">
                  <a:defRPr/>
                </a:pPr>
                <a:t>45</a:t>
              </a:fld>
              <a:endParaRPr lang="fr-FR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9" name="Google Shape;9806;p128">
              <a:extLst>
                <a:ext uri="{FF2B5EF4-FFF2-40B4-BE49-F238E27FC236}">
                  <a16:creationId xmlns:a16="http://schemas.microsoft.com/office/drawing/2014/main" id="{210E38FA-CD55-A123-593C-8B80FCC5E7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452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" name="Google Shape;9807;p128">
              <a:extLst>
                <a:ext uri="{FF2B5EF4-FFF2-40B4-BE49-F238E27FC236}">
                  <a16:creationId xmlns:a16="http://schemas.microsoft.com/office/drawing/2014/main" id="{797CFC03-BC26-17BA-DF99-586EBA1DAA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388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" name="Google Shape;9808;p128">
              <a:extLst>
                <a:ext uri="{FF2B5EF4-FFF2-40B4-BE49-F238E27FC236}">
                  <a16:creationId xmlns:a16="http://schemas.microsoft.com/office/drawing/2014/main" id="{3E41BBC7-658A-D42D-BFCD-8BA1E5CB7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23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72" name="Google Shape;9809;p128">
              <a:extLst>
                <a:ext uri="{FF2B5EF4-FFF2-40B4-BE49-F238E27FC236}">
                  <a16:creationId xmlns:a16="http://schemas.microsoft.com/office/drawing/2014/main" id="{649A2A8E-43FA-C558-0067-47481021AB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259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" name="Google Shape;9810;p128">
              <a:extLst>
                <a:ext uri="{FF2B5EF4-FFF2-40B4-BE49-F238E27FC236}">
                  <a16:creationId xmlns:a16="http://schemas.microsoft.com/office/drawing/2014/main" id="{1933CACB-8B75-189F-AD7D-ED02FCD200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194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" name="Google Shape;9811;p128">
              <a:extLst>
                <a:ext uri="{FF2B5EF4-FFF2-40B4-BE49-F238E27FC236}">
                  <a16:creationId xmlns:a16="http://schemas.microsoft.com/office/drawing/2014/main" id="{AA88207C-123C-76CC-BE53-F9BB40BDC8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30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" name="Google Shape;9812;p128">
              <a:extLst>
                <a:ext uri="{FF2B5EF4-FFF2-40B4-BE49-F238E27FC236}">
                  <a16:creationId xmlns:a16="http://schemas.microsoft.com/office/drawing/2014/main" id="{929983DB-A622-DC79-7793-E93CB14679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065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" name="Google Shape;9813;p128">
              <a:extLst>
                <a:ext uri="{FF2B5EF4-FFF2-40B4-BE49-F238E27FC236}">
                  <a16:creationId xmlns:a16="http://schemas.microsoft.com/office/drawing/2014/main" id="{B3FA792A-9AB4-0AAD-16BC-6E75A2292A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614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" name="Google Shape;9814;p128">
              <a:extLst>
                <a:ext uri="{FF2B5EF4-FFF2-40B4-BE49-F238E27FC236}">
                  <a16:creationId xmlns:a16="http://schemas.microsoft.com/office/drawing/2014/main" id="{C515A54C-94D1-AE49-6D70-2FFAFBCCFC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9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" name="Google Shape;9815;p128">
              <a:extLst>
                <a:ext uri="{FF2B5EF4-FFF2-40B4-BE49-F238E27FC236}">
                  <a16:creationId xmlns:a16="http://schemas.microsoft.com/office/drawing/2014/main" id="{101A6BD2-FAFC-E311-56E1-55752C60C3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3485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" name="Google Shape;9816;p128">
              <a:extLst>
                <a:ext uri="{FF2B5EF4-FFF2-40B4-BE49-F238E27FC236}">
                  <a16:creationId xmlns:a16="http://schemas.microsoft.com/office/drawing/2014/main" id="{2607012B-5CE7-A5FF-4A8D-BEBA228010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4211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" name="Google Shape;9831;p128">
              <a:extLst>
                <a:ext uri="{FF2B5EF4-FFF2-40B4-BE49-F238E27FC236}">
                  <a16:creationId xmlns:a16="http://schemas.microsoft.com/office/drawing/2014/main" id="{88352B9D-EF05-192A-1326-A2504D11F5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1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" name="Google Shape;9832;p128">
              <a:extLst>
                <a:ext uri="{FF2B5EF4-FFF2-40B4-BE49-F238E27FC236}">
                  <a16:creationId xmlns:a16="http://schemas.microsoft.com/office/drawing/2014/main" id="{5EC26415-C0F1-10EF-BAA5-398B463E8A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936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" name="Google Shape;9833;p128">
              <a:extLst>
                <a:ext uri="{FF2B5EF4-FFF2-40B4-BE49-F238E27FC236}">
                  <a16:creationId xmlns:a16="http://schemas.microsoft.com/office/drawing/2014/main" id="{FE20F9F9-0883-CF2F-0487-F84D3A78C8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872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" name="Google Shape;9834;p128">
              <a:extLst>
                <a:ext uri="{FF2B5EF4-FFF2-40B4-BE49-F238E27FC236}">
                  <a16:creationId xmlns:a16="http://schemas.microsoft.com/office/drawing/2014/main" id="{2EF55DEF-E145-FAB4-0770-2AC5B5A7AA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807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" name="Google Shape;9835;p128">
              <a:extLst>
                <a:ext uri="{FF2B5EF4-FFF2-40B4-BE49-F238E27FC236}">
                  <a16:creationId xmlns:a16="http://schemas.microsoft.com/office/drawing/2014/main" id="{5FD328DA-54EE-B861-A670-36CF4CB35D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743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85" name="Google Shape;9836;p128">
              <a:extLst>
                <a:ext uri="{FF2B5EF4-FFF2-40B4-BE49-F238E27FC236}">
                  <a16:creationId xmlns:a16="http://schemas.microsoft.com/office/drawing/2014/main" id="{0C237688-6A64-CC17-E555-2E0D591302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78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5" name="Rectangle : coins arrondis 37">
            <a:extLst>
              <a:ext uri="{FF2B5EF4-FFF2-40B4-BE49-F238E27FC236}">
                <a16:creationId xmlns:a16="http://schemas.microsoft.com/office/drawing/2014/main" id="{E070870E-04D7-892D-D61B-FA6AF502FBF9}"/>
              </a:ext>
            </a:extLst>
          </p:cNvPr>
          <p:cNvSpPr/>
          <p:nvPr/>
        </p:nvSpPr>
        <p:spPr>
          <a:xfrm>
            <a:off x="5210178" y="1702168"/>
            <a:ext cx="3400330" cy="4618243"/>
          </a:xfrm>
          <a:prstGeom prst="roundRect">
            <a:avLst/>
          </a:prstGeom>
          <a:solidFill>
            <a:srgbClr val="00B050">
              <a:alpha val="30000"/>
            </a:srgbClr>
          </a:solidFill>
          <a:ln w="57150">
            <a:solidFill>
              <a:srgbClr val="1189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7366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128C615-EAA4-7383-D329-97CCBFB32AF3}"/>
              </a:ext>
            </a:extLst>
          </p:cNvPr>
          <p:cNvGrpSpPr/>
          <p:nvPr/>
        </p:nvGrpSpPr>
        <p:grpSpPr>
          <a:xfrm>
            <a:off x="8067108" y="822208"/>
            <a:ext cx="4028268" cy="2645566"/>
            <a:chOff x="4621469" y="1189819"/>
            <a:chExt cx="4028268" cy="264556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89DE26-8364-BD30-BACB-C1B56CA26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8963" y="1701830"/>
              <a:ext cx="1513279" cy="1513279"/>
            </a:xfrm>
            <a:prstGeom prst="rect">
              <a:avLst/>
            </a:prstGeom>
          </p:spPr>
        </p:pic>
        <p:sp>
          <p:nvSpPr>
            <p:cNvPr id="5" name="Cloud 4">
              <a:extLst>
                <a:ext uri="{FF2B5EF4-FFF2-40B4-BE49-F238E27FC236}">
                  <a16:creationId xmlns:a16="http://schemas.microsoft.com/office/drawing/2014/main" id="{7B247A88-55E0-8B4D-04E2-4422AF1A6427}"/>
                </a:ext>
              </a:extLst>
            </p:cNvPr>
            <p:cNvSpPr/>
            <p:nvPr/>
          </p:nvSpPr>
          <p:spPr>
            <a:xfrm>
              <a:off x="4621469" y="1189819"/>
              <a:ext cx="4028268" cy="2645566"/>
            </a:xfrm>
            <a:prstGeom prst="cloud">
              <a:avLst/>
            </a:prstGeom>
            <a:solidFill>
              <a:srgbClr val="F9BA2B">
                <a:alpha val="32000"/>
              </a:srgbClr>
            </a:solidFill>
            <a:ln w="57150">
              <a:solidFill>
                <a:srgbClr val="ED7D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4BD7EBF8-EF70-B6E0-F3A2-F21DBE3279D3}"/>
              </a:ext>
            </a:extLst>
          </p:cNvPr>
          <p:cNvSpPr txBox="1">
            <a:spLocks/>
          </p:cNvSpPr>
          <p:nvPr/>
        </p:nvSpPr>
        <p:spPr>
          <a:xfrm>
            <a:off x="96624" y="68137"/>
            <a:ext cx="12095376" cy="12686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800" dirty="0">
                <a:solidFill>
                  <a:srgbClr val="00B050"/>
                </a:solidFill>
                <a:latin typeface="Century Gothic" panose="020B0502020202020204" pitchFamily="34" charset="0"/>
                <a:cs typeface="Arial" pitchFamily="34"/>
              </a:rPr>
              <a:t>Step 3: DeCovarT                                                 </a:t>
            </a:r>
            <a:r>
              <a:rPr lang="en-GB" sz="2400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rPr>
              <a:t>Brainstorming time.</a:t>
            </a:r>
          </a:p>
          <a:p>
            <a:r>
              <a:rPr lang="en-GB" sz="2400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rPr>
              <a:t>	Which tools to infer cellular composition? Which modelling categories?</a:t>
            </a:r>
            <a:endParaRPr lang="en-GB" sz="1600" dirty="0">
              <a:solidFill>
                <a:srgbClr val="FF0000"/>
              </a:solidFill>
              <a:latin typeface="Century Gothic" panose="020B0502020202020204" pitchFamily="34" charset="0"/>
              <a:cs typeface="Arial" pitchFamily="34"/>
            </a:endParaRPr>
          </a:p>
          <a:p>
            <a:endParaRPr lang="en-GB" sz="2400" dirty="0">
              <a:solidFill>
                <a:srgbClr val="FF0000"/>
              </a:solidFill>
              <a:latin typeface="Century Gothic" panose="020B0502020202020204" pitchFamily="34" charset="0"/>
              <a:cs typeface="Arial" pitchFamily="34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AE8B18-1BFA-613A-B6EB-F9DE5C47692D}"/>
              </a:ext>
            </a:extLst>
          </p:cNvPr>
          <p:cNvGrpSpPr/>
          <p:nvPr/>
        </p:nvGrpSpPr>
        <p:grpSpPr>
          <a:xfrm>
            <a:off x="4726924" y="3405243"/>
            <a:ext cx="5128620" cy="3469735"/>
            <a:chOff x="4195982" y="3046626"/>
            <a:chExt cx="4149573" cy="28073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49FA33F-39B9-14EF-1CF4-725CA47C7597}"/>
                </a:ext>
              </a:extLst>
            </p:cNvPr>
            <p:cNvSpPr/>
            <p:nvPr/>
          </p:nvSpPr>
          <p:spPr>
            <a:xfrm>
              <a:off x="4374270" y="3429000"/>
              <a:ext cx="3971285" cy="2424993"/>
            </a:xfrm>
            <a:custGeom>
              <a:avLst/>
              <a:gdLst>
                <a:gd name="connsiteX0" fmla="*/ 0 w 3175068"/>
                <a:gd name="connsiteY0" fmla="*/ 0 h 1938797"/>
                <a:gd name="connsiteX1" fmla="*/ 3175068 w 3175068"/>
                <a:gd name="connsiteY1" fmla="*/ 0 h 1938797"/>
                <a:gd name="connsiteX2" fmla="*/ 3175068 w 3175068"/>
                <a:gd name="connsiteY2" fmla="*/ 1679897 h 1938797"/>
                <a:gd name="connsiteX3" fmla="*/ 2916168 w 3175068"/>
                <a:gd name="connsiteY3" fmla="*/ 1938797 h 1938797"/>
                <a:gd name="connsiteX4" fmla="*/ 258900 w 3175068"/>
                <a:gd name="connsiteY4" fmla="*/ 1938797 h 1938797"/>
                <a:gd name="connsiteX5" fmla="*/ 0 w 3175068"/>
                <a:gd name="connsiteY5" fmla="*/ 1679897 h 1938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5068" h="1938797">
                  <a:moveTo>
                    <a:pt x="0" y="0"/>
                  </a:moveTo>
                  <a:lnTo>
                    <a:pt x="3175068" y="0"/>
                  </a:lnTo>
                  <a:lnTo>
                    <a:pt x="3175068" y="1679897"/>
                  </a:lnTo>
                  <a:cubicBezTo>
                    <a:pt x="3175068" y="1822884"/>
                    <a:pt x="3059155" y="1938797"/>
                    <a:pt x="2916168" y="1938797"/>
                  </a:cubicBezTo>
                  <a:lnTo>
                    <a:pt x="258900" y="1938797"/>
                  </a:lnTo>
                  <a:cubicBezTo>
                    <a:pt x="115913" y="1938797"/>
                    <a:pt x="0" y="1822884"/>
                    <a:pt x="0" y="1679897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 tIns="205740" rtlCol="0" anchor="ctr">
              <a:no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b="0" i="0" u="none" strike="noStrike" kern="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MuSiC.</a:t>
              </a:r>
            </a:p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GB" b="0" i="0" dirty="0" err="1">
                  <a:solidFill>
                    <a:srgbClr val="002060"/>
                  </a:solidFill>
                  <a:effectLst/>
                  <a:latin typeface="courier"/>
                </a:rPr>
                <a:t>CIBERSORTx</a:t>
              </a:r>
              <a:endParaRPr lang="en-US" kern="0" noProof="1">
                <a:solidFill>
                  <a:srgbClr val="002060"/>
                </a:solidFill>
                <a:latin typeface="courier"/>
              </a:endParaRPr>
            </a:p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b="0" i="0" u="none" strike="noStrike" kern="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ourier"/>
                </a:rPr>
                <a:t>Bisque</a:t>
              </a:r>
            </a:p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kern="0" noProof="1">
                  <a:solidFill>
                    <a:srgbClr val="002060"/>
                  </a:solidFill>
                  <a:latin typeface="courier"/>
                </a:rPr>
                <a:t>DWLS</a:t>
              </a:r>
            </a:p>
            <a:p>
              <a:pPr marL="285750" marR="0" lvl="0" indent="-28575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b="0" i="0" u="none" strike="noStrike" kern="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ourier"/>
                </a:rPr>
                <a:t>… 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C08562-F9CA-D0D6-AEDF-817FCC8D43EC}"/>
                </a:ext>
              </a:extLst>
            </p:cNvPr>
            <p:cNvSpPr/>
            <p:nvPr/>
          </p:nvSpPr>
          <p:spPr>
            <a:xfrm>
              <a:off x="4374270" y="3224195"/>
              <a:ext cx="3971283" cy="742391"/>
            </a:xfrm>
            <a:custGeom>
              <a:avLst/>
              <a:gdLst>
                <a:gd name="connsiteX0" fmla="*/ 258900 w 3175068"/>
                <a:gd name="connsiteY0" fmla="*/ 0 h 593547"/>
                <a:gd name="connsiteX1" fmla="*/ 2916168 w 3175068"/>
                <a:gd name="connsiteY1" fmla="*/ 0 h 593547"/>
                <a:gd name="connsiteX2" fmla="*/ 3175068 w 3175068"/>
                <a:gd name="connsiteY2" fmla="*/ 258900 h 593547"/>
                <a:gd name="connsiteX3" fmla="*/ 3175068 w 3175068"/>
                <a:gd name="connsiteY3" fmla="*/ 593547 h 593547"/>
                <a:gd name="connsiteX4" fmla="*/ 0 w 3175068"/>
                <a:gd name="connsiteY4" fmla="*/ 593547 h 593547"/>
                <a:gd name="connsiteX5" fmla="*/ 0 w 3175068"/>
                <a:gd name="connsiteY5" fmla="*/ 258900 h 593547"/>
                <a:gd name="connsiteX6" fmla="*/ 258900 w 3175068"/>
                <a:gd name="connsiteY6" fmla="*/ 0 h 593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5068" h="593547">
                  <a:moveTo>
                    <a:pt x="258900" y="0"/>
                  </a:moveTo>
                  <a:lnTo>
                    <a:pt x="2916168" y="0"/>
                  </a:lnTo>
                  <a:cubicBezTo>
                    <a:pt x="3059155" y="0"/>
                    <a:pt x="3175068" y="115913"/>
                    <a:pt x="3175068" y="258900"/>
                  </a:cubicBezTo>
                  <a:lnTo>
                    <a:pt x="3175068" y="593547"/>
                  </a:lnTo>
                  <a:lnTo>
                    <a:pt x="0" y="593547"/>
                  </a:lnTo>
                  <a:lnTo>
                    <a:pt x="0" y="258900"/>
                  </a:lnTo>
                  <a:cubicBezTo>
                    <a:pt x="0" y="115913"/>
                    <a:pt x="115913" y="0"/>
                    <a:pt x="258900" y="0"/>
                  </a:cubicBezTo>
                  <a:close/>
                </a:path>
              </a:pathLst>
            </a:custGeom>
            <a:solidFill>
              <a:srgbClr val="F7931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Ins="274320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2</a:t>
              </a:r>
              <a:r>
                <a:rPr kumimoji="0" lang="en-US" sz="1800" b="1" i="0" u="none" strike="noStrike" kern="0" cap="none" spc="0" normalizeH="0" baseline="3000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nd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 generation of</a:t>
              </a: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entury Gothic" panose="020F0302020204030204"/>
                </a:rPr>
                <a:t>deconvolution algorithms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D48FC9A-6769-C4B7-B435-974BCD25B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982" y="3046626"/>
              <a:ext cx="1097526" cy="109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83F340-F140-440B-1678-6D5FAF256F65}"/>
              </a:ext>
            </a:extLst>
          </p:cNvPr>
          <p:cNvGrpSpPr/>
          <p:nvPr/>
        </p:nvGrpSpPr>
        <p:grpSpPr>
          <a:xfrm>
            <a:off x="-131189" y="631374"/>
            <a:ext cx="5078463" cy="3524089"/>
            <a:chOff x="250621" y="1296559"/>
            <a:chExt cx="4067909" cy="282283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41850B8-4A7A-C0EB-AC3C-B8FBFBA38DCC}"/>
                </a:ext>
              </a:extLst>
            </p:cNvPr>
            <p:cNvGrpSpPr/>
            <p:nvPr/>
          </p:nvGrpSpPr>
          <p:grpSpPr>
            <a:xfrm>
              <a:off x="347245" y="1477113"/>
              <a:ext cx="3971285" cy="2642283"/>
              <a:chOff x="224699" y="2165603"/>
              <a:chExt cx="3971285" cy="264228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224ED1C-6A29-FE3A-5178-5D0997FFF631}"/>
                  </a:ext>
                </a:extLst>
              </p:cNvPr>
              <p:cNvSpPr/>
              <p:nvPr/>
            </p:nvSpPr>
            <p:spPr>
              <a:xfrm>
                <a:off x="224699" y="2382893"/>
                <a:ext cx="3971285" cy="2424993"/>
              </a:xfrm>
              <a:custGeom>
                <a:avLst/>
                <a:gdLst>
                  <a:gd name="connsiteX0" fmla="*/ 0 w 3175068"/>
                  <a:gd name="connsiteY0" fmla="*/ 0 h 1938797"/>
                  <a:gd name="connsiteX1" fmla="*/ 3175068 w 3175068"/>
                  <a:gd name="connsiteY1" fmla="*/ 0 h 1938797"/>
                  <a:gd name="connsiteX2" fmla="*/ 3175068 w 3175068"/>
                  <a:gd name="connsiteY2" fmla="*/ 1679897 h 1938797"/>
                  <a:gd name="connsiteX3" fmla="*/ 2916168 w 3175068"/>
                  <a:gd name="connsiteY3" fmla="*/ 1938797 h 1938797"/>
                  <a:gd name="connsiteX4" fmla="*/ 258900 w 3175068"/>
                  <a:gd name="connsiteY4" fmla="*/ 1938797 h 1938797"/>
                  <a:gd name="connsiteX5" fmla="*/ 0 w 3175068"/>
                  <a:gd name="connsiteY5" fmla="*/ 1679897 h 1938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75068" h="1938797">
                    <a:moveTo>
                      <a:pt x="0" y="0"/>
                    </a:moveTo>
                    <a:lnTo>
                      <a:pt x="3175068" y="0"/>
                    </a:lnTo>
                    <a:lnTo>
                      <a:pt x="3175068" y="1679897"/>
                    </a:lnTo>
                    <a:cubicBezTo>
                      <a:pt x="3175068" y="1822884"/>
                      <a:pt x="3059155" y="1938797"/>
                      <a:pt x="2916168" y="1938797"/>
                    </a:cubicBezTo>
                    <a:lnTo>
                      <a:pt x="258900" y="1938797"/>
                    </a:lnTo>
                    <a:cubicBezTo>
                      <a:pt x="115913" y="1938797"/>
                      <a:pt x="0" y="1822884"/>
                      <a:pt x="0" y="1679897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28600" dist="381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wrap="square" tIns="205740" rtlCol="0" anchor="ctr">
                <a:noAutofit/>
              </a:bodyPr>
              <a:lstStyle/>
              <a:p>
                <a:pPr marL="285750" marR="0" lvl="0" indent="-28575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0" cap="none" spc="0" normalizeH="0" baseline="0" noProof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ourier"/>
                  </a:rPr>
                  <a:t>CIBERSORT</a:t>
                </a:r>
              </a:p>
              <a:p>
                <a:pPr marL="285750" marR="0" lvl="0" indent="-28575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600" kern="0" noProof="1">
                    <a:solidFill>
                      <a:srgbClr val="002060"/>
                    </a:solidFill>
                    <a:latin typeface="courier"/>
                  </a:rPr>
                  <a:t>QuantiSeq</a:t>
                </a:r>
                <a:endParaRPr kumimoji="0" lang="en-US" sz="1600" b="0" i="0" u="none" strike="noStrike" kern="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ourier"/>
                </a:endParaRPr>
              </a:p>
              <a:p>
                <a:pPr marL="285750" marR="0" lvl="0" indent="-28575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0" cap="none" spc="0" normalizeH="0" baseline="0" noProof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ourier"/>
                  </a:rPr>
                  <a:t>DeCovarT</a:t>
                </a:r>
              </a:p>
              <a:p>
                <a:pPr marL="285750" marR="0" lvl="0" indent="-28575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1600" kern="0" noProof="1">
                    <a:solidFill>
                      <a:srgbClr val="002060"/>
                    </a:solidFill>
                    <a:latin typeface="courier"/>
                  </a:rPr>
                  <a:t>…</a:t>
                </a:r>
                <a:endParaRPr kumimoji="0" lang="en-US" sz="1600" b="0" i="0" u="none" strike="noStrike" kern="0" cap="none" spc="0" normalizeH="0" baseline="0" noProof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ourier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436E4E3-C936-4573-C454-9B8A84CA4407}"/>
                  </a:ext>
                </a:extLst>
              </p:cNvPr>
              <p:cNvSpPr/>
              <p:nvPr/>
            </p:nvSpPr>
            <p:spPr>
              <a:xfrm>
                <a:off x="224699" y="2165603"/>
                <a:ext cx="3971283" cy="742391"/>
              </a:xfrm>
              <a:custGeom>
                <a:avLst/>
                <a:gdLst>
                  <a:gd name="connsiteX0" fmla="*/ 258900 w 3175068"/>
                  <a:gd name="connsiteY0" fmla="*/ 0 h 593547"/>
                  <a:gd name="connsiteX1" fmla="*/ 2916168 w 3175068"/>
                  <a:gd name="connsiteY1" fmla="*/ 0 h 593547"/>
                  <a:gd name="connsiteX2" fmla="*/ 3175068 w 3175068"/>
                  <a:gd name="connsiteY2" fmla="*/ 258900 h 593547"/>
                  <a:gd name="connsiteX3" fmla="*/ 3175068 w 3175068"/>
                  <a:gd name="connsiteY3" fmla="*/ 593547 h 593547"/>
                  <a:gd name="connsiteX4" fmla="*/ 0 w 3175068"/>
                  <a:gd name="connsiteY4" fmla="*/ 593547 h 593547"/>
                  <a:gd name="connsiteX5" fmla="*/ 0 w 3175068"/>
                  <a:gd name="connsiteY5" fmla="*/ 258900 h 593547"/>
                  <a:gd name="connsiteX6" fmla="*/ 258900 w 3175068"/>
                  <a:gd name="connsiteY6" fmla="*/ 0 h 593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5068" h="593547">
                    <a:moveTo>
                      <a:pt x="258900" y="0"/>
                    </a:moveTo>
                    <a:lnTo>
                      <a:pt x="2916168" y="0"/>
                    </a:lnTo>
                    <a:cubicBezTo>
                      <a:pt x="3059155" y="0"/>
                      <a:pt x="3175068" y="115913"/>
                      <a:pt x="3175068" y="258900"/>
                    </a:cubicBezTo>
                    <a:lnTo>
                      <a:pt x="3175068" y="593547"/>
                    </a:lnTo>
                    <a:lnTo>
                      <a:pt x="0" y="593547"/>
                    </a:lnTo>
                    <a:lnTo>
                      <a:pt x="0" y="258900"/>
                    </a:lnTo>
                    <a:cubicBezTo>
                      <a:pt x="0" y="115913"/>
                      <a:pt x="115913" y="0"/>
                      <a:pt x="258900" y="0"/>
                    </a:cubicBezTo>
                    <a:close/>
                  </a:path>
                </a:pathLst>
              </a:custGeom>
              <a:solidFill>
                <a:srgbClr val="3A5C8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Ins="274320" rtlCol="0" anchor="ctr"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rPr>
                  <a:t>1</a:t>
                </a:r>
                <a:r>
                  <a:rPr kumimoji="0" lang="en-US" sz="1800" b="1" i="0" u="none" strike="noStrike" kern="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rPr>
                  <a:t>s</a:t>
                </a:r>
                <a:r>
                  <a:rPr lang="en-US" b="1" kern="0" baseline="30000" dirty="0">
                    <a:solidFill>
                      <a:prstClr val="white"/>
                    </a:solidFill>
                    <a:latin typeface="Century Gothic" panose="020F0302020204030204"/>
                  </a:rPr>
                  <a:t>t</a:t>
                </a:r>
                <a:r>
                  <a:rPr lang="en-US" b="1" kern="0" dirty="0">
                    <a:solidFill>
                      <a:prstClr val="white"/>
                    </a:solidFill>
                    <a:latin typeface="Century Gothic" panose="020F0302020204030204"/>
                  </a:rPr>
                  <a:t> generation of </a:t>
                </a:r>
              </a:p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kern="0" dirty="0">
                    <a:solidFill>
                      <a:prstClr val="white"/>
                    </a:solidFill>
                    <a:latin typeface="Century Gothic" panose="020F0302020204030204"/>
                  </a:rPr>
                  <a:t>deconvolution algorithms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F789907-DAC9-C2EF-A040-92A035B82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621" y="1296559"/>
              <a:ext cx="1103498" cy="1103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61189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  <a:ln w="57150"/>
        </p:spPr>
        <p:txBody>
          <a:bodyPr/>
          <a:lstStyle/>
          <a:p>
            <a:pPr lvl="0"/>
            <a:fld id="{947890D0-58DA-4F53-B9C8-1F7EB626E16D}" type="slidenum">
              <a:rPr lang="en-GB" noProof="0" smtClean="0"/>
              <a:pPr lvl="0"/>
              <a:t>47</a:t>
            </a:fld>
            <a:endParaRPr lang="en-GB" noProof="0" dirty="0"/>
          </a:p>
        </p:txBody>
      </p:sp>
      <p:sp>
        <p:nvSpPr>
          <p:cNvPr id="33" name="TextBox 57">
            <a:extLst>
              <a:ext uri="{FF2B5EF4-FFF2-40B4-BE49-F238E27FC236}">
                <a16:creationId xmlns:a16="http://schemas.microsoft.com/office/drawing/2014/main" id="{036521AB-CDE4-BA6E-714C-A6ED50F147F2}"/>
              </a:ext>
            </a:extLst>
          </p:cNvPr>
          <p:cNvSpPr txBox="1"/>
          <p:nvPr/>
        </p:nvSpPr>
        <p:spPr>
          <a:xfrm>
            <a:off x="3594796" y="898895"/>
            <a:ext cx="6881643" cy="707886"/>
          </a:xfrm>
          <a:prstGeom prst="rect">
            <a:avLst/>
          </a:prstGeom>
          <a:noFill/>
          <a:ln w="57150">
            <a:noFill/>
          </a:ln>
        </p:spPr>
        <p:txBody>
          <a:bodyPr wrap="square" lIns="0" r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u="none" strike="noStrike" kern="1200" cap="none" spc="0" normalizeH="0" baseline="0" noProof="1">
                <a:ln>
                  <a:noFill/>
                </a:ln>
                <a:solidFill>
                  <a:srgbClr val="CC0505"/>
                </a:solidFill>
                <a:effectLst/>
                <a:uLnTx/>
                <a:uFillTx/>
                <a:ea typeface="+mn-ea"/>
                <a:cs typeface="+mn-cs"/>
              </a:rPr>
              <a:t>Minimise quadratic error in </a:t>
            </a:r>
            <a:r>
              <a:rPr kumimoji="0" lang="en-GB" sz="2000" b="0" i="1" u="none" strike="noStrike" kern="1200" cap="none" spc="0" normalizeH="0" baseline="0" noProof="1">
                <a:ln>
                  <a:noFill/>
                </a:ln>
                <a:solidFill>
                  <a:srgbClr val="CC0505"/>
                </a:solidFill>
                <a:effectLst/>
                <a:uLnTx/>
                <a:uFillTx/>
                <a:ea typeface="+mn-ea"/>
                <a:cs typeface="+mn-cs"/>
              </a:rPr>
              <a:t>a regression framework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u="none" strike="noStrike" kern="1200" cap="none" spc="0" normalizeH="0" baseline="0" noProof="1">
                <a:ln>
                  <a:noFill/>
                </a:ln>
                <a:solidFill>
                  <a:srgbClr val="007F7F"/>
                </a:solidFill>
                <a:effectLst/>
                <a:uLnTx/>
                <a:uFillTx/>
                <a:ea typeface="+mn-ea"/>
                <a:cs typeface="+mn-cs"/>
              </a:rPr>
              <a:t>or </a:t>
            </a:r>
            <a:r>
              <a:rPr kumimoji="0" lang="en-GB" sz="2000" b="0" i="0" u="none" strike="noStrike" kern="1200" cap="none" spc="0" normalizeH="0" baseline="0" noProof="1">
                <a:ln>
                  <a:noFill/>
                </a:ln>
                <a:solidFill>
                  <a:srgbClr val="007F7F"/>
                </a:solidFill>
                <a:effectLst/>
                <a:uLnTx/>
                <a:uFillTx/>
                <a:ea typeface="+mn-ea"/>
                <a:cs typeface="+mn-cs"/>
              </a:rPr>
              <a:t>MLE/MAP of a </a:t>
            </a:r>
            <a:r>
              <a:rPr kumimoji="0" lang="en-GB" sz="2000" b="0" i="1" u="none" strike="noStrike" kern="1200" cap="none" spc="0" normalizeH="0" baseline="0" noProof="1">
                <a:ln>
                  <a:noFill/>
                </a:ln>
                <a:solidFill>
                  <a:srgbClr val="007F7F"/>
                </a:solidFill>
                <a:effectLst/>
                <a:uLnTx/>
                <a:uFillTx/>
                <a:ea typeface="+mn-ea"/>
                <a:cs typeface="+mn-cs"/>
              </a:rPr>
              <a:t>probalistic</a:t>
            </a:r>
            <a:r>
              <a:rPr lang="en-GB" sz="2000" i="1" noProof="1">
                <a:solidFill>
                  <a:srgbClr val="007F7F"/>
                </a:solidFill>
              </a:rPr>
              <a:t> </a:t>
            </a:r>
            <a:r>
              <a:rPr kumimoji="0" lang="en-GB" sz="2000" b="0" i="1" u="none" strike="noStrike" kern="1200" cap="none" spc="0" normalizeH="0" baseline="0" noProof="1">
                <a:ln>
                  <a:noFill/>
                </a:ln>
                <a:solidFill>
                  <a:srgbClr val="007F7F"/>
                </a:solidFill>
                <a:effectLst/>
                <a:uLnTx/>
                <a:uFillTx/>
                <a:ea typeface="+mn-ea"/>
                <a:cs typeface="+mn-cs"/>
              </a:rPr>
              <a:t>model</a:t>
            </a:r>
          </a:p>
        </p:txBody>
      </p:sp>
      <p:cxnSp>
        <p:nvCxnSpPr>
          <p:cNvPr id="17" name="Google Shape;11226;p76">
            <a:extLst>
              <a:ext uri="{FF2B5EF4-FFF2-40B4-BE49-F238E27FC236}">
                <a16:creationId xmlns:a16="http://schemas.microsoft.com/office/drawing/2014/main" id="{40EF1BDA-F72B-028D-771F-0CFF2244E66B}"/>
              </a:ext>
            </a:extLst>
          </p:cNvPr>
          <p:cNvCxnSpPr>
            <a:cxnSpLocks/>
            <a:stCxn id="50" idx="2"/>
            <a:endCxn id="48" idx="0"/>
          </p:cNvCxnSpPr>
          <p:nvPr/>
        </p:nvCxnSpPr>
        <p:spPr>
          <a:xfrm rot="16200000" flipH="1">
            <a:off x="7838643" y="-658448"/>
            <a:ext cx="813130" cy="3775415"/>
          </a:xfrm>
          <a:prstGeom prst="bentConnector3">
            <a:avLst>
              <a:gd name="adj1" fmla="val 1972"/>
            </a:avLst>
          </a:prstGeom>
          <a:noFill/>
          <a:ln w="38100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11229;p76">
            <a:extLst>
              <a:ext uri="{FF2B5EF4-FFF2-40B4-BE49-F238E27FC236}">
                <a16:creationId xmlns:a16="http://schemas.microsoft.com/office/drawing/2014/main" id="{CCF23F5A-5D43-1C46-1584-816ECC3F59E0}"/>
              </a:ext>
            </a:extLst>
          </p:cNvPr>
          <p:cNvCxnSpPr>
            <a:cxnSpLocks/>
            <a:stCxn id="49" idx="0"/>
            <a:endCxn id="50" idx="2"/>
          </p:cNvCxnSpPr>
          <p:nvPr/>
        </p:nvCxnSpPr>
        <p:spPr>
          <a:xfrm rot="5400000" flipH="1" flipV="1">
            <a:off x="4660129" y="19756"/>
            <a:ext cx="894433" cy="2500312"/>
          </a:xfrm>
          <a:prstGeom prst="bentConnector3">
            <a:avLst>
              <a:gd name="adj1" fmla="val 98276"/>
            </a:avLst>
          </a:prstGeom>
          <a:noFill/>
          <a:ln w="38100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11233;p76 1">
            <a:extLst>
              <a:ext uri="{FF2B5EF4-FFF2-40B4-BE49-F238E27FC236}">
                <a16:creationId xmlns:a16="http://schemas.microsoft.com/office/drawing/2014/main" id="{88EF71BD-DC1C-5532-6DC0-3E3A981BFA4B}"/>
              </a:ext>
            </a:extLst>
          </p:cNvPr>
          <p:cNvCxnSpPr>
            <a:cxnSpLocks/>
            <a:stCxn id="40" idx="0"/>
            <a:endCxn id="49" idx="2"/>
          </p:cNvCxnSpPr>
          <p:nvPr/>
        </p:nvCxnSpPr>
        <p:spPr>
          <a:xfrm rot="16200000" flipV="1">
            <a:off x="4816858" y="1480339"/>
            <a:ext cx="504229" cy="2423565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11235;p76">
            <a:extLst>
              <a:ext uri="{FF2B5EF4-FFF2-40B4-BE49-F238E27FC236}">
                <a16:creationId xmlns:a16="http://schemas.microsoft.com/office/drawing/2014/main" id="{70E97CEF-90A9-D8E1-D3FD-37336FBBD44A}"/>
              </a:ext>
            </a:extLst>
          </p:cNvPr>
          <p:cNvCxnSpPr>
            <a:cxnSpLocks/>
            <a:stCxn id="48" idx="2"/>
            <a:endCxn id="43" idx="0"/>
          </p:cNvCxnSpPr>
          <p:nvPr/>
        </p:nvCxnSpPr>
        <p:spPr>
          <a:xfrm rot="16200000" flipH="1">
            <a:off x="9691536" y="2800083"/>
            <a:ext cx="1764607" cy="881847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" name="Google Shape;11237;p76">
            <a:extLst>
              <a:ext uri="{FF2B5EF4-FFF2-40B4-BE49-F238E27FC236}">
                <a16:creationId xmlns:a16="http://schemas.microsoft.com/office/drawing/2014/main" id="{F6130C35-15B0-981D-F343-F5B503368AB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25711" y="2404775"/>
            <a:ext cx="1738035" cy="1676375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11234;p76 1">
            <a:extLst>
              <a:ext uri="{FF2B5EF4-FFF2-40B4-BE49-F238E27FC236}">
                <a16:creationId xmlns:a16="http://schemas.microsoft.com/office/drawing/2014/main" id="{158875FB-FCD9-A511-8F28-BA6C86535AB9}"/>
              </a:ext>
            </a:extLst>
          </p:cNvPr>
          <p:cNvSpPr/>
          <p:nvPr/>
        </p:nvSpPr>
        <p:spPr>
          <a:xfrm>
            <a:off x="4588583" y="2944236"/>
            <a:ext cx="3384341" cy="722879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</a:rPr>
              <a:t>Quadratic programming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rgbClr val="FF0000"/>
                </a:solidFill>
              </a:rPr>
              <a:t>DeconRNASeq</a:t>
            </a:r>
            <a:r>
              <a:rPr lang="en-GB" sz="1600" dirty="0">
                <a:solidFill>
                  <a:srgbClr val="FF0000"/>
                </a:solidFill>
              </a:rPr>
              <a:t>, Gong 2013</a:t>
            </a:r>
          </a:p>
        </p:txBody>
      </p:sp>
      <p:sp>
        <p:nvSpPr>
          <p:cNvPr id="42" name="Google Shape;11238;p76">
            <a:extLst>
              <a:ext uri="{FF2B5EF4-FFF2-40B4-BE49-F238E27FC236}">
                <a16:creationId xmlns:a16="http://schemas.microsoft.com/office/drawing/2014/main" id="{79B4CA22-63B6-B0C0-6A8A-A89757E51A06}"/>
              </a:ext>
            </a:extLst>
          </p:cNvPr>
          <p:cNvSpPr/>
          <p:nvPr/>
        </p:nvSpPr>
        <p:spPr>
          <a:xfrm>
            <a:off x="7190621" y="4096739"/>
            <a:ext cx="2531840" cy="1208113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07F7F"/>
                </a:solidFill>
              </a:rPr>
              <a:t>Discrete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07F7F"/>
                </a:solidFill>
              </a:rPr>
              <a:t>distributions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7F7F"/>
                </a:solidFill>
              </a:rPr>
              <a:t>PERT</a:t>
            </a:r>
            <a:r>
              <a:rPr lang="en-GB" sz="1600" dirty="0">
                <a:solidFill>
                  <a:srgbClr val="007F7F"/>
                </a:solidFill>
              </a:rPr>
              <a:t> </a:t>
            </a:r>
            <a:r>
              <a:rPr lang="en-GB" sz="1600" i="1" dirty="0">
                <a:solidFill>
                  <a:srgbClr val="007F7F"/>
                </a:solidFill>
              </a:rPr>
              <a:t>(</a:t>
            </a:r>
            <a:r>
              <a:rPr lang="en-GB" sz="1600" i="1" dirty="0" err="1">
                <a:solidFill>
                  <a:srgbClr val="007F7F"/>
                </a:solidFill>
              </a:rPr>
              <a:t>Qiao</a:t>
            </a:r>
            <a:r>
              <a:rPr lang="en-GB" sz="1600" i="1" dirty="0">
                <a:solidFill>
                  <a:srgbClr val="007F7F"/>
                </a:solidFill>
              </a:rPr>
              <a:t>, 2012)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7F7F"/>
                </a:solidFill>
              </a:rPr>
              <a:t>TEMT</a:t>
            </a:r>
            <a:r>
              <a:rPr lang="en-GB" sz="1600" i="1" dirty="0">
                <a:solidFill>
                  <a:srgbClr val="007F7F"/>
                </a:solidFill>
              </a:rPr>
              <a:t> (Li, 2013)</a:t>
            </a:r>
            <a:endParaRPr lang="en-GB" sz="1600" dirty="0">
              <a:solidFill>
                <a:srgbClr val="007F7F"/>
              </a:solidFill>
            </a:endParaRPr>
          </a:p>
        </p:txBody>
      </p:sp>
      <p:sp>
        <p:nvSpPr>
          <p:cNvPr id="43" name="Google Shape;11236;p76">
            <a:extLst>
              <a:ext uri="{FF2B5EF4-FFF2-40B4-BE49-F238E27FC236}">
                <a16:creationId xmlns:a16="http://schemas.microsoft.com/office/drawing/2014/main" id="{1CB288CB-3445-2B86-F09B-FEED7BAB5F41}"/>
              </a:ext>
            </a:extLst>
          </p:cNvPr>
          <p:cNvSpPr/>
          <p:nvPr/>
        </p:nvSpPr>
        <p:spPr>
          <a:xfrm>
            <a:off x="9827864" y="4123311"/>
            <a:ext cx="2373798" cy="1526954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07F7F"/>
                </a:solidFill>
              </a:rPr>
              <a:t>Continuous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07F7F"/>
                </a:solidFill>
              </a:rPr>
              <a:t>distributions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b="1" dirty="0" err="1">
                <a:solidFill>
                  <a:srgbClr val="007F7F"/>
                </a:solidFill>
              </a:rPr>
              <a:t>Dsection</a:t>
            </a:r>
            <a:r>
              <a:rPr lang="en-GB" sz="1600" dirty="0">
                <a:solidFill>
                  <a:srgbClr val="007F7F"/>
                </a:solidFill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007F7F"/>
                </a:solidFill>
              </a:rPr>
              <a:t>     (</a:t>
            </a:r>
            <a:r>
              <a:rPr lang="en-GB" sz="1600" b="0" i="0" u="none" strike="noStrike" baseline="0" dirty="0" err="1">
                <a:solidFill>
                  <a:srgbClr val="007F7F"/>
                </a:solidFill>
              </a:rPr>
              <a:t>Erkkilä</a:t>
            </a:r>
            <a:r>
              <a:rPr lang="en-GB" sz="1600" b="0" i="0" u="none" strike="noStrike" baseline="0" dirty="0">
                <a:solidFill>
                  <a:srgbClr val="007F7F"/>
                </a:solidFill>
              </a:rPr>
              <a:t>, </a:t>
            </a:r>
            <a:r>
              <a:rPr lang="en-GB" sz="1600" dirty="0">
                <a:solidFill>
                  <a:srgbClr val="007F7F"/>
                </a:solidFill>
              </a:rPr>
              <a:t>2010</a:t>
            </a:r>
            <a:r>
              <a:rPr lang="en-GB" sz="1600" b="0" i="0" u="none" strike="noStrike" baseline="0" dirty="0">
                <a:solidFill>
                  <a:srgbClr val="007F7F"/>
                </a:solidFill>
              </a:rPr>
              <a:t>)</a:t>
            </a:r>
            <a:endParaRPr lang="en-GB" sz="1600" dirty="0">
              <a:solidFill>
                <a:srgbClr val="007F7F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b="1" dirty="0" err="1">
                <a:solidFill>
                  <a:srgbClr val="007F7F"/>
                </a:solidFill>
              </a:rPr>
              <a:t>Dmix</a:t>
            </a:r>
            <a:r>
              <a:rPr lang="en-GB" sz="1600" dirty="0">
                <a:solidFill>
                  <a:srgbClr val="007F7F"/>
                </a:solidFill>
              </a:rPr>
              <a:t>(t) (Wang, 2018)</a:t>
            </a:r>
          </a:p>
        </p:txBody>
      </p:sp>
      <p:sp>
        <p:nvSpPr>
          <p:cNvPr id="48" name="Google Shape;11228;p76">
            <a:extLst>
              <a:ext uri="{FF2B5EF4-FFF2-40B4-BE49-F238E27FC236}">
                <a16:creationId xmlns:a16="http://schemas.microsoft.com/office/drawing/2014/main" id="{F579767A-139E-903A-BC77-AB60EE3B712F}"/>
              </a:ext>
            </a:extLst>
          </p:cNvPr>
          <p:cNvSpPr/>
          <p:nvPr/>
        </p:nvSpPr>
        <p:spPr>
          <a:xfrm>
            <a:off x="9206348" y="1635825"/>
            <a:ext cx="1853135" cy="722879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869F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07F7F"/>
                </a:solidFill>
              </a:rPr>
              <a:t>Probalistic</a:t>
            </a:r>
          </a:p>
        </p:txBody>
      </p:sp>
      <p:sp>
        <p:nvSpPr>
          <p:cNvPr id="49" name="Google Shape;11230;p76">
            <a:extLst>
              <a:ext uri="{FF2B5EF4-FFF2-40B4-BE49-F238E27FC236}">
                <a16:creationId xmlns:a16="http://schemas.microsoft.com/office/drawing/2014/main" id="{2651E000-118A-1F1B-EE5E-A6A7E2B10EA3}"/>
              </a:ext>
            </a:extLst>
          </p:cNvPr>
          <p:cNvSpPr/>
          <p:nvPr/>
        </p:nvSpPr>
        <p:spPr>
          <a:xfrm>
            <a:off x="2930621" y="1717128"/>
            <a:ext cx="1853135" cy="722879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869F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</a:rPr>
              <a:t>Regression</a:t>
            </a:r>
          </a:p>
        </p:txBody>
      </p:sp>
      <p:sp>
        <p:nvSpPr>
          <p:cNvPr id="50" name="Google Shape;11227;p76">
            <a:extLst>
              <a:ext uri="{FF2B5EF4-FFF2-40B4-BE49-F238E27FC236}">
                <a16:creationId xmlns:a16="http://schemas.microsoft.com/office/drawing/2014/main" id="{13CC3DB0-09DE-3351-57E0-7362BF33B4FB}"/>
              </a:ext>
            </a:extLst>
          </p:cNvPr>
          <p:cNvSpPr/>
          <p:nvPr/>
        </p:nvSpPr>
        <p:spPr>
          <a:xfrm>
            <a:off x="5178310" y="99816"/>
            <a:ext cx="2358382" cy="722879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002060"/>
                </a:solidFill>
              </a:rPr>
              <a:t>Signature-based</a:t>
            </a:r>
          </a:p>
        </p:txBody>
      </p:sp>
      <p:sp>
        <p:nvSpPr>
          <p:cNvPr id="51" name="Google Shape;11234;p76 2">
            <a:extLst>
              <a:ext uri="{FF2B5EF4-FFF2-40B4-BE49-F238E27FC236}">
                <a16:creationId xmlns:a16="http://schemas.microsoft.com/office/drawing/2014/main" id="{05D48C5B-EF0B-3426-A1C1-4CBAE3EA3CBF}"/>
              </a:ext>
            </a:extLst>
          </p:cNvPr>
          <p:cNvSpPr/>
          <p:nvPr/>
        </p:nvSpPr>
        <p:spPr>
          <a:xfrm>
            <a:off x="166789" y="4559078"/>
            <a:ext cx="2670142" cy="1349956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</a:rPr>
              <a:t>Uncoupling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0000"/>
                </a:solidFill>
              </a:rPr>
              <a:t>MMAD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0000"/>
                </a:solidFill>
              </a:rPr>
              <a:t>EPIC (</a:t>
            </a:r>
            <a:r>
              <a:rPr lang="en-GB" sz="1600" dirty="0" err="1">
                <a:solidFill>
                  <a:srgbClr val="FF0000"/>
                </a:solidFill>
              </a:rPr>
              <a:t>Racle</a:t>
            </a:r>
            <a:r>
              <a:rPr lang="en-GB" sz="1600" dirty="0">
                <a:solidFill>
                  <a:srgbClr val="FF0000"/>
                </a:solidFill>
              </a:rPr>
              <a:t>, 2017)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rgbClr val="FF0000"/>
                </a:solidFill>
              </a:rPr>
              <a:t>quanTIseq</a:t>
            </a:r>
            <a:r>
              <a:rPr lang="en-GB" sz="1600" dirty="0">
                <a:solidFill>
                  <a:srgbClr val="FF0000"/>
                </a:solidFill>
              </a:rPr>
              <a:t> (</a:t>
            </a:r>
            <a:r>
              <a:rPr lang="en-GB" sz="1600" dirty="0" err="1">
                <a:solidFill>
                  <a:srgbClr val="FF0000"/>
                </a:solidFill>
              </a:rPr>
              <a:t>Trajanoski</a:t>
            </a:r>
            <a:r>
              <a:rPr lang="en-GB" sz="1600" dirty="0">
                <a:solidFill>
                  <a:srgbClr val="FF0000"/>
                </a:solidFill>
              </a:rPr>
              <a:t>, 2019)</a:t>
            </a:r>
          </a:p>
        </p:txBody>
      </p:sp>
      <p:sp>
        <p:nvSpPr>
          <p:cNvPr id="64" name="Google Shape;11234;p76 3">
            <a:extLst>
              <a:ext uri="{FF2B5EF4-FFF2-40B4-BE49-F238E27FC236}">
                <a16:creationId xmlns:a16="http://schemas.microsoft.com/office/drawing/2014/main" id="{46F2FAD7-6DE4-A0E4-62F1-D42B0B19FAB8}"/>
              </a:ext>
            </a:extLst>
          </p:cNvPr>
          <p:cNvSpPr/>
          <p:nvPr/>
        </p:nvSpPr>
        <p:spPr>
          <a:xfrm>
            <a:off x="3527575" y="4642704"/>
            <a:ext cx="3663046" cy="1275025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</a:rPr>
              <a:t>Regularised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</a:rPr>
              <a:t>regression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FF0000"/>
                </a:solidFill>
              </a:rPr>
              <a:t>DCQ (Altman, 2014)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rgbClr val="FF0000"/>
                </a:solidFill>
              </a:rPr>
              <a:t>ImmQuant</a:t>
            </a:r>
            <a:r>
              <a:rPr lang="en-GB" sz="1600" dirty="0">
                <a:solidFill>
                  <a:srgbClr val="FF0000"/>
                </a:solidFill>
              </a:rPr>
              <a:t> (</a:t>
            </a:r>
            <a:r>
              <a:rPr lang="en-GB" sz="1600" dirty="0" err="1">
                <a:solidFill>
                  <a:srgbClr val="FF0000"/>
                </a:solidFill>
              </a:rPr>
              <a:t>Frishberg</a:t>
            </a:r>
            <a:r>
              <a:rPr lang="en-GB" sz="1600" dirty="0">
                <a:solidFill>
                  <a:srgbClr val="FF0000"/>
                </a:solidFill>
              </a:rPr>
              <a:t>, 2016)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FF0000"/>
              </a:solidFill>
            </a:endParaRPr>
          </a:p>
        </p:txBody>
      </p:sp>
      <p:cxnSp>
        <p:nvCxnSpPr>
          <p:cNvPr id="65" name="Google Shape;11233;p76 2">
            <a:extLst>
              <a:ext uri="{FF2B5EF4-FFF2-40B4-BE49-F238E27FC236}">
                <a16:creationId xmlns:a16="http://schemas.microsoft.com/office/drawing/2014/main" id="{B24ABFD1-360D-BFDF-A4C5-C6EA7915D944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44898" y="2813263"/>
            <a:ext cx="2126497" cy="1501905"/>
          </a:xfrm>
          <a:prstGeom prst="bentConnector3">
            <a:avLst>
              <a:gd name="adj1" fmla="val 19183"/>
            </a:avLst>
          </a:prstGeom>
          <a:noFill/>
          <a:ln w="38100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" name="Google Shape;11234;p76 4">
            <a:extLst>
              <a:ext uri="{FF2B5EF4-FFF2-40B4-BE49-F238E27FC236}">
                <a16:creationId xmlns:a16="http://schemas.microsoft.com/office/drawing/2014/main" id="{E9C6DC32-34CE-461F-59C6-AE6251D0AEFC}"/>
              </a:ext>
            </a:extLst>
          </p:cNvPr>
          <p:cNvSpPr/>
          <p:nvPr/>
        </p:nvSpPr>
        <p:spPr>
          <a:xfrm>
            <a:off x="22209" y="2994839"/>
            <a:ext cx="3467045" cy="861226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FF0000"/>
                </a:solidFill>
              </a:rPr>
              <a:t>Robust regression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0000"/>
                </a:solidFill>
              </a:rPr>
              <a:t>CIBERSORT (Newman, 2015)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0000"/>
                </a:solidFill>
              </a:rPr>
              <a:t>FARDEEP (Hao, 2019)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FF0000"/>
              </a:solidFill>
            </a:endParaRPr>
          </a:p>
        </p:txBody>
      </p:sp>
      <p:cxnSp>
        <p:nvCxnSpPr>
          <p:cNvPr id="173" name="Google Shape;11233;p76 3">
            <a:extLst>
              <a:ext uri="{FF2B5EF4-FFF2-40B4-BE49-F238E27FC236}">
                <a16:creationId xmlns:a16="http://schemas.microsoft.com/office/drawing/2014/main" id="{DBDB9B43-E889-5EB8-6254-39BF0BD3075B}"/>
              </a:ext>
            </a:extLst>
          </p:cNvPr>
          <p:cNvCxnSpPr>
            <a:cxnSpLocks/>
            <a:stCxn id="73" idx="0"/>
          </p:cNvCxnSpPr>
          <p:nvPr/>
        </p:nvCxnSpPr>
        <p:spPr>
          <a:xfrm rot="5400000" flipH="1" flipV="1">
            <a:off x="2674236" y="1773897"/>
            <a:ext cx="302439" cy="2139446"/>
          </a:xfrm>
          <a:prstGeom prst="bentConnector2">
            <a:avLst/>
          </a:prstGeom>
          <a:noFill/>
          <a:ln w="38100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7" name="Google Shape;11231;p76">
            <a:extLst>
              <a:ext uri="{FF2B5EF4-FFF2-40B4-BE49-F238E27FC236}">
                <a16:creationId xmlns:a16="http://schemas.microsoft.com/office/drawing/2014/main" id="{59DA123B-6A55-EC94-5BA0-52464AA4BD20}"/>
              </a:ext>
            </a:extLst>
          </p:cNvPr>
          <p:cNvCxnSpPr>
            <a:cxnSpLocks/>
          </p:cNvCxnSpPr>
          <p:nvPr/>
        </p:nvCxnSpPr>
        <p:spPr>
          <a:xfrm rot="5400000">
            <a:off x="1619990" y="2338812"/>
            <a:ext cx="2119071" cy="2355329"/>
          </a:xfrm>
          <a:prstGeom prst="bentConnector3">
            <a:avLst>
              <a:gd name="adj1" fmla="val 83162"/>
            </a:avLst>
          </a:prstGeom>
          <a:noFill/>
          <a:ln w="38100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Image 4" descr="\documentclass{article}&#10;\usepackage{amsmath}&#10;\usepackage{amsfonts}&#10;\usepackage{xcolor}&#10;\pagestyle{empty}&#10;\begin{document}&#10;\newcommand{\indep}{\perp \!\!\! \perp}&#10;&#10;\color{red}&#10;$$&#10;\boldsymbol{\hat{p}}_{i}^{\text{OLS}} =  \arg \min_{\boldsymbol{p}_{i}} ||\boldsymbol{X}\boldsymbol{p}_{i} - \boldsymbol{y}_i||^2  &#10;$$&#10;&#10;\end{document}" title="IguanaTex Bitmap Display">
            <a:extLst>
              <a:ext uri="{FF2B5EF4-FFF2-40B4-BE49-F238E27FC236}">
                <a16:creationId xmlns:a16="http://schemas.microsoft.com/office/drawing/2014/main" id="{B87F58BD-0088-A46F-0E66-EEBEFB4780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" y="991623"/>
            <a:ext cx="3819279" cy="528483"/>
          </a:xfrm>
          <a:prstGeom prst="rect">
            <a:avLst/>
          </a:prstGeom>
          <a:ln w="57150">
            <a:noFill/>
          </a:ln>
        </p:spPr>
      </p:pic>
      <p:pic>
        <p:nvPicPr>
          <p:cNvPr id="6" name="Image 5" descr="\documentclass{article}&#10;\usepackage{amsmath}&#10;\usepackage{amsfonts}&#10;\usepackage{xcolor}&#10;\pagestyle{empty}&#10;\begin{document}&#10;\newcommand{\indep}{\perp \!\!\! \perp}&#10;&#10;\color{teal}&#10;$$&#10;\hat{\boldsymbol{p}_i} = \arg \max_{\boldsymbol{p}_i} \left( \prod_{g=1}^G  \ell_{\boldsymbol{y}_{gi}| \boldsymbol{x}_{g, 1:J}} (\boldsymbol{p}_i)\right) &#10;$$&#10;&#10;\end{document}" title="IguanaTex Bitmap Display">
            <a:extLst>
              <a:ext uri="{FF2B5EF4-FFF2-40B4-BE49-F238E27FC236}">
                <a16:creationId xmlns:a16="http://schemas.microsoft.com/office/drawing/2014/main" id="{A2FA2F76-4951-4CF4-2CE2-2B3BADD1CFD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100" y="1669257"/>
            <a:ext cx="3317571" cy="700633"/>
          </a:xfrm>
          <a:prstGeom prst="rect">
            <a:avLst/>
          </a:prstGeom>
        </p:spPr>
      </p:pic>
      <p:sp>
        <p:nvSpPr>
          <p:cNvPr id="4" name="Oval 10">
            <a:extLst>
              <a:ext uri="{FF2B5EF4-FFF2-40B4-BE49-F238E27FC236}">
                <a16:creationId xmlns:a16="http://schemas.microsoft.com/office/drawing/2014/main" id="{CFE4829F-4F0B-0FD2-6508-D1AA0D05F363}"/>
              </a:ext>
            </a:extLst>
          </p:cNvPr>
          <p:cNvSpPr/>
          <p:nvPr/>
        </p:nvSpPr>
        <p:spPr>
          <a:xfrm>
            <a:off x="9722461" y="3797150"/>
            <a:ext cx="2373798" cy="20411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noFill/>
          <a:ln w="76200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entury Gothic" panose="020B0502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F3AC7-069E-43C0-24E0-E8BBE96B808A}"/>
              </a:ext>
            </a:extLst>
          </p:cNvPr>
          <p:cNvSpPr txBox="1">
            <a:spLocks/>
          </p:cNvSpPr>
          <p:nvPr/>
        </p:nvSpPr>
        <p:spPr>
          <a:xfrm>
            <a:off x="96624" y="68137"/>
            <a:ext cx="12095376" cy="5782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800" dirty="0">
                <a:solidFill>
                  <a:srgbClr val="00B050"/>
                </a:solidFill>
                <a:latin typeface="Century Gothic" panose="020B0502020202020204" pitchFamily="34" charset="0"/>
                <a:cs typeface="Arial" pitchFamily="34"/>
              </a:rPr>
              <a:t>Step 3: DeCovarT                                                 </a:t>
            </a:r>
            <a:r>
              <a:rPr lang="en-GB" sz="2400" dirty="0" err="1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rPr>
              <a:t>i</a:t>
            </a:r>
            <a:r>
              <a:rPr lang="en-GB" sz="1600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rPr>
              <a:t>) Partial deconvolution ecosystem review</a:t>
            </a:r>
          </a:p>
          <a:p>
            <a:endParaRPr lang="en-GB" sz="2400" dirty="0">
              <a:solidFill>
                <a:srgbClr val="FF0000"/>
              </a:solidFill>
              <a:latin typeface="Century Gothic" panose="020B0502020202020204" pitchFamily="34" charset="0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2407206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3F84351-C289-70F9-63FF-57F25CABB2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Deconvolution</a:t>
            </a: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890D0-58DA-4F53-B9C8-1F7EB626E16D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Century Gothic" pitchFamily="34"/>
              <a:ea typeface="+mn-ea"/>
              <a:cs typeface="+mn-cs"/>
            </a:endParaRPr>
          </a:p>
        </p:txBody>
      </p:sp>
      <p:grpSp>
        <p:nvGrpSpPr>
          <p:cNvPr id="12" name="Group 59">
            <a:extLst>
              <a:ext uri="{FF2B5EF4-FFF2-40B4-BE49-F238E27FC236}">
                <a16:creationId xmlns:a16="http://schemas.microsoft.com/office/drawing/2014/main" id="{30EA2A75-095D-78B5-3222-771AA90A653D}"/>
              </a:ext>
            </a:extLst>
          </p:cNvPr>
          <p:cNvGrpSpPr/>
          <p:nvPr/>
        </p:nvGrpSpPr>
        <p:grpSpPr>
          <a:xfrm>
            <a:off x="7742695" y="4681292"/>
            <a:ext cx="5674290" cy="1289278"/>
            <a:chOff x="7789120" y="4509608"/>
            <a:chExt cx="5674290" cy="1289278"/>
          </a:xfrm>
        </p:grpSpPr>
        <p:sp>
          <p:nvSpPr>
            <p:cNvPr id="13" name="TextBox 17 1">
              <a:extLst>
                <a:ext uri="{FF2B5EF4-FFF2-40B4-BE49-F238E27FC236}">
                  <a16:creationId xmlns:a16="http://schemas.microsoft.com/office/drawing/2014/main" id="{3B5D7E61-CF08-4D19-1BC5-39F50B12C4B1}"/>
                </a:ext>
              </a:extLst>
            </p:cNvPr>
            <p:cNvSpPr txBox="1"/>
            <p:nvPr/>
          </p:nvSpPr>
          <p:spPr>
            <a:xfrm>
              <a:off x="9814639" y="4999637"/>
              <a:ext cx="1897672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0" i="0" u="none" strike="noStrike" kern="1200" cap="none" spc="0" baseline="0" dirty="0">
                  <a:solidFill>
                    <a:srgbClr val="007F7F"/>
                  </a:solidFill>
                  <a:uFillTx/>
                  <a:latin typeface="Century Gothic" pitchFamily="34"/>
                  <a:cs typeface="Times New Roman" pitchFamily="18"/>
                </a:rPr>
                <a:t>Likelihood Laws</a:t>
              </a:r>
            </a:p>
          </p:txBody>
        </p:sp>
        <p:sp>
          <p:nvSpPr>
            <p:cNvPr id="14" name="TextBox 9 1">
              <a:extLst>
                <a:ext uri="{FF2B5EF4-FFF2-40B4-BE49-F238E27FC236}">
                  <a16:creationId xmlns:a16="http://schemas.microsoft.com/office/drawing/2014/main" id="{D5E8E49F-FFEB-2127-6EF5-471657689AA4}"/>
                </a:ext>
              </a:extLst>
            </p:cNvPr>
            <p:cNvSpPr txBox="1"/>
            <p:nvPr/>
          </p:nvSpPr>
          <p:spPr>
            <a:xfrm>
              <a:off x="7789120" y="4509608"/>
              <a:ext cx="5674290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1" i="0" u="none" strike="noStrike" kern="1200" cap="none" spc="0" baseline="0" dirty="0">
                  <a:solidFill>
                    <a:srgbClr val="000000"/>
                  </a:solidFill>
                  <a:uFillTx/>
                  <a:latin typeface="Century Gothic" pitchFamily="34"/>
                </a:rPr>
                <a:t>Distributions</a:t>
              </a:r>
            </a:p>
          </p:txBody>
        </p:sp>
        <p:sp>
          <p:nvSpPr>
            <p:cNvPr id="16" name="Rectangle: Rounded Corners 19 1">
              <a:extLst>
                <a:ext uri="{FF2B5EF4-FFF2-40B4-BE49-F238E27FC236}">
                  <a16:creationId xmlns:a16="http://schemas.microsoft.com/office/drawing/2014/main" id="{17D32B44-0F9E-C55E-43F3-85B7544F4BF8}"/>
                </a:ext>
              </a:extLst>
            </p:cNvPr>
            <p:cNvSpPr/>
            <p:nvPr/>
          </p:nvSpPr>
          <p:spPr>
            <a:xfrm>
              <a:off x="9111852" y="4538889"/>
              <a:ext cx="2943331" cy="1259997"/>
            </a:xfrm>
            <a:custGeom>
              <a:avLst>
                <a:gd name="f1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3600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noFill/>
            <a:ln w="38103" cap="flat">
              <a:solidFill>
                <a:srgbClr val="007F7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endParaRPr>
            </a:p>
          </p:txBody>
        </p:sp>
      </p:grpSp>
      <p:sp>
        <p:nvSpPr>
          <p:cNvPr id="20" name="Rectangle 27">
            <a:extLst>
              <a:ext uri="{FF2B5EF4-FFF2-40B4-BE49-F238E27FC236}">
                <a16:creationId xmlns:a16="http://schemas.microsoft.com/office/drawing/2014/main" id="{45DBE3C0-04A1-718A-084F-EE30AD7C7A9C}"/>
              </a:ext>
            </a:extLst>
          </p:cNvPr>
          <p:cNvSpPr/>
          <p:nvPr/>
        </p:nvSpPr>
        <p:spPr>
          <a:xfrm>
            <a:off x="479374" y="1110333"/>
            <a:ext cx="646087" cy="646087"/>
          </a:xfrm>
          <a:prstGeom prst="rect">
            <a:avLst/>
          </a:prstGeom>
          <a:solidFill>
            <a:srgbClr val="FFFFFF"/>
          </a:solidFill>
          <a:ln w="28575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ED7D31"/>
              </a:solidFill>
              <a:uFillTx/>
              <a:latin typeface="Century Gothic" pitchFamily="34"/>
            </a:endParaRPr>
          </a:p>
        </p:txBody>
      </p:sp>
      <p:sp>
        <p:nvSpPr>
          <p:cNvPr id="21" name="Oval 28">
            <a:extLst>
              <a:ext uri="{FF2B5EF4-FFF2-40B4-BE49-F238E27FC236}">
                <a16:creationId xmlns:a16="http://schemas.microsoft.com/office/drawing/2014/main" id="{BA615C1B-3381-1348-E8D4-4E6BA7F21BFA}"/>
              </a:ext>
            </a:extLst>
          </p:cNvPr>
          <p:cNvSpPr/>
          <p:nvPr/>
        </p:nvSpPr>
        <p:spPr>
          <a:xfrm>
            <a:off x="444535" y="2155709"/>
            <a:ext cx="646087" cy="64608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FFFF"/>
          </a:solidFill>
          <a:ln w="28575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entury Gothic" pitchFamily="34"/>
            </a:endParaRP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95671156-974E-76D7-E4BF-4EEB6255C4B6}"/>
              </a:ext>
            </a:extLst>
          </p:cNvPr>
          <p:cNvSpPr txBox="1"/>
          <p:nvPr/>
        </p:nvSpPr>
        <p:spPr>
          <a:xfrm>
            <a:off x="1032047" y="1098426"/>
            <a:ext cx="1899300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itchFamily="34"/>
              </a:rPr>
              <a:t>Constant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solidFill>
                  <a:srgbClr val="000000"/>
                </a:solidFill>
                <a:latin typeface="Century Gothic" pitchFamily="34"/>
              </a:rPr>
              <a:t>parameter</a:t>
            </a:r>
            <a:r>
              <a: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itchFamily="34"/>
              </a:rPr>
              <a:t>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000000"/>
              </a:solidFill>
              <a:uFillTx/>
              <a:latin typeface="Century Gothic" pitchFamily="34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CED9311A-2FBC-9A1F-9467-834BCAD4FADE}"/>
              </a:ext>
            </a:extLst>
          </p:cNvPr>
          <p:cNvSpPr txBox="1"/>
          <p:nvPr/>
        </p:nvSpPr>
        <p:spPr>
          <a:xfrm>
            <a:off x="1281641" y="2073020"/>
            <a:ext cx="137544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S</a:t>
            </a:r>
            <a:r>
              <a: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tochastic variable</a:t>
            </a:r>
          </a:p>
        </p:txBody>
      </p:sp>
      <p:grpSp>
        <p:nvGrpSpPr>
          <p:cNvPr id="24" name="Group 162">
            <a:extLst>
              <a:ext uri="{FF2B5EF4-FFF2-40B4-BE49-F238E27FC236}">
                <a16:creationId xmlns:a16="http://schemas.microsoft.com/office/drawing/2014/main" id="{D5A7400B-1692-6752-05DE-24C0280D1BCF}"/>
              </a:ext>
            </a:extLst>
          </p:cNvPr>
          <p:cNvGrpSpPr/>
          <p:nvPr/>
        </p:nvGrpSpPr>
        <p:grpSpPr>
          <a:xfrm>
            <a:off x="434271" y="3192692"/>
            <a:ext cx="2553278" cy="646087"/>
            <a:chOff x="372325" y="2426396"/>
            <a:chExt cx="2553278" cy="646087"/>
          </a:xfrm>
        </p:grpSpPr>
        <p:sp>
          <p:nvSpPr>
            <p:cNvPr id="25" name="TextBox 31">
              <a:extLst>
                <a:ext uri="{FF2B5EF4-FFF2-40B4-BE49-F238E27FC236}">
                  <a16:creationId xmlns:a16="http://schemas.microsoft.com/office/drawing/2014/main" id="{7385BB49-7C9F-7CB7-D3EC-DBC8B884A940}"/>
                </a:ext>
              </a:extLst>
            </p:cNvPr>
            <p:cNvSpPr txBox="1"/>
            <p:nvPr/>
          </p:nvSpPr>
          <p:spPr>
            <a:xfrm>
              <a:off x="1111169" y="2564773"/>
              <a:ext cx="1814434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entury Gothic" pitchFamily="34"/>
                </a:rPr>
                <a:t>Observations</a:t>
              </a:r>
            </a:p>
          </p:txBody>
        </p:sp>
        <p:sp>
          <p:nvSpPr>
            <p:cNvPr id="28" name="Rectangle 12">
              <a:extLst>
                <a:ext uri="{FF2B5EF4-FFF2-40B4-BE49-F238E27FC236}">
                  <a16:creationId xmlns:a16="http://schemas.microsoft.com/office/drawing/2014/main" id="{39F1FE89-0676-9BF6-62DE-F19FA9F920D3}"/>
                </a:ext>
              </a:extLst>
            </p:cNvPr>
            <p:cNvSpPr/>
            <p:nvPr/>
          </p:nvSpPr>
          <p:spPr>
            <a:xfrm>
              <a:off x="372325" y="2426396"/>
              <a:ext cx="646087" cy="646087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E7E6E6"/>
            </a:solidFill>
            <a:ln w="2857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D7D31"/>
                </a:solidFill>
                <a:uFillTx/>
                <a:latin typeface="Century Gothic" pitchFamily="34"/>
              </a:endParaRPr>
            </a:p>
          </p:txBody>
        </p:sp>
      </p:grpSp>
      <p:sp>
        <p:nvSpPr>
          <p:cNvPr id="58" name="Rectangle: Rounded Corners 6">
            <a:extLst>
              <a:ext uri="{FF2B5EF4-FFF2-40B4-BE49-F238E27FC236}">
                <a16:creationId xmlns:a16="http://schemas.microsoft.com/office/drawing/2014/main" id="{4BA115CB-FBF0-8C12-9398-63F0E5D93D80}"/>
              </a:ext>
            </a:extLst>
          </p:cNvPr>
          <p:cNvSpPr/>
          <p:nvPr/>
        </p:nvSpPr>
        <p:spPr>
          <a:xfrm>
            <a:off x="197460" y="757363"/>
            <a:ext cx="2701183" cy="3403104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entury Gothic" pitchFamily="34"/>
            </a:endParaRPr>
          </a:p>
        </p:txBody>
      </p:sp>
      <p:sp>
        <p:nvSpPr>
          <p:cNvPr id="59" name="TextBox 5 2">
            <a:extLst>
              <a:ext uri="{FF2B5EF4-FFF2-40B4-BE49-F238E27FC236}">
                <a16:creationId xmlns:a16="http://schemas.microsoft.com/office/drawing/2014/main" id="{BF52AD79-E658-C4E7-57D3-E9A485D969A1}"/>
              </a:ext>
            </a:extLst>
          </p:cNvPr>
          <p:cNvSpPr txBox="1"/>
          <p:nvPr/>
        </p:nvSpPr>
        <p:spPr>
          <a:xfrm>
            <a:off x="-1269403" y="678216"/>
            <a:ext cx="567429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i="0" u="none" strike="noStrike" kern="0" cap="none" spc="0" baseline="0" dirty="0">
                <a:solidFill>
                  <a:srgbClr val="000000"/>
                </a:solidFill>
                <a:uFillTx/>
                <a:latin typeface="Century Gothic" pitchFamily="34"/>
              </a:rPr>
              <a:t>Nodes</a:t>
            </a:r>
            <a:endParaRPr lang="en-GB" sz="2400" b="1" i="0" u="none" strike="noStrike" kern="1200" cap="none" spc="0" baseline="0" dirty="0">
              <a:solidFill>
                <a:srgbClr val="000000"/>
              </a:solidFill>
              <a:uFillTx/>
              <a:latin typeface="Century Gothic" pitchFamily="34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A3EAA7AD-CD51-526D-641D-7CC94CA1DD1E}"/>
              </a:ext>
            </a:extLst>
          </p:cNvPr>
          <p:cNvSpPr txBox="1"/>
          <p:nvPr/>
        </p:nvSpPr>
        <p:spPr>
          <a:xfrm>
            <a:off x="-1878770" y="20750"/>
            <a:ext cx="9554826" cy="5043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i="0" u="none" strike="noStrike" kern="1200" cap="none" spc="0" baseline="0" dirty="0">
                <a:solidFill>
                  <a:srgbClr val="00B050"/>
                </a:solidFill>
                <a:uFillTx/>
                <a:latin typeface="Century Gothic" pitchFamily="34"/>
              </a:rPr>
              <a:t>Step 3: generative model of </a:t>
            </a:r>
            <a:r>
              <a:rPr lang="en-GB" sz="2400" b="1" i="0" u="none" strike="noStrike" kern="1200" cap="none" spc="0" baseline="0" dirty="0" err="1">
                <a:solidFill>
                  <a:srgbClr val="00B050"/>
                </a:solidFill>
                <a:uFillTx/>
                <a:latin typeface="Century Gothic" pitchFamily="34"/>
              </a:rPr>
              <a:t>DeCoVarT</a:t>
            </a:r>
            <a:endParaRPr lang="en-GB" sz="2400" b="1" i="0" u="none" strike="noStrike" kern="1200" cap="none" spc="0" baseline="0" dirty="0">
              <a:solidFill>
                <a:srgbClr val="00B050"/>
              </a:solidFill>
              <a:uFillTx/>
              <a:latin typeface="Century Gothic" pitchFamily="34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F2336EE-FF23-1A38-3A6A-8F5DAA67AFC2}"/>
              </a:ext>
            </a:extLst>
          </p:cNvPr>
          <p:cNvGrpSpPr/>
          <p:nvPr/>
        </p:nvGrpSpPr>
        <p:grpSpPr>
          <a:xfrm>
            <a:off x="3191410" y="815665"/>
            <a:ext cx="8488435" cy="3118729"/>
            <a:chOff x="3191410" y="815665"/>
            <a:chExt cx="8488435" cy="3118729"/>
          </a:xfrm>
        </p:grpSpPr>
        <p:sp>
          <p:nvSpPr>
            <p:cNvPr id="107" name="Oval 37">
              <a:extLst>
                <a:ext uri="{FF2B5EF4-FFF2-40B4-BE49-F238E27FC236}">
                  <a16:creationId xmlns:a16="http://schemas.microsoft.com/office/drawing/2014/main" id="{848B980D-1736-B317-28BA-4B427D1AB59F}"/>
                </a:ext>
              </a:extLst>
            </p:cNvPr>
            <p:cNvSpPr/>
            <p:nvPr/>
          </p:nvSpPr>
          <p:spPr>
            <a:xfrm>
              <a:off x="10079836" y="1659453"/>
              <a:ext cx="909537" cy="891203"/>
            </a:xfrm>
            <a:prstGeom prst="rect">
              <a:avLst/>
            </a:prstGeom>
            <a:solidFill>
              <a:srgbClr val="E7E2E0"/>
            </a:solidFill>
            <a:ln w="3810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</a:endParaRPr>
            </a:p>
          </p:txBody>
        </p:sp>
        <p:sp>
          <p:nvSpPr>
            <p:cNvPr id="108" name="Oval 36">
              <a:extLst>
                <a:ext uri="{FF2B5EF4-FFF2-40B4-BE49-F238E27FC236}">
                  <a16:creationId xmlns:a16="http://schemas.microsoft.com/office/drawing/2014/main" id="{B39AFF2A-2812-BE21-94F3-8E672AE84BA6}"/>
                </a:ext>
              </a:extLst>
            </p:cNvPr>
            <p:cNvSpPr/>
            <p:nvPr/>
          </p:nvSpPr>
          <p:spPr>
            <a:xfrm>
              <a:off x="6955791" y="1876051"/>
              <a:ext cx="909537" cy="8912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7E2E0"/>
            </a:solidFill>
            <a:ln w="3810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</a:endParaRPr>
            </a:p>
          </p:txBody>
        </p:sp>
        <p:sp>
          <p:nvSpPr>
            <p:cNvPr id="109" name="Rectangle 46">
              <a:extLst>
                <a:ext uri="{FF2B5EF4-FFF2-40B4-BE49-F238E27FC236}">
                  <a16:creationId xmlns:a16="http://schemas.microsoft.com/office/drawing/2014/main" id="{09D37037-21DD-B335-4121-0FF5321476BC}"/>
                </a:ext>
              </a:extLst>
            </p:cNvPr>
            <p:cNvSpPr/>
            <p:nvPr/>
          </p:nvSpPr>
          <p:spPr>
            <a:xfrm>
              <a:off x="3191410" y="830431"/>
              <a:ext cx="5549202" cy="3084958"/>
            </a:xfrm>
            <a:prstGeom prst="rect">
              <a:avLst/>
            </a:prstGeom>
            <a:noFill/>
            <a:ln w="38103" cap="flat">
              <a:solidFill>
                <a:srgbClr val="000000"/>
              </a:solidFill>
              <a:custDash>
                <a:ds d="299976" sp="299976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 dirty="0">
                <a:solidFill>
                  <a:srgbClr val="FFFFFF"/>
                </a:solidFill>
                <a:uFillTx/>
              </a:endParaRPr>
            </a:p>
          </p:txBody>
        </p:sp>
        <p:sp>
          <p:nvSpPr>
            <p:cNvPr id="110" name="Rectangle 49">
              <a:extLst>
                <a:ext uri="{FF2B5EF4-FFF2-40B4-BE49-F238E27FC236}">
                  <a16:creationId xmlns:a16="http://schemas.microsoft.com/office/drawing/2014/main" id="{52B6DA04-CA8A-B370-5F6F-D34B21391280}"/>
                </a:ext>
              </a:extLst>
            </p:cNvPr>
            <p:cNvSpPr/>
            <p:nvPr/>
          </p:nvSpPr>
          <p:spPr>
            <a:xfrm>
              <a:off x="4852889" y="830431"/>
              <a:ext cx="3887726" cy="2574253"/>
            </a:xfrm>
            <a:prstGeom prst="rect">
              <a:avLst/>
            </a:prstGeom>
            <a:noFill/>
            <a:ln w="38103" cap="flat">
              <a:solidFill>
                <a:srgbClr val="000000"/>
              </a:solidFill>
              <a:custDash>
                <a:ds d="299976" sp="299976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</a:endParaRPr>
            </a:p>
          </p:txBody>
        </p:sp>
        <p:cxnSp>
          <p:nvCxnSpPr>
            <p:cNvPr id="111" name="Straight Arrow Connector 52 1 1">
              <a:extLst>
                <a:ext uri="{FF2B5EF4-FFF2-40B4-BE49-F238E27FC236}">
                  <a16:creationId xmlns:a16="http://schemas.microsoft.com/office/drawing/2014/main" id="{525F69FE-A222-D089-23E5-05B499604D24}"/>
                </a:ext>
              </a:extLst>
            </p:cNvPr>
            <p:cNvCxnSpPr>
              <a:cxnSpLocks/>
              <a:endCxn id="108" idx="3"/>
            </p:cNvCxnSpPr>
            <p:nvPr/>
          </p:nvCxnSpPr>
          <p:spPr>
            <a:xfrm flipV="1">
              <a:off x="4621356" y="2321653"/>
              <a:ext cx="2334435" cy="481669"/>
            </a:xfrm>
            <a:prstGeom prst="straightConnector1">
              <a:avLst/>
            </a:prstGeom>
            <a:noFill/>
            <a:ln w="38103" cap="flat">
              <a:solidFill>
                <a:srgbClr val="000000"/>
              </a:solidFill>
              <a:prstDash val="solid"/>
              <a:miter/>
              <a:tailEnd type="arrow"/>
            </a:ln>
          </p:spPr>
        </p:cxnSp>
        <p:pic>
          <p:nvPicPr>
            <p:cNvPr id="6" name="Image 5" descr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textcolor{teal}{\boldsymbol{y}_{gi}|. \sim \mathcal N \left( \sum_{j=1}^J x_{gj} p_{ji}, \sigma_i^2\right)}&#10;$$&#10;&#10;\end{document}" title="IguanaTex Bitmap Display">
              <a:extLst>
                <a:ext uri="{FF2B5EF4-FFF2-40B4-BE49-F238E27FC236}">
                  <a16:creationId xmlns:a16="http://schemas.microsoft.com/office/drawing/2014/main" id="{1FACD3EA-59EF-9142-2185-7244B33996B3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270" y="815665"/>
              <a:ext cx="3222871" cy="1008430"/>
            </a:xfrm>
            <a:prstGeom prst="rect">
              <a:avLst/>
            </a:prstGeom>
          </p:spPr>
        </p:pic>
        <p:pic>
          <p:nvPicPr>
            <p:cNvPr id="113" name="Picture 143" descr="\documentclass{article}&#10;\usepackage{amsmath}&#10;\pagestyle{empty}&#10;\begin{document}&#10;&#10;$j \in \{1,  \ldots, J \}$&#10;&#10;&#10;\end{document}" title="IguanaTex Bitmap Display">
              <a:extLst>
                <a:ext uri="{FF2B5EF4-FFF2-40B4-BE49-F238E27FC236}">
                  <a16:creationId xmlns:a16="http://schemas.microsoft.com/office/drawing/2014/main" id="{D74F9792-C610-8D03-757D-D4734797FB46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2446" y="3044436"/>
              <a:ext cx="1772313" cy="312696"/>
            </a:xfrm>
            <a:prstGeom prst="rect">
              <a:avLst/>
            </a:prstGeom>
          </p:spPr>
        </p:pic>
        <p:pic>
          <p:nvPicPr>
            <p:cNvPr id="114" name="Picture 144" descr="\documentclass{article}&#10;\usepackage{amsmath}&#10;\pagestyle{empty}&#10;\begin{document}&#10;&#10;$i \in \{1, \ldots, N \}$&#10;&#10;&#10;\end{document}" title="IguanaTex Bitmap Display">
              <a:extLst>
                <a:ext uri="{FF2B5EF4-FFF2-40B4-BE49-F238E27FC236}">
                  <a16:creationId xmlns:a16="http://schemas.microsoft.com/office/drawing/2014/main" id="{53BBC284-8191-FCFC-E916-F298375CB23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066" y="3561729"/>
              <a:ext cx="1797849" cy="312111"/>
            </a:xfrm>
            <a:prstGeom prst="rect">
              <a:avLst/>
            </a:prstGeom>
          </p:spPr>
        </p:pic>
        <p:pic>
          <p:nvPicPr>
            <p:cNvPr id="115" name="Picture 145" descr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x_{gj}&#10;$$&#10;&#10;\end{document}" title="IguanaTex Bitmap Display">
              <a:extLst>
                <a:ext uri="{FF2B5EF4-FFF2-40B4-BE49-F238E27FC236}">
                  <a16:creationId xmlns:a16="http://schemas.microsoft.com/office/drawing/2014/main" id="{7C1D2EC6-55E7-5497-5999-37FB5A471373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3037" y="2015657"/>
              <a:ext cx="393606" cy="227583"/>
            </a:xfrm>
            <a:prstGeom prst="rect">
              <a:avLst/>
            </a:prstGeom>
          </p:spPr>
        </p:pic>
        <p:pic>
          <p:nvPicPr>
            <p:cNvPr id="116" name="Picture 146" descr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y_{gi}&#10;$$&#10;&#10;\end{document}" title="IguanaTex Bitmap Display">
              <a:extLst>
                <a:ext uri="{FF2B5EF4-FFF2-40B4-BE49-F238E27FC236}">
                  <a16:creationId xmlns:a16="http://schemas.microsoft.com/office/drawing/2014/main" id="{5537D2B4-4129-D931-0973-3A68FADD6CDE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141" y="2223226"/>
              <a:ext cx="348835" cy="227583"/>
            </a:xfrm>
            <a:prstGeom prst="rect">
              <a:avLst/>
            </a:prstGeom>
          </p:spPr>
        </p:pic>
        <p:pic>
          <p:nvPicPr>
            <p:cNvPr id="119" name="Picture 149" descr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g \in \{ 1,  \ldots, G\}&#10;$$&#10;&#10;\end{document}" title="IguanaTex Bitmap Display">
              <a:extLst>
                <a:ext uri="{FF2B5EF4-FFF2-40B4-BE49-F238E27FC236}">
                  <a16:creationId xmlns:a16="http://schemas.microsoft.com/office/drawing/2014/main" id="{4ECFBE12-C5AB-F4A5-C055-758EE9E49A4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6578" y="2962757"/>
              <a:ext cx="1908337" cy="311527"/>
            </a:xfrm>
            <a:prstGeom prst="rect">
              <a:avLst/>
            </a:prstGeom>
          </p:spPr>
        </p:pic>
        <p:pic>
          <p:nvPicPr>
            <p:cNvPr id="120" name="Picture 150" descr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g \in \{ 1,  \ldots, G\}&#10;$$&#10;&#10;\end{document}" title="IguanaTex Bitmap Display">
              <a:extLst>
                <a:ext uri="{FF2B5EF4-FFF2-40B4-BE49-F238E27FC236}">
                  <a16:creationId xmlns:a16="http://schemas.microsoft.com/office/drawing/2014/main" id="{E88AF9CC-933B-0B3A-E887-3C1819050FFD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4435" y="2651230"/>
              <a:ext cx="1908337" cy="311527"/>
            </a:xfrm>
            <a:prstGeom prst="rect">
              <a:avLst/>
            </a:prstGeom>
          </p:spPr>
        </p:pic>
        <p:cxnSp>
          <p:nvCxnSpPr>
            <p:cNvPr id="121" name="Straight Arrow Connector 52 2 2">
              <a:extLst>
                <a:ext uri="{FF2B5EF4-FFF2-40B4-BE49-F238E27FC236}">
                  <a16:creationId xmlns:a16="http://schemas.microsoft.com/office/drawing/2014/main" id="{9DF37DBB-EB85-86E4-6CF3-BFE284CACF62}"/>
                </a:ext>
              </a:extLst>
            </p:cNvPr>
            <p:cNvCxnSpPr>
              <a:cxnSpLocks/>
              <a:endCxn id="108" idx="1"/>
            </p:cNvCxnSpPr>
            <p:nvPr/>
          </p:nvCxnSpPr>
          <p:spPr>
            <a:xfrm flipH="1">
              <a:off x="7865328" y="2105055"/>
              <a:ext cx="2214508" cy="216598"/>
            </a:xfrm>
            <a:prstGeom prst="straightConnector1">
              <a:avLst/>
            </a:prstGeom>
            <a:noFill/>
            <a:ln w="38103" cap="flat">
              <a:solidFill>
                <a:srgbClr val="000000"/>
              </a:solidFill>
              <a:prstDash val="solid"/>
              <a:miter/>
              <a:tailEnd type="arrow"/>
            </a:ln>
          </p:spPr>
        </p:cxnSp>
        <p:sp>
          <p:nvSpPr>
            <p:cNvPr id="122" name="ZoneTexte 121">
              <a:extLst>
                <a:ext uri="{FF2B5EF4-FFF2-40B4-BE49-F238E27FC236}">
                  <a16:creationId xmlns:a16="http://schemas.microsoft.com/office/drawing/2014/main" id="{4ECC8578-1674-32D8-63E4-FBFD471A8744}"/>
                </a:ext>
              </a:extLst>
            </p:cNvPr>
            <p:cNvSpPr txBox="1"/>
            <p:nvPr/>
          </p:nvSpPr>
          <p:spPr>
            <a:xfrm>
              <a:off x="9465337" y="3565062"/>
              <a:ext cx="22145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 rtl="0">
                <a:spcBef>
                  <a:spcPts val="0"/>
                </a:spcBef>
                <a:spcAft>
                  <a:spcPts val="0"/>
                </a:spcAft>
              </a:pPr>
              <a:r>
                <a:rPr lang="en-GB" sz="1800" b="1" dirty="0" err="1">
                  <a:solidFill>
                    <a:srgbClr val="002060"/>
                  </a:solidFill>
                </a:rPr>
                <a:t>lsfit</a:t>
              </a:r>
              <a:r>
                <a:rPr lang="en-GB" b="1" dirty="0">
                  <a:solidFill>
                    <a:srgbClr val="002060"/>
                  </a:solidFill>
                </a:rPr>
                <a:t>,</a:t>
              </a:r>
              <a:r>
                <a:rPr lang="en-GB" sz="1800" dirty="0">
                  <a:solidFill>
                    <a:srgbClr val="002060"/>
                  </a:solidFill>
                </a:rPr>
                <a:t> Abbas, 2009</a:t>
              </a:r>
            </a:p>
          </p:txBody>
        </p:sp>
        <p:cxnSp>
          <p:nvCxnSpPr>
            <p:cNvPr id="123" name="Straight Arrow Connector 52 1 2">
              <a:extLst>
                <a:ext uri="{FF2B5EF4-FFF2-40B4-BE49-F238E27FC236}">
                  <a16:creationId xmlns:a16="http://schemas.microsoft.com/office/drawing/2014/main" id="{FAF133F5-E358-08CE-B3AF-E749172F4CE5}"/>
                </a:ext>
              </a:extLst>
            </p:cNvPr>
            <p:cNvCxnSpPr>
              <a:cxnSpLocks/>
              <a:endCxn id="108" idx="3"/>
            </p:cNvCxnSpPr>
            <p:nvPr/>
          </p:nvCxnSpPr>
          <p:spPr>
            <a:xfrm>
              <a:off x="4580099" y="1591119"/>
              <a:ext cx="2375692" cy="730534"/>
            </a:xfrm>
            <a:prstGeom prst="straightConnector1">
              <a:avLst/>
            </a:prstGeom>
            <a:noFill/>
            <a:ln w="38103" cap="flat">
              <a:solidFill>
                <a:srgbClr val="000000"/>
              </a:solidFill>
              <a:prstDash val="solid"/>
              <a:miter/>
              <a:tailEnd type="arrow"/>
            </a:ln>
          </p:spPr>
        </p:cxnSp>
      </p:grp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625D8603-FEB5-6509-CAFD-2C1ACA76F0A2}"/>
              </a:ext>
            </a:extLst>
          </p:cNvPr>
          <p:cNvGrpSpPr/>
          <p:nvPr/>
        </p:nvGrpSpPr>
        <p:grpSpPr>
          <a:xfrm>
            <a:off x="3670562" y="1145517"/>
            <a:ext cx="909537" cy="891203"/>
            <a:chOff x="2970197" y="1205323"/>
            <a:chExt cx="909537" cy="891203"/>
          </a:xfrm>
        </p:grpSpPr>
        <p:sp>
          <p:nvSpPr>
            <p:cNvPr id="126" name="Oval 43">
              <a:extLst>
                <a:ext uri="{FF2B5EF4-FFF2-40B4-BE49-F238E27FC236}">
                  <a16:creationId xmlns:a16="http://schemas.microsoft.com/office/drawing/2014/main" id="{E008F317-71B1-E638-053B-8E515F899420}"/>
                </a:ext>
              </a:extLst>
            </p:cNvPr>
            <p:cNvSpPr/>
            <p:nvPr/>
          </p:nvSpPr>
          <p:spPr>
            <a:xfrm>
              <a:off x="2970197" y="1205323"/>
              <a:ext cx="909537" cy="891203"/>
            </a:xfrm>
            <a:prstGeom prst="rect">
              <a:avLst/>
            </a:prstGeom>
            <a:noFill/>
            <a:ln w="3810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</a:endParaRPr>
            </a:p>
          </p:txBody>
        </p:sp>
        <p:pic>
          <p:nvPicPr>
            <p:cNvPr id="127" name="Picture 147" descr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boldsymbol{p}_i&#10;$$&#10;&#10;\end{document}" title="IguanaTex Bitmap Display">
              <a:extLst>
                <a:ext uri="{FF2B5EF4-FFF2-40B4-BE49-F238E27FC236}">
                  <a16:creationId xmlns:a16="http://schemas.microsoft.com/office/drawing/2014/main" id="{79727CBE-0297-4F56-DBBE-839E4B31EAD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0654" y="1541796"/>
              <a:ext cx="268623" cy="218256"/>
            </a:xfrm>
            <a:prstGeom prst="rect">
              <a:avLst/>
            </a:prstGeom>
          </p:spPr>
        </p:pic>
      </p:grpSp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4BFCC6EC-3E79-CCCD-D567-277C46F05123}"/>
              </a:ext>
            </a:extLst>
          </p:cNvPr>
          <p:cNvGrpSpPr/>
          <p:nvPr/>
        </p:nvGrpSpPr>
        <p:grpSpPr>
          <a:xfrm>
            <a:off x="3711819" y="2357720"/>
            <a:ext cx="909537" cy="891203"/>
            <a:chOff x="1471434" y="2543588"/>
            <a:chExt cx="909537" cy="891203"/>
          </a:xfrm>
        </p:grpSpPr>
        <p:sp>
          <p:nvSpPr>
            <p:cNvPr id="124" name="Oval 51 1">
              <a:extLst>
                <a:ext uri="{FF2B5EF4-FFF2-40B4-BE49-F238E27FC236}">
                  <a16:creationId xmlns:a16="http://schemas.microsoft.com/office/drawing/2014/main" id="{371735AB-4383-7AD3-75D6-FB0C90D493DE}"/>
                </a:ext>
              </a:extLst>
            </p:cNvPr>
            <p:cNvSpPr/>
            <p:nvPr/>
          </p:nvSpPr>
          <p:spPr>
            <a:xfrm>
              <a:off x="1471434" y="2543588"/>
              <a:ext cx="909537" cy="891203"/>
            </a:xfrm>
            <a:prstGeom prst="rect">
              <a:avLst/>
            </a:prstGeom>
            <a:noFill/>
            <a:ln w="3810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</a:endParaRPr>
            </a:p>
          </p:txBody>
        </p:sp>
        <p:pic>
          <p:nvPicPr>
            <p:cNvPr id="125" name="Picture 148" descr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sigma_i&#10;$$&#10;&#10;\end{document}" title="IguanaTex Bitmap Display">
              <a:extLst>
                <a:ext uri="{FF2B5EF4-FFF2-40B4-BE49-F238E27FC236}">
                  <a16:creationId xmlns:a16="http://schemas.microsoft.com/office/drawing/2014/main" id="{C35F7221-2492-A4B1-31D4-DC95CC96FB2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4949" y="2897782"/>
              <a:ext cx="242506" cy="182812"/>
            </a:xfrm>
            <a:prstGeom prst="rect">
              <a:avLst/>
            </a:prstGeom>
          </p:spPr>
        </p:pic>
      </p:grpSp>
      <p:sp>
        <p:nvSpPr>
          <p:cNvPr id="128" name="Rectangle: Rounded Corners 4">
            <a:extLst>
              <a:ext uri="{FF2B5EF4-FFF2-40B4-BE49-F238E27FC236}">
                <a16:creationId xmlns:a16="http://schemas.microsoft.com/office/drawing/2014/main" id="{66AD694D-1A86-9A0F-C4D5-7B9CA3328CD9}"/>
              </a:ext>
            </a:extLst>
          </p:cNvPr>
          <p:cNvSpPr/>
          <p:nvPr/>
        </p:nvSpPr>
        <p:spPr>
          <a:xfrm>
            <a:off x="122228" y="4632179"/>
            <a:ext cx="3004346" cy="1033527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38103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 dirty="0">
              <a:solidFill>
                <a:srgbClr val="000000"/>
              </a:solidFill>
              <a:uFillTx/>
              <a:latin typeface="Century Gothic" panose="020B0502020202020204" pitchFamily="34" charset="0"/>
            </a:endParaRPr>
          </a:p>
        </p:txBody>
      </p:sp>
      <p:pic>
        <p:nvPicPr>
          <p:cNvPr id="129" name="Picture 28" descr="\documentclass{article}&#10;\usepackage{amsmath}&#10;\usepackage{amsfonts}&#10;\usepackage{xcolor}&#10;\pagestyle{empty}&#10;\begin{document}&#10;\newcommand{\indep}{\perp \!\!\! \perp}&#10;&#10;$$&#10;\theta=(\boldsymbol{p}, \sigma)&#10;$$&#10;&#10;\end{document}" title="IguanaTex Bitmap Display">
            <a:extLst>
              <a:ext uri="{FF2B5EF4-FFF2-40B4-BE49-F238E27FC236}">
                <a16:creationId xmlns:a16="http://schemas.microsoft.com/office/drawing/2014/main" id="{58E78734-4465-B2D7-D323-7E2E9D5F35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70" y="5183584"/>
            <a:ext cx="1349853" cy="264501"/>
          </a:xfrm>
          <a:prstGeom prst="rect">
            <a:avLst/>
          </a:prstGeom>
          <a:noFill/>
        </p:spPr>
      </p:pic>
      <p:sp>
        <p:nvSpPr>
          <p:cNvPr id="130" name="TextBox 5 2 1">
            <a:extLst>
              <a:ext uri="{FF2B5EF4-FFF2-40B4-BE49-F238E27FC236}">
                <a16:creationId xmlns:a16="http://schemas.microsoft.com/office/drawing/2014/main" id="{F0A4A060-7AFC-C3DA-D7F4-B44CD2C0C261}"/>
              </a:ext>
            </a:extLst>
          </p:cNvPr>
          <p:cNvSpPr txBox="1"/>
          <p:nvPr/>
        </p:nvSpPr>
        <p:spPr>
          <a:xfrm>
            <a:off x="-1701421" y="4662833"/>
            <a:ext cx="567429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i="0" u="none" strike="noStrike" kern="1200" cap="none" spc="0" baseline="0" dirty="0">
                <a:solidFill>
                  <a:srgbClr val="000000"/>
                </a:solidFill>
                <a:uFillTx/>
                <a:latin typeface="Century Gothic" panose="020B0502020202020204" pitchFamily="34" charset="0"/>
              </a:rPr>
              <a:t>Parameters</a:t>
            </a:r>
          </a:p>
        </p:txBody>
      </p:sp>
      <p:pic>
        <p:nvPicPr>
          <p:cNvPr id="9" name="Image 8" descr="\documentclass{article}&#10;\usepackage{amsmath}&#10;\usepackage{amsfonts}&#10;\usepackage{xcolor}&#10;\pagestyle{empty}&#10;\begin{document}&#10;\newcommand{\indep}{\perp \!\!\! \perp}&#10;&#10;$$&#10;\textcolor{teal}{f(\mathcal{D} | \theta)}&#10;$$&#10;&#10;\end{document}" title="IguanaTex Bitmap Display">
            <a:extLst>
              <a:ext uri="{FF2B5EF4-FFF2-40B4-BE49-F238E27FC236}">
                <a16:creationId xmlns:a16="http://schemas.microsoft.com/office/drawing/2014/main" id="{88D1BF0B-EEF6-E437-0D37-35063E174DA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037" y="5539999"/>
            <a:ext cx="712906" cy="256871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AD2B7AAA-1587-D7DF-967C-06B1E32D4DB3}"/>
              </a:ext>
            </a:extLst>
          </p:cNvPr>
          <p:cNvGrpSpPr/>
          <p:nvPr/>
        </p:nvGrpSpPr>
        <p:grpSpPr>
          <a:xfrm>
            <a:off x="0" y="6226150"/>
            <a:ext cx="12229123" cy="675545"/>
            <a:chOff x="131412" y="7537102"/>
            <a:chExt cx="12229123" cy="675545"/>
          </a:xfrm>
        </p:grpSpPr>
        <p:sp>
          <p:nvSpPr>
            <p:cNvPr id="17" name="Google Shape;9794;p128">
              <a:extLst>
                <a:ext uri="{FF2B5EF4-FFF2-40B4-BE49-F238E27FC236}">
                  <a16:creationId xmlns:a16="http://schemas.microsoft.com/office/drawing/2014/main" id="{2B139504-183A-AE05-681B-E192CD3682B8}"/>
                </a:ext>
              </a:extLst>
            </p:cNvPr>
            <p:cNvSpPr txBox="1"/>
            <p:nvPr/>
          </p:nvSpPr>
          <p:spPr>
            <a:xfrm>
              <a:off x="131412" y="7613302"/>
              <a:ext cx="12211938" cy="599345"/>
            </a:xfrm>
            <a:prstGeom prst="rect">
              <a:avLst/>
            </a:prstGeom>
            <a:solidFill>
              <a:srgbClr val="00B0F6"/>
            </a:solidFill>
            <a:ln>
              <a:noFill/>
            </a:ln>
          </p:spPr>
          <p:txBody>
            <a:bodyPr spcFirstLastPara="1" wrap="square" lIns="18000" tIns="10800" rIns="18000" bIns="1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9795;p128">
              <a:extLst>
                <a:ext uri="{FF2B5EF4-FFF2-40B4-BE49-F238E27FC236}">
                  <a16:creationId xmlns:a16="http://schemas.microsoft.com/office/drawing/2014/main" id="{6EC64770-B4AB-5264-AA9B-A5485D2D5DC8}"/>
                </a:ext>
              </a:extLst>
            </p:cNvPr>
            <p:cNvSpPr/>
            <p:nvPr/>
          </p:nvSpPr>
          <p:spPr>
            <a:xfrm>
              <a:off x="1258711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9796;p128">
              <a:extLst>
                <a:ext uri="{FF2B5EF4-FFF2-40B4-BE49-F238E27FC236}">
                  <a16:creationId xmlns:a16="http://schemas.microsoft.com/office/drawing/2014/main" id="{E471C30A-4A63-2AF5-4BA9-AA18C9EE7FF5}"/>
                </a:ext>
              </a:extLst>
            </p:cNvPr>
            <p:cNvSpPr txBox="1"/>
            <p:nvPr/>
          </p:nvSpPr>
          <p:spPr>
            <a:xfrm>
              <a:off x="160124" y="7735959"/>
              <a:ext cx="1095952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" tIns="54000" rIns="18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Introduction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26" name="Google Shape;9797;p128">
              <a:extLst>
                <a:ext uri="{FF2B5EF4-FFF2-40B4-BE49-F238E27FC236}">
                  <a16:creationId xmlns:a16="http://schemas.microsoft.com/office/drawing/2014/main" id="{BC9ABBC5-C40B-9B8D-4E29-67F5A565DAF8}"/>
                </a:ext>
              </a:extLst>
            </p:cNvPr>
            <p:cNvSpPr txBox="1"/>
            <p:nvPr/>
          </p:nvSpPr>
          <p:spPr>
            <a:xfrm>
              <a:off x="1969552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Mixture models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27" name="Google Shape;9798;p128">
              <a:extLst>
                <a:ext uri="{FF2B5EF4-FFF2-40B4-BE49-F238E27FC236}">
                  <a16:creationId xmlns:a16="http://schemas.microsoft.com/office/drawing/2014/main" id="{8518792D-3D3D-F628-60C5-1A4ADE73F381}"/>
                </a:ext>
              </a:extLst>
            </p:cNvPr>
            <p:cNvSpPr txBox="1"/>
            <p:nvPr/>
          </p:nvSpPr>
          <p:spPr>
            <a:xfrm>
              <a:off x="628516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Deconvolution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29" name="Google Shape;9799;p128">
              <a:extLst>
                <a:ext uri="{FF2B5EF4-FFF2-40B4-BE49-F238E27FC236}">
                  <a16:creationId xmlns:a16="http://schemas.microsoft.com/office/drawing/2014/main" id="{8473A8D0-EBA7-0A57-E260-5B93159EEDB6}"/>
                </a:ext>
              </a:extLst>
            </p:cNvPr>
            <p:cNvSpPr txBox="1"/>
            <p:nvPr/>
          </p:nvSpPr>
          <p:spPr>
            <a:xfrm>
              <a:off x="1050142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Perspectives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30" name="Google Shape;9800;p128">
              <a:extLst>
                <a:ext uri="{FF2B5EF4-FFF2-40B4-BE49-F238E27FC236}">
                  <a16:creationId xmlns:a16="http://schemas.microsoft.com/office/drawing/2014/main" id="{18C536AE-5C02-D278-CD5B-B4C33FF4F3A9}"/>
                </a:ext>
              </a:extLst>
            </p:cNvPr>
            <p:cNvSpPr/>
            <p:nvPr/>
          </p:nvSpPr>
          <p:spPr>
            <a:xfrm>
              <a:off x="1442273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" name="Google Shape;9801;p128">
              <a:extLst>
                <a:ext uri="{FF2B5EF4-FFF2-40B4-BE49-F238E27FC236}">
                  <a16:creationId xmlns:a16="http://schemas.microsoft.com/office/drawing/2014/main" id="{5F291B4A-45EB-B6CA-11F4-705D1A4D9256}"/>
                </a:ext>
              </a:extLst>
            </p:cNvPr>
            <p:cNvSpPr/>
            <p:nvPr/>
          </p:nvSpPr>
          <p:spPr>
            <a:xfrm>
              <a:off x="1625835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9802;p128">
              <a:extLst>
                <a:ext uri="{FF2B5EF4-FFF2-40B4-BE49-F238E27FC236}">
                  <a16:creationId xmlns:a16="http://schemas.microsoft.com/office/drawing/2014/main" id="{AA395F5F-8528-E51F-7FCF-A192D87F05FD}"/>
                </a:ext>
              </a:extLst>
            </p:cNvPr>
            <p:cNvSpPr/>
            <p:nvPr/>
          </p:nvSpPr>
          <p:spPr>
            <a:xfrm>
              <a:off x="1809397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9813;p128">
              <a:extLst>
                <a:ext uri="{FF2B5EF4-FFF2-40B4-BE49-F238E27FC236}">
                  <a16:creationId xmlns:a16="http://schemas.microsoft.com/office/drawing/2014/main" id="{FE1F37FC-8491-1F50-BAE6-7C1A1CCF1F63}"/>
                </a:ext>
              </a:extLst>
            </p:cNvPr>
            <p:cNvSpPr/>
            <p:nvPr/>
          </p:nvSpPr>
          <p:spPr>
            <a:xfrm>
              <a:off x="8724374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9814;p128">
              <a:extLst>
                <a:ext uri="{FF2B5EF4-FFF2-40B4-BE49-F238E27FC236}">
                  <a16:creationId xmlns:a16="http://schemas.microsoft.com/office/drawing/2014/main" id="{77175676-5EE5-F706-5582-0DA74F6882B4}"/>
                </a:ext>
              </a:extLst>
            </p:cNvPr>
            <p:cNvSpPr/>
            <p:nvPr/>
          </p:nvSpPr>
          <p:spPr>
            <a:xfrm>
              <a:off x="8907936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9815;p128">
              <a:extLst>
                <a:ext uri="{FF2B5EF4-FFF2-40B4-BE49-F238E27FC236}">
                  <a16:creationId xmlns:a16="http://schemas.microsoft.com/office/drawing/2014/main" id="{353FB4FA-653E-1AA4-9D36-DD51A3E4517A}"/>
                </a:ext>
              </a:extLst>
            </p:cNvPr>
            <p:cNvSpPr/>
            <p:nvPr/>
          </p:nvSpPr>
          <p:spPr>
            <a:xfrm>
              <a:off x="9091498" y="7938742"/>
              <a:ext cx="139117" cy="140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" name="Google Shape;9816;p128">
              <a:extLst>
                <a:ext uri="{FF2B5EF4-FFF2-40B4-BE49-F238E27FC236}">
                  <a16:creationId xmlns:a16="http://schemas.microsoft.com/office/drawing/2014/main" id="{A01E5CD2-12F6-0387-5208-7A751EF7655B}"/>
                </a:ext>
              </a:extLst>
            </p:cNvPr>
            <p:cNvSpPr/>
            <p:nvPr/>
          </p:nvSpPr>
          <p:spPr>
            <a:xfrm>
              <a:off x="9275060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9817;p128">
              <a:extLst>
                <a:ext uri="{FF2B5EF4-FFF2-40B4-BE49-F238E27FC236}">
                  <a16:creationId xmlns:a16="http://schemas.microsoft.com/office/drawing/2014/main" id="{8CEF64DB-3750-672D-9F65-DB24ABCCFD7B}"/>
                </a:ext>
              </a:extLst>
            </p:cNvPr>
            <p:cNvSpPr/>
            <p:nvPr/>
          </p:nvSpPr>
          <p:spPr>
            <a:xfrm>
              <a:off x="9458622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9818;p128">
              <a:extLst>
                <a:ext uri="{FF2B5EF4-FFF2-40B4-BE49-F238E27FC236}">
                  <a16:creationId xmlns:a16="http://schemas.microsoft.com/office/drawing/2014/main" id="{C6276C33-FF53-3CDF-BB4E-A03136454737}"/>
                </a:ext>
              </a:extLst>
            </p:cNvPr>
            <p:cNvSpPr/>
            <p:nvPr/>
          </p:nvSpPr>
          <p:spPr>
            <a:xfrm>
              <a:off x="9642184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9819;p128">
              <a:extLst>
                <a:ext uri="{FF2B5EF4-FFF2-40B4-BE49-F238E27FC236}">
                  <a16:creationId xmlns:a16="http://schemas.microsoft.com/office/drawing/2014/main" id="{26F30F1B-B7FB-FD18-96FF-C4A9D385C7EA}"/>
                </a:ext>
              </a:extLst>
            </p:cNvPr>
            <p:cNvSpPr/>
            <p:nvPr/>
          </p:nvSpPr>
          <p:spPr>
            <a:xfrm>
              <a:off x="9825746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9820;p128">
              <a:extLst>
                <a:ext uri="{FF2B5EF4-FFF2-40B4-BE49-F238E27FC236}">
                  <a16:creationId xmlns:a16="http://schemas.microsoft.com/office/drawing/2014/main" id="{D029A020-611A-6A98-DA34-421AA44DD806}"/>
                </a:ext>
              </a:extLst>
            </p:cNvPr>
            <p:cNvSpPr/>
            <p:nvPr/>
          </p:nvSpPr>
          <p:spPr>
            <a:xfrm>
              <a:off x="10009308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9821;p128">
              <a:extLst>
                <a:ext uri="{FF2B5EF4-FFF2-40B4-BE49-F238E27FC236}">
                  <a16:creationId xmlns:a16="http://schemas.microsoft.com/office/drawing/2014/main" id="{098A7BEC-5A3E-BD8E-1281-D7726F8073B7}"/>
                </a:ext>
              </a:extLst>
            </p:cNvPr>
            <p:cNvSpPr/>
            <p:nvPr/>
          </p:nvSpPr>
          <p:spPr>
            <a:xfrm>
              <a:off x="10192870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Google Shape;9822;p128">
              <a:extLst>
                <a:ext uri="{FF2B5EF4-FFF2-40B4-BE49-F238E27FC236}">
                  <a16:creationId xmlns:a16="http://schemas.microsoft.com/office/drawing/2014/main" id="{D32B278E-9203-B7C4-F293-D5014249F551}"/>
                </a:ext>
              </a:extLst>
            </p:cNvPr>
            <p:cNvSpPr/>
            <p:nvPr/>
          </p:nvSpPr>
          <p:spPr>
            <a:xfrm>
              <a:off x="10376432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" name="Google Shape;9823;p128">
              <a:extLst>
                <a:ext uri="{FF2B5EF4-FFF2-40B4-BE49-F238E27FC236}">
                  <a16:creationId xmlns:a16="http://schemas.microsoft.com/office/drawing/2014/main" id="{01366A80-2958-0163-28E0-22C3EAB6BD74}"/>
                </a:ext>
              </a:extLst>
            </p:cNvPr>
            <p:cNvSpPr/>
            <p:nvPr/>
          </p:nvSpPr>
          <p:spPr>
            <a:xfrm>
              <a:off x="11652463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" name="Google Shape;9824;p128">
              <a:extLst>
                <a:ext uri="{FF2B5EF4-FFF2-40B4-BE49-F238E27FC236}">
                  <a16:creationId xmlns:a16="http://schemas.microsoft.com/office/drawing/2014/main" id="{FB97C692-F89C-63BE-B3F0-56C8DF348ED8}"/>
                </a:ext>
              </a:extLst>
            </p:cNvPr>
            <p:cNvSpPr/>
            <p:nvPr/>
          </p:nvSpPr>
          <p:spPr>
            <a:xfrm>
              <a:off x="1183458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" name="Google Shape;9825;p128">
              <a:extLst>
                <a:ext uri="{FF2B5EF4-FFF2-40B4-BE49-F238E27FC236}">
                  <a16:creationId xmlns:a16="http://schemas.microsoft.com/office/drawing/2014/main" id="{ED9C0ADF-A6FC-2D34-06AA-26F4DE61E9BD}"/>
                </a:ext>
              </a:extLst>
            </p:cNvPr>
            <p:cNvSpPr/>
            <p:nvPr/>
          </p:nvSpPr>
          <p:spPr>
            <a:xfrm>
              <a:off x="1202302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" name="Google Shape;9831;p128">
              <a:extLst>
                <a:ext uri="{FF2B5EF4-FFF2-40B4-BE49-F238E27FC236}">
                  <a16:creationId xmlns:a16="http://schemas.microsoft.com/office/drawing/2014/main" id="{57519DBE-9D97-2C6F-01EB-AE578534E0B0}"/>
                </a:ext>
              </a:extLst>
            </p:cNvPr>
            <p:cNvSpPr/>
            <p:nvPr/>
          </p:nvSpPr>
          <p:spPr>
            <a:xfrm>
              <a:off x="764084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" name="Google Shape;9832;p128">
              <a:extLst>
                <a:ext uri="{FF2B5EF4-FFF2-40B4-BE49-F238E27FC236}">
                  <a16:creationId xmlns:a16="http://schemas.microsoft.com/office/drawing/2014/main" id="{684EE682-0C03-E85F-0F87-39374E4CE2A5}"/>
                </a:ext>
              </a:extLst>
            </p:cNvPr>
            <p:cNvSpPr/>
            <p:nvPr/>
          </p:nvSpPr>
          <p:spPr>
            <a:xfrm>
              <a:off x="7824411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9833;p128">
              <a:extLst>
                <a:ext uri="{FF2B5EF4-FFF2-40B4-BE49-F238E27FC236}">
                  <a16:creationId xmlns:a16="http://schemas.microsoft.com/office/drawing/2014/main" id="{A897CF5A-FC73-1B06-9339-5AD5CBE819EC}"/>
                </a:ext>
              </a:extLst>
            </p:cNvPr>
            <p:cNvSpPr/>
            <p:nvPr/>
          </p:nvSpPr>
          <p:spPr>
            <a:xfrm>
              <a:off x="8007973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9834;p128">
              <a:extLst>
                <a:ext uri="{FF2B5EF4-FFF2-40B4-BE49-F238E27FC236}">
                  <a16:creationId xmlns:a16="http://schemas.microsoft.com/office/drawing/2014/main" id="{FA0DCD90-F1FF-5BFB-8B6A-B933557BF221}"/>
                </a:ext>
              </a:extLst>
            </p:cNvPr>
            <p:cNvSpPr/>
            <p:nvPr/>
          </p:nvSpPr>
          <p:spPr>
            <a:xfrm>
              <a:off x="8191535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9835;p128">
              <a:extLst>
                <a:ext uri="{FF2B5EF4-FFF2-40B4-BE49-F238E27FC236}">
                  <a16:creationId xmlns:a16="http://schemas.microsoft.com/office/drawing/2014/main" id="{C017B519-87C6-A50B-061B-5EB308D63EFC}"/>
                </a:ext>
              </a:extLst>
            </p:cNvPr>
            <p:cNvSpPr/>
            <p:nvPr/>
          </p:nvSpPr>
          <p:spPr>
            <a:xfrm>
              <a:off x="8375097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9836;p128">
              <a:extLst>
                <a:ext uri="{FF2B5EF4-FFF2-40B4-BE49-F238E27FC236}">
                  <a16:creationId xmlns:a16="http://schemas.microsoft.com/office/drawing/2014/main" id="{490D9280-8A9F-9678-E96E-D78DDAA494DB}"/>
                </a:ext>
              </a:extLst>
            </p:cNvPr>
            <p:cNvSpPr/>
            <p:nvPr/>
          </p:nvSpPr>
          <p:spPr>
            <a:xfrm>
              <a:off x="855865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Espace réservé du numéro de diapositive 2">
              <a:extLst>
                <a:ext uri="{FF2B5EF4-FFF2-40B4-BE49-F238E27FC236}">
                  <a16:creationId xmlns:a16="http://schemas.microsoft.com/office/drawing/2014/main" id="{B0708F5B-0F34-8B04-64A4-E65F85601944}"/>
                </a:ext>
              </a:extLst>
            </p:cNvPr>
            <p:cNvSpPr txBox="1">
              <a:spLocks/>
            </p:cNvSpPr>
            <p:nvPr/>
          </p:nvSpPr>
          <p:spPr>
            <a:xfrm>
              <a:off x="6039996" y="7537102"/>
              <a:ext cx="411955" cy="3651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 compatLnSpc="1">
              <a:noAutofit/>
            </a:bodyPr>
            <a:lstStyle>
              <a:defPPr>
                <a:defRPr lang="en-US"/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12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fld id="{947890D0-58DA-4F53-B9C8-1F7EB626E16D}" type="slidenum">
                <a:rPr lang="fr-FR" sz="1600" smtClean="0">
                  <a:solidFill>
                    <a:schemeClr val="accent1">
                      <a:lumMod val="50000"/>
                    </a:schemeClr>
                  </a:solidFill>
                </a:rPr>
                <a:pPr algn="ctr">
                  <a:defRPr/>
                </a:pPr>
                <a:t>48</a:t>
              </a:fld>
              <a:endParaRPr lang="fr-FR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3" name="Google Shape;9806;p128">
              <a:extLst>
                <a:ext uri="{FF2B5EF4-FFF2-40B4-BE49-F238E27FC236}">
                  <a16:creationId xmlns:a16="http://schemas.microsoft.com/office/drawing/2014/main" id="{082E484B-A1DF-6FD3-2AA2-374313C9FE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452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9807;p128">
              <a:extLst>
                <a:ext uri="{FF2B5EF4-FFF2-40B4-BE49-F238E27FC236}">
                  <a16:creationId xmlns:a16="http://schemas.microsoft.com/office/drawing/2014/main" id="{38169464-4B5B-F87E-B0BC-E4B0F56859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388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9808;p128">
              <a:extLst>
                <a:ext uri="{FF2B5EF4-FFF2-40B4-BE49-F238E27FC236}">
                  <a16:creationId xmlns:a16="http://schemas.microsoft.com/office/drawing/2014/main" id="{667C5B82-D9F0-6998-E203-7BDB87673E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23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56" name="Google Shape;9809;p128">
              <a:extLst>
                <a:ext uri="{FF2B5EF4-FFF2-40B4-BE49-F238E27FC236}">
                  <a16:creationId xmlns:a16="http://schemas.microsoft.com/office/drawing/2014/main" id="{992690AE-00C2-4030-6666-44ACFB14DE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259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" name="Google Shape;9810;p128">
              <a:extLst>
                <a:ext uri="{FF2B5EF4-FFF2-40B4-BE49-F238E27FC236}">
                  <a16:creationId xmlns:a16="http://schemas.microsoft.com/office/drawing/2014/main" id="{3F980395-5C8C-74DA-966C-7E23B72306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194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" name="Google Shape;9811;p128">
              <a:extLst>
                <a:ext uri="{FF2B5EF4-FFF2-40B4-BE49-F238E27FC236}">
                  <a16:creationId xmlns:a16="http://schemas.microsoft.com/office/drawing/2014/main" id="{9B2C5403-3FD6-7C26-B82D-8F021327F7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30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" name="Google Shape;9812;p128">
              <a:extLst>
                <a:ext uri="{FF2B5EF4-FFF2-40B4-BE49-F238E27FC236}">
                  <a16:creationId xmlns:a16="http://schemas.microsoft.com/office/drawing/2014/main" id="{949BB38B-7DBE-DDB6-A118-0DC6F643D0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065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9813;p128">
              <a:extLst>
                <a:ext uri="{FF2B5EF4-FFF2-40B4-BE49-F238E27FC236}">
                  <a16:creationId xmlns:a16="http://schemas.microsoft.com/office/drawing/2014/main" id="{7AA8A0CB-DEE0-300D-614D-5DF2B87E83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614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" name="Google Shape;9814;p128">
              <a:extLst>
                <a:ext uri="{FF2B5EF4-FFF2-40B4-BE49-F238E27FC236}">
                  <a16:creationId xmlns:a16="http://schemas.microsoft.com/office/drawing/2014/main" id="{6E4CB484-C60B-8117-359C-C227DE5BF2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9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" name="Google Shape;9815;p128">
              <a:extLst>
                <a:ext uri="{FF2B5EF4-FFF2-40B4-BE49-F238E27FC236}">
                  <a16:creationId xmlns:a16="http://schemas.microsoft.com/office/drawing/2014/main" id="{9EF4AD74-635D-5362-4652-8B0344C0AB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3485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" name="Google Shape;9816;p128">
              <a:extLst>
                <a:ext uri="{FF2B5EF4-FFF2-40B4-BE49-F238E27FC236}">
                  <a16:creationId xmlns:a16="http://schemas.microsoft.com/office/drawing/2014/main" id="{2A86B1E9-19BE-649A-CF93-D8C463A1A3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4211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" name="Google Shape;9831;p128">
              <a:extLst>
                <a:ext uri="{FF2B5EF4-FFF2-40B4-BE49-F238E27FC236}">
                  <a16:creationId xmlns:a16="http://schemas.microsoft.com/office/drawing/2014/main" id="{C941DA01-B52F-06F4-D530-41A2B82925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1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" name="Google Shape;9832;p128">
              <a:extLst>
                <a:ext uri="{FF2B5EF4-FFF2-40B4-BE49-F238E27FC236}">
                  <a16:creationId xmlns:a16="http://schemas.microsoft.com/office/drawing/2014/main" id="{4D093E35-8C57-54DA-945E-769183D530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936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" name="Google Shape;9833;p128">
              <a:extLst>
                <a:ext uri="{FF2B5EF4-FFF2-40B4-BE49-F238E27FC236}">
                  <a16:creationId xmlns:a16="http://schemas.microsoft.com/office/drawing/2014/main" id="{08FB345E-DE9D-D3AB-DE03-E6B35BC8B5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872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" name="Google Shape;9834;p128">
              <a:extLst>
                <a:ext uri="{FF2B5EF4-FFF2-40B4-BE49-F238E27FC236}">
                  <a16:creationId xmlns:a16="http://schemas.microsoft.com/office/drawing/2014/main" id="{1C284367-CA42-FE74-002C-F05E5EBF6A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807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" name="Google Shape;9835;p128">
              <a:extLst>
                <a:ext uri="{FF2B5EF4-FFF2-40B4-BE49-F238E27FC236}">
                  <a16:creationId xmlns:a16="http://schemas.microsoft.com/office/drawing/2014/main" id="{26E55655-081A-F5AA-03EB-4A6679A815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743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73" name="Google Shape;9836;p128">
              <a:extLst>
                <a:ext uri="{FF2B5EF4-FFF2-40B4-BE49-F238E27FC236}">
                  <a16:creationId xmlns:a16="http://schemas.microsoft.com/office/drawing/2014/main" id="{305F9EF9-CE88-0878-FA0E-0CB3739021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78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A325974-5E39-D1AC-C0F6-B2894FE56441}"/>
              </a:ext>
            </a:extLst>
          </p:cNvPr>
          <p:cNvGrpSpPr/>
          <p:nvPr/>
        </p:nvGrpSpPr>
        <p:grpSpPr>
          <a:xfrm>
            <a:off x="4593437" y="4085303"/>
            <a:ext cx="3715034" cy="1890379"/>
            <a:chOff x="8682342" y="4108410"/>
            <a:chExt cx="3282564" cy="1677699"/>
          </a:xfrm>
        </p:grpSpPr>
        <p:sp>
          <p:nvSpPr>
            <p:cNvPr id="5" name="Content Placeholder 2 2">
              <a:extLst>
                <a:ext uri="{FF2B5EF4-FFF2-40B4-BE49-F238E27FC236}">
                  <a16:creationId xmlns:a16="http://schemas.microsoft.com/office/drawing/2014/main" id="{50197FAA-7B19-40DF-3ABB-9667B494CFA5}"/>
                </a:ext>
              </a:extLst>
            </p:cNvPr>
            <p:cNvSpPr txBox="1">
              <a:spLocks/>
            </p:cNvSpPr>
            <p:nvPr/>
          </p:nvSpPr>
          <p:spPr>
            <a:xfrm>
              <a:off x="8682342" y="4108410"/>
              <a:ext cx="3282564" cy="1677699"/>
            </a:xfrm>
            <a:prstGeom prst="roundRect">
              <a:avLst/>
            </a:prstGeom>
            <a:noFill/>
            <a:ln w="38103" cap="flat">
              <a:solidFill>
                <a:srgbClr val="7030A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b="0" i="0" u="none" strike="noStrike" cap="none" spc="0" baseline="0">
                  <a:solidFill>
                    <a:srgbClr val="000000"/>
                  </a:solidFill>
                  <a:uFillTx/>
                  <a:latin typeface="Calibri"/>
                </a:defRPr>
              </a:lvl1pPr>
              <a:lvl2pPr marL="990575" indent="-380990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2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1523962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33" kern="1200">
                  <a:solidFill>
                    <a:schemeClr val="tx2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2133547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67" kern="1200">
                  <a:solidFill>
                    <a:schemeClr val="tx2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2743131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67" kern="1200">
                  <a:solidFill>
                    <a:schemeClr val="tx2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b="1" dirty="0">
                  <a:latin typeface="Century Gothic" panose="020B0502020202020204" pitchFamily="34" charset="0"/>
                </a:rPr>
                <a:t>Gaussian-Markov</a:t>
              </a:r>
              <a:r>
                <a:rPr lang="en-GB" dirty="0">
                  <a:latin typeface="Century Gothic" panose="020B0502020202020204" pitchFamily="34" charset="0"/>
                </a:rPr>
                <a:t> 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dirty="0">
                  <a:latin typeface="Century Gothic" panose="020B0502020202020204" pitchFamily="34" charset="0"/>
                </a:rPr>
                <a:t> OLS is the </a:t>
              </a:r>
              <a:r>
                <a:rPr lang="en-GB" b="1" dirty="0">
                  <a:latin typeface="Century Gothic" panose="020B0502020202020204" pitchFamily="34" charset="0"/>
                </a:rPr>
                <a:t>BLUE</a:t>
              </a:r>
              <a:r>
                <a:rPr lang="en-GB" dirty="0">
                  <a:latin typeface="Century Gothic" panose="020B0502020202020204" pitchFamily="34" charset="0"/>
                </a:rPr>
                <a:t> estimate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dirty="0">
                  <a:latin typeface="Century Gothic" panose="020B0502020202020204" pitchFamily="34" charset="0"/>
                </a:rPr>
                <a:t>OLS = MLE estimate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GB" b="1" dirty="0">
                  <a:latin typeface="Century Gothic" panose="020B0502020202020204" pitchFamily="34" charset="0"/>
                </a:rPr>
                <a:t>Normal equations</a:t>
              </a:r>
              <a:r>
                <a:rPr lang="en-GB" dirty="0">
                  <a:latin typeface="Century Gothic" panose="020B0502020202020204" pitchFamily="34" charset="0"/>
                </a:rPr>
                <a:t>:</a:t>
              </a:r>
            </a:p>
            <a:p>
              <a:pPr algn="l"/>
              <a:endParaRPr lang="en-GB" dirty="0">
                <a:latin typeface="Century Gothic" panose="020B0502020202020204" pitchFamily="34" charset="0"/>
              </a:endParaRPr>
            </a:p>
          </p:txBody>
        </p:sp>
        <p:pic>
          <p:nvPicPr>
            <p:cNvPr id="8" name="Picture 7" descr="\documentclass{article}&#10;\usepackage{amsmath}&#10;\usepackage{amsfonts}&#10;\usepackage{xcolor}&#10;\pagestyle{empty}&#10;\begin{document}&#10;\newcommand{\indep}{\perp \!\!\! \perp}&#10;&#10;$$&#10;\hat{p}_{i}^{\text{OLS}} = (\mathbf{X}^\top\mathbf{X})^{-1}\mathbf{X}^\top \mathbf{y}_i&#10;$$&#10;&#10;\end{document}" title="IguanaTex Bitmap Display">
              <a:extLst>
                <a:ext uri="{FF2B5EF4-FFF2-40B4-BE49-F238E27FC236}">
                  <a16:creationId xmlns:a16="http://schemas.microsoft.com/office/drawing/2014/main" id="{264A351B-757A-1328-1F2C-4841151ACD2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4"/>
            <a:stretch>
              <a:fillRect/>
            </a:stretch>
          </p:blipFill>
          <p:spPr>
            <a:xfrm>
              <a:off x="9068864" y="5399562"/>
              <a:ext cx="2564765" cy="2955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7707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3F84351-C289-70F9-63FF-57F25CABB2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Deconvolution</a:t>
            </a: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890D0-58DA-4F53-B9C8-1F7EB626E16D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Century Gothic" pitchFamily="34"/>
              <a:ea typeface="+mn-ea"/>
              <a:cs typeface="+mn-cs"/>
            </a:endParaRPr>
          </a:p>
        </p:txBody>
      </p:sp>
      <p:grpSp>
        <p:nvGrpSpPr>
          <p:cNvPr id="19" name="Group 161">
            <a:extLst>
              <a:ext uri="{FF2B5EF4-FFF2-40B4-BE49-F238E27FC236}">
                <a16:creationId xmlns:a16="http://schemas.microsoft.com/office/drawing/2014/main" id="{261FEC82-BC7A-9C5A-30E6-42E6C9C38C76}"/>
              </a:ext>
            </a:extLst>
          </p:cNvPr>
          <p:cNvGrpSpPr/>
          <p:nvPr/>
        </p:nvGrpSpPr>
        <p:grpSpPr>
          <a:xfrm>
            <a:off x="479374" y="1098426"/>
            <a:ext cx="2451973" cy="1363252"/>
            <a:chOff x="376805" y="345358"/>
            <a:chExt cx="2451973" cy="1363252"/>
          </a:xfrm>
        </p:grpSpPr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45DBE3C0-04A1-718A-084F-EE30AD7C7A9C}"/>
                </a:ext>
              </a:extLst>
            </p:cNvPr>
            <p:cNvSpPr/>
            <p:nvPr/>
          </p:nvSpPr>
          <p:spPr>
            <a:xfrm>
              <a:off x="376805" y="357265"/>
              <a:ext cx="646087" cy="646087"/>
            </a:xfrm>
            <a:prstGeom prst="rect">
              <a:avLst/>
            </a:prstGeom>
            <a:solidFill>
              <a:srgbClr val="FFFFFF"/>
            </a:solidFill>
            <a:ln w="2857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D7D31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21" name="Oval 28">
              <a:extLst>
                <a:ext uri="{FF2B5EF4-FFF2-40B4-BE49-F238E27FC236}">
                  <a16:creationId xmlns:a16="http://schemas.microsoft.com/office/drawing/2014/main" id="{BA615C1B-3381-1348-E8D4-4E6BA7F21BFA}"/>
                </a:ext>
              </a:extLst>
            </p:cNvPr>
            <p:cNvSpPr/>
            <p:nvPr/>
          </p:nvSpPr>
          <p:spPr>
            <a:xfrm>
              <a:off x="378643" y="1062523"/>
              <a:ext cx="646087" cy="646087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22" name="TextBox 29">
              <a:extLst>
                <a:ext uri="{FF2B5EF4-FFF2-40B4-BE49-F238E27FC236}">
                  <a16:creationId xmlns:a16="http://schemas.microsoft.com/office/drawing/2014/main" id="{95671156-974E-76D7-E4BF-4EEB6255C4B6}"/>
                </a:ext>
              </a:extLst>
            </p:cNvPr>
            <p:cNvSpPr txBox="1"/>
            <p:nvPr/>
          </p:nvSpPr>
          <p:spPr>
            <a:xfrm>
              <a:off x="929478" y="345358"/>
              <a:ext cx="1899300" cy="92333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entury Gothic" pitchFamily="34"/>
                </a:rPr>
                <a:t>Constant</a:t>
              </a: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dirty="0">
                  <a:solidFill>
                    <a:srgbClr val="000000"/>
                  </a:solidFill>
                  <a:latin typeface="Century Gothic" pitchFamily="34"/>
                </a:rPr>
                <a:t>parameter</a:t>
              </a:r>
              <a:r>
                <a:rPr lang="en-GB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entury Gothic" pitchFamily="34"/>
                </a:rPr>
                <a:t> </a:t>
              </a: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23" name="TextBox 30">
              <a:extLst>
                <a:ext uri="{FF2B5EF4-FFF2-40B4-BE49-F238E27FC236}">
                  <a16:creationId xmlns:a16="http://schemas.microsoft.com/office/drawing/2014/main" id="{CED9311A-2FBC-9A1F-9467-834BCAD4FADE}"/>
                </a:ext>
              </a:extLst>
            </p:cNvPr>
            <p:cNvSpPr txBox="1"/>
            <p:nvPr/>
          </p:nvSpPr>
          <p:spPr>
            <a:xfrm>
              <a:off x="1215749" y="979834"/>
              <a:ext cx="1375449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0" i="0" u="none" strike="noStrike" kern="0" cap="none" spc="0" baseline="0">
                  <a:solidFill>
                    <a:srgbClr val="000000"/>
                  </a:solidFill>
                  <a:uFillTx/>
                  <a:latin typeface="Century Gothic" pitchFamily="34"/>
                </a:rPr>
                <a:t>S</a:t>
              </a:r>
              <a:r>
                <a:rPr lang="en-GB" sz="1800" b="0" i="0" u="none" strike="noStrike" kern="1200" cap="none" spc="0" baseline="0">
                  <a:solidFill>
                    <a:srgbClr val="000000"/>
                  </a:solidFill>
                  <a:uFillTx/>
                  <a:latin typeface="Century Gothic" pitchFamily="34"/>
                </a:rPr>
                <a:t>tochastic variable</a:t>
              </a:r>
            </a:p>
          </p:txBody>
        </p:sp>
      </p:grpSp>
      <p:grpSp>
        <p:nvGrpSpPr>
          <p:cNvPr id="24" name="Group 162">
            <a:extLst>
              <a:ext uri="{FF2B5EF4-FFF2-40B4-BE49-F238E27FC236}">
                <a16:creationId xmlns:a16="http://schemas.microsoft.com/office/drawing/2014/main" id="{D5A7400B-1692-6752-05DE-24C0280D1BCF}"/>
              </a:ext>
            </a:extLst>
          </p:cNvPr>
          <p:cNvGrpSpPr/>
          <p:nvPr/>
        </p:nvGrpSpPr>
        <p:grpSpPr>
          <a:xfrm>
            <a:off x="434271" y="2501598"/>
            <a:ext cx="2553278" cy="1337181"/>
            <a:chOff x="372325" y="1735302"/>
            <a:chExt cx="2553278" cy="1337181"/>
          </a:xfrm>
        </p:grpSpPr>
        <p:sp>
          <p:nvSpPr>
            <p:cNvPr id="25" name="TextBox 31">
              <a:extLst>
                <a:ext uri="{FF2B5EF4-FFF2-40B4-BE49-F238E27FC236}">
                  <a16:creationId xmlns:a16="http://schemas.microsoft.com/office/drawing/2014/main" id="{7385BB49-7C9F-7CB7-D3EC-DBC8B884A940}"/>
                </a:ext>
              </a:extLst>
            </p:cNvPr>
            <p:cNvSpPr txBox="1"/>
            <p:nvPr/>
          </p:nvSpPr>
          <p:spPr>
            <a:xfrm>
              <a:off x="1111169" y="2564773"/>
              <a:ext cx="1814434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entury Gothic" pitchFamily="34"/>
                </a:rPr>
                <a:t>Observations</a:t>
              </a:r>
            </a:p>
          </p:txBody>
        </p:sp>
        <p:sp>
          <p:nvSpPr>
            <p:cNvPr id="26" name="Oval 32">
              <a:extLst>
                <a:ext uri="{FF2B5EF4-FFF2-40B4-BE49-F238E27FC236}">
                  <a16:creationId xmlns:a16="http://schemas.microsoft.com/office/drawing/2014/main" id="{325566FA-01D1-DCDB-A494-A61983E59382}"/>
                </a:ext>
              </a:extLst>
            </p:cNvPr>
            <p:cNvSpPr/>
            <p:nvPr/>
          </p:nvSpPr>
          <p:spPr>
            <a:xfrm>
              <a:off x="372325" y="1735302"/>
              <a:ext cx="646087" cy="646087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/>
            </a:solidFill>
            <a:ln w="28575" cap="flat">
              <a:solidFill>
                <a:srgbClr val="000000"/>
              </a:solidFill>
              <a:custDash>
                <a:ds d="300000" sp="3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D7D31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27" name="TextBox 33">
              <a:extLst>
                <a:ext uri="{FF2B5EF4-FFF2-40B4-BE49-F238E27FC236}">
                  <a16:creationId xmlns:a16="http://schemas.microsoft.com/office/drawing/2014/main" id="{ACC9E9E9-3040-1758-D63B-D30AF702E27B}"/>
                </a:ext>
              </a:extLst>
            </p:cNvPr>
            <p:cNvSpPr txBox="1"/>
            <p:nvPr/>
          </p:nvSpPr>
          <p:spPr>
            <a:xfrm>
              <a:off x="1157886" y="1788959"/>
              <a:ext cx="1627001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800" b="0" i="0" u="none" strike="noStrike" kern="1200" cap="none" spc="0" baseline="0">
                  <a:solidFill>
                    <a:srgbClr val="000000"/>
                  </a:solidFill>
                  <a:uFillTx/>
                  <a:latin typeface="Century Gothic" pitchFamily="34"/>
                </a:rPr>
                <a:t>Deterministic variable</a:t>
              </a:r>
            </a:p>
          </p:txBody>
        </p:sp>
        <p:sp>
          <p:nvSpPr>
            <p:cNvPr id="28" name="Rectangle 12">
              <a:extLst>
                <a:ext uri="{FF2B5EF4-FFF2-40B4-BE49-F238E27FC236}">
                  <a16:creationId xmlns:a16="http://schemas.microsoft.com/office/drawing/2014/main" id="{39F1FE89-0676-9BF6-62DE-F19FA9F920D3}"/>
                </a:ext>
              </a:extLst>
            </p:cNvPr>
            <p:cNvSpPr/>
            <p:nvPr/>
          </p:nvSpPr>
          <p:spPr>
            <a:xfrm>
              <a:off x="372325" y="2426396"/>
              <a:ext cx="646087" cy="646087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E7E6E6"/>
            </a:solidFill>
            <a:ln w="28575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ED7D31"/>
                </a:solidFill>
                <a:uFillTx/>
                <a:latin typeface="Century Gothic" pitchFamily="34"/>
              </a:endParaRPr>
            </a:p>
          </p:txBody>
        </p:sp>
      </p:grpSp>
      <p:grpSp>
        <p:nvGrpSpPr>
          <p:cNvPr id="29" name="Group 160">
            <a:extLst>
              <a:ext uri="{FF2B5EF4-FFF2-40B4-BE49-F238E27FC236}">
                <a16:creationId xmlns:a16="http://schemas.microsoft.com/office/drawing/2014/main" id="{4CAC9834-EFE7-E613-7EB9-E48A9B564E80}"/>
              </a:ext>
            </a:extLst>
          </p:cNvPr>
          <p:cNvGrpSpPr/>
          <p:nvPr/>
        </p:nvGrpSpPr>
        <p:grpSpPr>
          <a:xfrm>
            <a:off x="4032553" y="840054"/>
            <a:ext cx="8159447" cy="3243249"/>
            <a:chOff x="3970607" y="106984"/>
            <a:chExt cx="8159447" cy="3243249"/>
          </a:xfrm>
        </p:grpSpPr>
        <p:sp>
          <p:nvSpPr>
            <p:cNvPr id="30" name="Oval 7">
              <a:extLst>
                <a:ext uri="{FF2B5EF4-FFF2-40B4-BE49-F238E27FC236}">
                  <a16:creationId xmlns:a16="http://schemas.microsoft.com/office/drawing/2014/main" id="{DF23C418-DE7F-89B0-73EC-9646D753991C}"/>
                </a:ext>
              </a:extLst>
            </p:cNvPr>
            <p:cNvSpPr/>
            <p:nvPr/>
          </p:nvSpPr>
          <p:spPr>
            <a:xfrm>
              <a:off x="9699123" y="1487152"/>
              <a:ext cx="719998" cy="71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810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31" name="Rectangle 8">
              <a:extLst>
                <a:ext uri="{FF2B5EF4-FFF2-40B4-BE49-F238E27FC236}">
                  <a16:creationId xmlns:a16="http://schemas.microsoft.com/office/drawing/2014/main" id="{7DD550A9-9DBD-28C9-1629-288372D0AFA5}"/>
                </a:ext>
              </a:extLst>
            </p:cNvPr>
            <p:cNvSpPr/>
            <p:nvPr/>
          </p:nvSpPr>
          <p:spPr>
            <a:xfrm>
              <a:off x="9430051" y="106984"/>
              <a:ext cx="2700003" cy="3243249"/>
            </a:xfrm>
            <a:prstGeom prst="rect">
              <a:avLst/>
            </a:prstGeom>
            <a:noFill/>
            <a:ln w="38103" cap="flat">
              <a:solidFill>
                <a:srgbClr val="000000"/>
              </a:solidFill>
              <a:custDash>
                <a:ds d="299975" sp="299975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32" name="Rectangle 5">
              <a:extLst>
                <a:ext uri="{FF2B5EF4-FFF2-40B4-BE49-F238E27FC236}">
                  <a16:creationId xmlns:a16="http://schemas.microsoft.com/office/drawing/2014/main" id="{89579764-B19D-E97D-36A3-E70C80DBCD1D}"/>
                </a:ext>
              </a:extLst>
            </p:cNvPr>
            <p:cNvSpPr/>
            <p:nvPr/>
          </p:nvSpPr>
          <p:spPr>
            <a:xfrm>
              <a:off x="10890558" y="1181944"/>
              <a:ext cx="719998" cy="719998"/>
            </a:xfrm>
            <a:prstGeom prst="rect">
              <a:avLst/>
            </a:prstGeom>
            <a:noFill/>
            <a:ln w="3810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33" name="Oval 15">
              <a:extLst>
                <a:ext uri="{FF2B5EF4-FFF2-40B4-BE49-F238E27FC236}">
                  <a16:creationId xmlns:a16="http://schemas.microsoft.com/office/drawing/2014/main" id="{94A6199A-6FA6-E750-CD84-B3D278041DE4}"/>
                </a:ext>
              </a:extLst>
            </p:cNvPr>
            <p:cNvSpPr/>
            <p:nvPr/>
          </p:nvSpPr>
          <p:spPr>
            <a:xfrm>
              <a:off x="4084697" y="1217962"/>
              <a:ext cx="719998" cy="71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8103" cap="flat">
              <a:solidFill>
                <a:srgbClr val="000000"/>
              </a:solidFill>
              <a:custDash>
                <a:ds d="300000" sp="3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 pitchFamily="34"/>
              </a:endParaRPr>
            </a:p>
          </p:txBody>
        </p:sp>
        <p:cxnSp>
          <p:nvCxnSpPr>
            <p:cNvPr id="34" name="Straight Arrow Connector 133">
              <a:extLst>
                <a:ext uri="{FF2B5EF4-FFF2-40B4-BE49-F238E27FC236}">
                  <a16:creationId xmlns:a16="http://schemas.microsoft.com/office/drawing/2014/main" id="{2C11F082-F4BE-3050-FE53-AD812AE0FF9C}"/>
                </a:ext>
              </a:extLst>
            </p:cNvPr>
            <p:cNvCxnSpPr>
              <a:stCxn id="38" idx="1"/>
              <a:endCxn id="30" idx="1"/>
            </p:cNvCxnSpPr>
            <p:nvPr/>
          </p:nvCxnSpPr>
          <p:spPr>
            <a:xfrm flipH="1" flipV="1">
              <a:off x="10419121" y="1847151"/>
              <a:ext cx="492286" cy="739850"/>
            </a:xfrm>
            <a:prstGeom prst="straightConnector1">
              <a:avLst/>
            </a:prstGeom>
            <a:noFill/>
            <a:ln w="38103" cap="flat">
              <a:solidFill>
                <a:srgbClr val="000000"/>
              </a:solidFill>
              <a:prstDash val="solid"/>
              <a:miter/>
              <a:tailEnd type="arrow"/>
            </a:ln>
          </p:spPr>
        </p:cxnSp>
        <p:cxnSp>
          <p:nvCxnSpPr>
            <p:cNvPr id="35" name="Straight Arrow Connector 134">
              <a:extLst>
                <a:ext uri="{FF2B5EF4-FFF2-40B4-BE49-F238E27FC236}">
                  <a16:creationId xmlns:a16="http://schemas.microsoft.com/office/drawing/2014/main" id="{43C8A1DD-2271-A6BF-094F-30C55D25DFD8}"/>
                </a:ext>
              </a:extLst>
            </p:cNvPr>
            <p:cNvCxnSpPr>
              <a:stCxn id="32" idx="1"/>
              <a:endCxn id="30" idx="1"/>
            </p:cNvCxnSpPr>
            <p:nvPr/>
          </p:nvCxnSpPr>
          <p:spPr>
            <a:xfrm flipH="1">
              <a:off x="10419121" y="1541943"/>
              <a:ext cx="471437" cy="305208"/>
            </a:xfrm>
            <a:prstGeom prst="straightConnector1">
              <a:avLst/>
            </a:prstGeom>
            <a:noFill/>
            <a:ln w="38103" cap="flat">
              <a:solidFill>
                <a:srgbClr val="000000"/>
              </a:solidFill>
              <a:prstDash val="solid"/>
              <a:miter/>
              <a:tailEnd type="arrow"/>
            </a:ln>
          </p:spPr>
        </p:cxnSp>
        <p:cxnSp>
          <p:nvCxnSpPr>
            <p:cNvPr id="36" name="Straight Arrow Connector 135">
              <a:extLst>
                <a:ext uri="{FF2B5EF4-FFF2-40B4-BE49-F238E27FC236}">
                  <a16:creationId xmlns:a16="http://schemas.microsoft.com/office/drawing/2014/main" id="{F5427309-BE90-18B8-B62A-013FF486E0CF}"/>
                </a:ext>
              </a:extLst>
            </p:cNvPr>
            <p:cNvCxnSpPr>
              <a:stCxn id="33" idx="1"/>
              <a:endCxn id="56" idx="3"/>
            </p:cNvCxnSpPr>
            <p:nvPr/>
          </p:nvCxnSpPr>
          <p:spPr>
            <a:xfrm flipV="1">
              <a:off x="4804695" y="1417968"/>
              <a:ext cx="659411" cy="159993"/>
            </a:xfrm>
            <a:prstGeom prst="straightConnector1">
              <a:avLst/>
            </a:prstGeom>
            <a:noFill/>
            <a:ln w="38103" cap="flat">
              <a:solidFill>
                <a:srgbClr val="000000"/>
              </a:solidFill>
              <a:custDash>
                <a:ds d="299975" sp="299975"/>
              </a:custDash>
              <a:miter/>
              <a:tailEnd type="arrow"/>
            </a:ln>
          </p:spPr>
        </p:cxnSp>
        <p:cxnSp>
          <p:nvCxnSpPr>
            <p:cNvPr id="37" name="Straight Arrow Connector 136">
              <a:extLst>
                <a:ext uri="{FF2B5EF4-FFF2-40B4-BE49-F238E27FC236}">
                  <a16:creationId xmlns:a16="http://schemas.microsoft.com/office/drawing/2014/main" id="{B2C3FE66-3DA8-5ABB-333B-A018DB6B7FF7}"/>
                </a:ext>
              </a:extLst>
            </p:cNvPr>
            <p:cNvCxnSpPr>
              <a:stCxn id="30" idx="3"/>
              <a:endCxn id="56" idx="1"/>
            </p:cNvCxnSpPr>
            <p:nvPr/>
          </p:nvCxnSpPr>
          <p:spPr>
            <a:xfrm flipH="1" flipV="1">
              <a:off x="6184104" y="1417968"/>
              <a:ext cx="3515019" cy="429183"/>
            </a:xfrm>
            <a:prstGeom prst="straightConnector1">
              <a:avLst/>
            </a:prstGeom>
            <a:noFill/>
            <a:ln w="38103" cap="flat">
              <a:solidFill>
                <a:srgbClr val="000000"/>
              </a:solidFill>
              <a:custDash>
                <a:ds d="299975" sp="299975"/>
              </a:custDash>
              <a:miter/>
              <a:tailEnd type="arrow"/>
            </a:ln>
          </p:spPr>
        </p:cxnSp>
        <p:sp>
          <p:nvSpPr>
            <p:cNvPr id="38" name="Rectangle 4">
              <a:extLst>
                <a:ext uri="{FF2B5EF4-FFF2-40B4-BE49-F238E27FC236}">
                  <a16:creationId xmlns:a16="http://schemas.microsoft.com/office/drawing/2014/main" id="{B6A5525F-8E74-F099-B2F6-2A86DBD86235}"/>
                </a:ext>
              </a:extLst>
            </p:cNvPr>
            <p:cNvSpPr/>
            <p:nvPr/>
          </p:nvSpPr>
          <p:spPr>
            <a:xfrm>
              <a:off x="10911407" y="2227002"/>
              <a:ext cx="719998" cy="719998"/>
            </a:xfrm>
            <a:prstGeom prst="rect">
              <a:avLst/>
            </a:prstGeom>
            <a:noFill/>
            <a:ln w="3810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39" name="Rectangle 23">
              <a:extLst>
                <a:ext uri="{FF2B5EF4-FFF2-40B4-BE49-F238E27FC236}">
                  <a16:creationId xmlns:a16="http://schemas.microsoft.com/office/drawing/2014/main" id="{C0D630A5-7B11-4D53-B81B-9F83EF6E3C87}"/>
                </a:ext>
              </a:extLst>
            </p:cNvPr>
            <p:cNvSpPr/>
            <p:nvPr/>
          </p:nvSpPr>
          <p:spPr>
            <a:xfrm>
              <a:off x="3970607" y="106984"/>
              <a:ext cx="4737690" cy="3243249"/>
            </a:xfrm>
            <a:prstGeom prst="rect">
              <a:avLst/>
            </a:prstGeom>
            <a:noFill/>
            <a:ln w="38103" cap="flat">
              <a:solidFill>
                <a:srgbClr val="000000"/>
              </a:solidFill>
              <a:custDash>
                <a:ds d="299975" sp="299975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 pitchFamily="34"/>
              </a:endParaRPr>
            </a:p>
          </p:txBody>
        </p:sp>
        <p:cxnSp>
          <p:nvCxnSpPr>
            <p:cNvPr id="40" name="Straight Connector 73">
              <a:extLst>
                <a:ext uri="{FF2B5EF4-FFF2-40B4-BE49-F238E27FC236}">
                  <a16:creationId xmlns:a16="http://schemas.microsoft.com/office/drawing/2014/main" id="{4B230E3E-05BF-3629-4D33-3BE2FF8AF58F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 flipH="1">
              <a:off x="8018497" y="1645718"/>
              <a:ext cx="68202" cy="569002"/>
            </a:xfrm>
            <a:prstGeom prst="straightConnector1">
              <a:avLst/>
            </a:prstGeom>
            <a:noFill/>
            <a:ln w="38103" cap="flat">
              <a:solidFill>
                <a:srgbClr val="000000"/>
              </a:solidFill>
              <a:prstDash val="solid"/>
              <a:miter/>
            </a:ln>
          </p:spPr>
        </p:cxnSp>
        <p:pic>
          <p:nvPicPr>
            <p:cNvPr id="44" name="Picture 144" descr="\documentclass{article}&#10;\usepackage{amsmath}&#10;\pagestyle{empty}&#10;\begin{document}&#10;&#10;$i \in \{1, \ldots, N \}$&#10;&#10;&#10;\end{document}" title="IguanaTex Bitmap Display">
              <a:extLst>
                <a:ext uri="{FF2B5EF4-FFF2-40B4-BE49-F238E27FC236}">
                  <a16:creationId xmlns:a16="http://schemas.microsoft.com/office/drawing/2014/main" id="{7581ABCC-1400-5F19-2B26-61327190B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07313" y="3005153"/>
              <a:ext cx="1468599" cy="2549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5" name="Picture 145" descr="\documentclass{article}&#10;\usepackage{amsmath}&#10;\pagestyle{empty}&#10;\begin{document}&#10;&#10;$j \in \{1,  \ldots, J \}$&#10;&#10;&#10;\end{document}" title="IguanaTex Bitmap Display">
              <a:extLst>
                <a:ext uri="{FF2B5EF4-FFF2-40B4-BE49-F238E27FC236}">
                  <a16:creationId xmlns:a16="http://schemas.microsoft.com/office/drawing/2014/main" id="{DA9EC830-8EEF-723F-41FC-29DEF1064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584246" y="3017647"/>
              <a:ext cx="1447742" cy="255428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6" name="Picture 146" descr="\documentclass{article}&#10;\usepackage{amsmath}&#10;\pagestyle{empty}&#10;\begin{document}&#10;&#10;$\boldsymbol{p}_{i}$&#10;&#10;&#10;\end{document}" title="IguanaTex Bitmap Display">
              <a:extLst>
                <a:ext uri="{FF2B5EF4-FFF2-40B4-BE49-F238E27FC236}">
                  <a16:creationId xmlns:a16="http://schemas.microsoft.com/office/drawing/2014/main" id="{EEF54682-91F8-776F-F199-124AD763E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98274" y="1504617"/>
              <a:ext cx="219428" cy="17676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7" name="Picture 147" descr="\documentclass{article}&#10;\usepackage{amsmath}&#10;\pagestyle{empty}&#10;\begin{document}&#10;&#10;$\boldsymbol{x}_{j}$&#10;&#10;&#10;\end{document}" title="IguanaTex Bitmap Display">
              <a:extLst>
                <a:ext uri="{FF2B5EF4-FFF2-40B4-BE49-F238E27FC236}">
                  <a16:creationId xmlns:a16="http://schemas.microsoft.com/office/drawing/2014/main" id="{8E351145-3C3B-858C-A960-23174FDD1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00711" y="1714079"/>
              <a:ext cx="230373" cy="197647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48" name="Group 148">
              <a:extLst>
                <a:ext uri="{FF2B5EF4-FFF2-40B4-BE49-F238E27FC236}">
                  <a16:creationId xmlns:a16="http://schemas.microsoft.com/office/drawing/2014/main" id="{B0BAAA9F-0C66-8CF7-6E2C-F99D3CB9FDE0}"/>
                </a:ext>
              </a:extLst>
            </p:cNvPr>
            <p:cNvGrpSpPr/>
            <p:nvPr/>
          </p:nvGrpSpPr>
          <p:grpSpPr>
            <a:xfrm>
              <a:off x="5464106" y="1057969"/>
              <a:ext cx="719998" cy="719998"/>
              <a:chOff x="5464106" y="1057969"/>
              <a:chExt cx="719998" cy="719998"/>
            </a:xfrm>
          </p:grpSpPr>
          <p:sp>
            <p:nvSpPr>
              <p:cNvPr id="56" name="Oval 6">
                <a:extLst>
                  <a:ext uri="{FF2B5EF4-FFF2-40B4-BE49-F238E27FC236}">
                    <a16:creationId xmlns:a16="http://schemas.microsoft.com/office/drawing/2014/main" id="{A2EB253A-1C31-71DA-9CDC-6B606645DF05}"/>
                  </a:ext>
                </a:extLst>
              </p:cNvPr>
              <p:cNvSpPr/>
              <p:nvPr/>
            </p:nvSpPr>
            <p:spPr>
              <a:xfrm>
                <a:off x="5464106" y="1057969"/>
                <a:ext cx="719998" cy="719998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E7E6E6"/>
              </a:solidFill>
              <a:ln w="38103" cap="flat">
                <a:solidFill>
                  <a:srgbClr val="000000"/>
                </a:solidFill>
                <a:prstDash val="dash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>
                  <a:solidFill>
                    <a:srgbClr val="000000"/>
                  </a:solidFill>
                  <a:uFillTx/>
                  <a:latin typeface="Century Gothic" pitchFamily="34"/>
                </a:endParaRPr>
              </a:p>
            </p:txBody>
          </p:sp>
          <p:pic>
            <p:nvPicPr>
              <p:cNvPr id="57" name="Picture 150" descr="\documentclass{article}&#10;\usepackage{amsmath}&#10;\pagestyle{empty}&#10;\begin{document}&#10;&#10;$\boldsymbol{y}_{i}$&#10;&#10;&#10;\end{document}" title="IguanaTex Bitmap Display">
                <a:extLst>
                  <a:ext uri="{FF2B5EF4-FFF2-40B4-BE49-F238E27FC236}">
                    <a16:creationId xmlns:a16="http://schemas.microsoft.com/office/drawing/2014/main" id="{F542D492-9202-B42F-9FF8-2C96D6E811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14853" y="1327169"/>
                <a:ext cx="218495" cy="181599"/>
              </a:xfrm>
              <a:prstGeom prst="rect">
                <a:avLst/>
              </a:prstGeom>
              <a:solidFill>
                <a:srgbClr val="E7E6E6"/>
              </a:solidFill>
              <a:ln w="3172" cap="flat">
                <a:solidFill>
                  <a:srgbClr val="000000"/>
                </a:solidFill>
                <a:custDash>
                  <a:ds d="100000" sp="100000"/>
                </a:custDash>
                <a:miter/>
              </a:ln>
            </p:spPr>
          </p:pic>
        </p:grpSp>
        <p:pic>
          <p:nvPicPr>
            <p:cNvPr id="49" name="Picture 151" descr="\documentclass{article}&#10;\usepackage{amsmath}&#10;\pagestyle{empty}&#10;\begin{document}&#10;&#10;$\boldsymbol{\mu}_{j}$&#10;&#10;&#10;\end{document}" title="IguanaTex Bitmap Display">
              <a:extLst>
                <a:ext uri="{FF2B5EF4-FFF2-40B4-BE49-F238E27FC236}">
                  <a16:creationId xmlns:a16="http://schemas.microsoft.com/office/drawing/2014/main" id="{A451D774-9CB4-0455-CE67-D0B9F89C9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130250" y="1461887"/>
              <a:ext cx="237487" cy="21832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0" name="Picture 152" descr="\documentclass{article}&#10;\usepackage{amsmath}&#10;\usepackage{amsfonts}&#10;\usepackage{xcolor}&#10;\pagestyle{empty}&#10;\begin{document}&#10;\newcommand{\indep}{\perp \!\!\! \perp}&#10;&#10;$$&#10;\boldsymbol{\Sigma}_{j}&#10;$$&#10;&#10;\end{document}" title="IguanaTex Bitmap Display">
              <a:extLst>
                <a:ext uri="{FF2B5EF4-FFF2-40B4-BE49-F238E27FC236}">
                  <a16:creationId xmlns:a16="http://schemas.microsoft.com/office/drawing/2014/main" id="{E182B532-3EF7-DB6E-791A-974132A7D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141003" y="2461354"/>
              <a:ext cx="260823" cy="251295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8" name="Rectangle: Rounded Corners 6">
            <a:extLst>
              <a:ext uri="{FF2B5EF4-FFF2-40B4-BE49-F238E27FC236}">
                <a16:creationId xmlns:a16="http://schemas.microsoft.com/office/drawing/2014/main" id="{4BA115CB-FBF0-8C12-9398-63F0E5D93D80}"/>
              </a:ext>
            </a:extLst>
          </p:cNvPr>
          <p:cNvSpPr/>
          <p:nvPr/>
        </p:nvSpPr>
        <p:spPr>
          <a:xfrm>
            <a:off x="197460" y="757363"/>
            <a:ext cx="2701183" cy="3403104"/>
          </a:xfrm>
          <a:custGeom>
            <a:avLst>
              <a:gd name="f1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3600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entury Gothic" pitchFamily="34"/>
            </a:endParaRPr>
          </a:p>
        </p:txBody>
      </p:sp>
      <p:sp>
        <p:nvSpPr>
          <p:cNvPr id="59" name="TextBox 5 2">
            <a:extLst>
              <a:ext uri="{FF2B5EF4-FFF2-40B4-BE49-F238E27FC236}">
                <a16:creationId xmlns:a16="http://schemas.microsoft.com/office/drawing/2014/main" id="{BF52AD79-E658-C4E7-57D3-E9A485D969A1}"/>
              </a:ext>
            </a:extLst>
          </p:cNvPr>
          <p:cNvSpPr txBox="1"/>
          <p:nvPr/>
        </p:nvSpPr>
        <p:spPr>
          <a:xfrm>
            <a:off x="-1269403" y="678216"/>
            <a:ext cx="567429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i="0" u="none" strike="noStrike" kern="0" cap="none" spc="0" baseline="0" dirty="0">
                <a:solidFill>
                  <a:srgbClr val="000000"/>
                </a:solidFill>
                <a:uFillTx/>
                <a:latin typeface="Century Gothic" pitchFamily="34"/>
              </a:rPr>
              <a:t>Nodes</a:t>
            </a:r>
            <a:endParaRPr lang="en-GB" sz="2400" b="1" i="0" u="none" strike="noStrike" kern="1200" cap="none" spc="0" baseline="0" dirty="0">
              <a:solidFill>
                <a:srgbClr val="000000"/>
              </a:solidFill>
              <a:uFillTx/>
              <a:latin typeface="Century Gothic" pitchFamily="34"/>
            </a:endParaRPr>
          </a:p>
        </p:txBody>
      </p:sp>
      <p:sp>
        <p:nvSpPr>
          <p:cNvPr id="60" name="Footer Placeholder 63">
            <a:extLst>
              <a:ext uri="{FF2B5EF4-FFF2-40B4-BE49-F238E27FC236}">
                <a16:creationId xmlns:a16="http://schemas.microsoft.com/office/drawing/2014/main" id="{90D109CF-0499-AF2C-7E71-A33730774C65}"/>
              </a:ext>
            </a:extLst>
          </p:cNvPr>
          <p:cNvSpPr txBox="1">
            <a:spLocks/>
          </p:cNvSpPr>
          <p:nvPr/>
        </p:nvSpPr>
        <p:spPr>
          <a:xfrm>
            <a:off x="5912090" y="4216208"/>
            <a:ext cx="5518441" cy="3449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>
            <a:defPPr>
              <a:defRPr lang="en-US"/>
            </a:defPPr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3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B050"/>
                </a:solidFill>
              </a:rPr>
              <a:t>(1) Probability distribution of the sum of two independent random variables: X1+ X2 is equal to their convolution: X1 * X2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8790FD8B-9FA9-C067-5D64-281E6B5CA29A}"/>
              </a:ext>
            </a:extLst>
          </p:cNvPr>
          <p:cNvSpPr txBox="1"/>
          <p:nvPr/>
        </p:nvSpPr>
        <p:spPr>
          <a:xfrm>
            <a:off x="1053385" y="5576632"/>
            <a:ext cx="5324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Inspired from </a:t>
            </a:r>
            <a:r>
              <a:rPr lang="en-GB" sz="1600" b="1" dirty="0" err="1"/>
              <a:t>DemixT</a:t>
            </a:r>
            <a:r>
              <a:rPr lang="en-GB" sz="1600" dirty="0"/>
              <a:t> algorithm (</a:t>
            </a:r>
            <a:r>
              <a:rPr lang="en-GB" sz="1600" i="1" dirty="0"/>
              <a:t>Wang et al, 2018</a:t>
            </a:r>
            <a:r>
              <a:rPr lang="en-GB" sz="1600" dirty="0"/>
              <a:t>),</a:t>
            </a:r>
          </a:p>
          <a:p>
            <a:pPr algn="ctr"/>
            <a:r>
              <a:rPr lang="en-GB" sz="1600" dirty="0"/>
              <a:t> a univariate version of </a:t>
            </a:r>
            <a:r>
              <a:rPr lang="en-GB" sz="1600" dirty="0" err="1"/>
              <a:t>DeCovarT</a:t>
            </a:r>
            <a:r>
              <a:rPr lang="en-GB" sz="1600" dirty="0"/>
              <a:t>.</a:t>
            </a:r>
          </a:p>
        </p:txBody>
      </p:sp>
      <p:pic>
        <p:nvPicPr>
          <p:cNvPr id="11" name="Image 10" descr="\documentclass{article}&#10;\usepackage{amsmath}&#10;\usepackage{amsfonts}&#10;\usepackage{xcolor}&#10;\pagestyle{empty}&#10;\begin{document}&#10;\newcommand{\indep}{\perp \!\!\! \perp}&#10;&#10;$$&#10;\textcolor{teal}{\boldsymbol{y}_{i}|. \sim \mathcal N_G (\boldsymbol{X} \boldsymbol{p}_{i}, \underbrace{\sum_{j=1}^{J} p_{ji}^2 \boldsymbol{\Sigma}_j}_{\boldsymbol{\Sigma}_i}  )}&#10;$$&#10;&#10;\end{document}" title="IguanaTex Bitmap Display">
            <a:extLst>
              <a:ext uri="{FF2B5EF4-FFF2-40B4-BE49-F238E27FC236}">
                <a16:creationId xmlns:a16="http://schemas.microsoft.com/office/drawing/2014/main" id="{5D3C35EE-74A7-AB24-3FDE-DDC5707B11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42" y="914024"/>
            <a:ext cx="3715676" cy="1317011"/>
          </a:xfrm>
          <a:prstGeom prst="rect">
            <a:avLst/>
          </a:prstGeom>
        </p:spPr>
      </p:pic>
      <p:pic>
        <p:nvPicPr>
          <p:cNvPr id="66" name="Picture 143 2" descr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boldsymbol{y}_i = \boldsymbol{X}\boldsymbol{p}_i&#10;$$&#10;&#10;\end{document}" title="IguanaTex Bitmap Display">
            <a:extLst>
              <a:ext uri="{FF2B5EF4-FFF2-40B4-BE49-F238E27FC236}">
                <a16:creationId xmlns:a16="http://schemas.microsoft.com/office/drawing/2014/main" id="{7A043A08-AB5A-E70E-0EA2-3941C84E35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224" y="2947790"/>
            <a:ext cx="1334438" cy="303458"/>
          </a:xfrm>
          <a:prstGeom prst="rect">
            <a:avLst/>
          </a:prstGeom>
        </p:spPr>
      </p:pic>
      <p:pic>
        <p:nvPicPr>
          <p:cNvPr id="83" name="Image 82" descr="\documentclass{article}&#10;\usepackage{amsmath}&#10;\usepackage{amsfonts}&#10;\usepackage{xcolor}&#10;\pagestyle{empty}&#10;\begin{document}&#10;\newcommand{\indep}{\perp \!\!\! \perp}&#10;&#10;$$&#10;\textcolor{red}{\boldsymbol{x}_{j}\sim\mathcal{N}_G\left(\boldsymbol{\mu}_{j}, \Sigma_{j}\right)}&#10;$$&#10;&#10;\end{document}" title="IguanaTex Bitmap Display">
            <a:extLst>
              <a:ext uri="{FF2B5EF4-FFF2-40B4-BE49-F238E27FC236}">
                <a16:creationId xmlns:a16="http://schemas.microsoft.com/office/drawing/2014/main" id="{B6669C6E-A9B4-7839-4503-9CCAA11DC66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790" y="1242648"/>
            <a:ext cx="1903796" cy="315868"/>
          </a:xfrm>
          <a:prstGeom prst="rect">
            <a:avLst/>
          </a:prstGeom>
        </p:spPr>
      </p:pic>
      <p:grpSp>
        <p:nvGrpSpPr>
          <p:cNvPr id="4" name="Group 173">
            <a:extLst>
              <a:ext uri="{FF2B5EF4-FFF2-40B4-BE49-F238E27FC236}">
                <a16:creationId xmlns:a16="http://schemas.microsoft.com/office/drawing/2014/main" id="{E80DFC42-C0BF-5E56-8E56-927AF6AF4D6D}"/>
              </a:ext>
            </a:extLst>
          </p:cNvPr>
          <p:cNvGrpSpPr/>
          <p:nvPr/>
        </p:nvGrpSpPr>
        <p:grpSpPr>
          <a:xfrm>
            <a:off x="6923924" y="4828556"/>
            <a:ext cx="5674290" cy="1107465"/>
            <a:chOff x="5768313" y="4824312"/>
            <a:chExt cx="5674290" cy="1107465"/>
          </a:xfrm>
        </p:grpSpPr>
        <p:sp>
          <p:nvSpPr>
            <p:cNvPr id="41" name="TextBox 9 2">
              <a:extLst>
                <a:ext uri="{FF2B5EF4-FFF2-40B4-BE49-F238E27FC236}">
                  <a16:creationId xmlns:a16="http://schemas.microsoft.com/office/drawing/2014/main" id="{05FE7ECD-8C31-B078-C043-AF498064CD69}"/>
                </a:ext>
              </a:extLst>
            </p:cNvPr>
            <p:cNvSpPr txBox="1"/>
            <p:nvPr/>
          </p:nvSpPr>
          <p:spPr>
            <a:xfrm>
              <a:off x="5768313" y="4824312"/>
              <a:ext cx="5674290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400" b="1" i="0" u="none" strike="noStrike" kern="1200" cap="none" spc="0" baseline="0" dirty="0">
                  <a:solidFill>
                    <a:srgbClr val="000000"/>
                  </a:solidFill>
                  <a:uFillTx/>
                </a:rPr>
                <a:t>Distribution probabilities</a:t>
              </a:r>
            </a:p>
          </p:txBody>
        </p:sp>
        <p:grpSp>
          <p:nvGrpSpPr>
            <p:cNvPr id="42" name="Group 175">
              <a:extLst>
                <a:ext uri="{FF2B5EF4-FFF2-40B4-BE49-F238E27FC236}">
                  <a16:creationId xmlns:a16="http://schemas.microsoft.com/office/drawing/2014/main" id="{715910BA-DBE6-EF14-EA9A-66E4316552C5}"/>
                </a:ext>
              </a:extLst>
            </p:cNvPr>
            <p:cNvGrpSpPr/>
            <p:nvPr/>
          </p:nvGrpSpPr>
          <p:grpSpPr>
            <a:xfrm>
              <a:off x="6517710" y="4887346"/>
              <a:ext cx="3985420" cy="1044431"/>
              <a:chOff x="6517710" y="4887346"/>
              <a:chExt cx="3985420" cy="1044431"/>
            </a:xfrm>
          </p:grpSpPr>
          <p:sp>
            <p:nvSpPr>
              <p:cNvPr id="43" name="TextBox 17 2">
                <a:extLst>
                  <a:ext uri="{FF2B5EF4-FFF2-40B4-BE49-F238E27FC236}">
                    <a16:creationId xmlns:a16="http://schemas.microsoft.com/office/drawing/2014/main" id="{30E3AFA3-A15F-9F56-1657-C4A81EC5AFB5}"/>
                  </a:ext>
                </a:extLst>
              </p:cNvPr>
              <p:cNvSpPr txBox="1"/>
              <p:nvPr/>
            </p:nvSpPr>
            <p:spPr>
              <a:xfrm>
                <a:off x="8605458" y="5193377"/>
                <a:ext cx="1897672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1200" cap="none" spc="0" baseline="0" dirty="0">
                    <a:solidFill>
                      <a:srgbClr val="007F7F"/>
                    </a:solidFill>
                    <a:uFillTx/>
                    <a:cs typeface="Times New Roman" pitchFamily="18"/>
                  </a:rPr>
                  <a:t>Likelihood Laws</a:t>
                </a:r>
              </a:p>
            </p:txBody>
          </p:sp>
          <p:sp>
            <p:nvSpPr>
              <p:cNvPr id="51" name="Rectangle: Rounded Corners 19 2">
                <a:extLst>
                  <a:ext uri="{FF2B5EF4-FFF2-40B4-BE49-F238E27FC236}">
                    <a16:creationId xmlns:a16="http://schemas.microsoft.com/office/drawing/2014/main" id="{A1AF6D82-B484-540E-E85A-581DB124740D}"/>
                  </a:ext>
                </a:extLst>
              </p:cNvPr>
              <p:cNvSpPr/>
              <p:nvPr/>
            </p:nvSpPr>
            <p:spPr>
              <a:xfrm>
                <a:off x="6517710" y="4887346"/>
                <a:ext cx="3985420" cy="1044431"/>
              </a:xfrm>
              <a:custGeom>
                <a:avLst>
                  <a:gd name="f0" fmla="val 36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10800"/>
                  <a:gd name="f11" fmla="val -2147483647"/>
                  <a:gd name="f12" fmla="val 2147483647"/>
                  <a:gd name="f13" fmla="abs f4"/>
                  <a:gd name="f14" fmla="abs f5"/>
                  <a:gd name="f15" fmla="abs f6"/>
                  <a:gd name="f16" fmla="*/ f8 1 180"/>
                  <a:gd name="f17" fmla="pin 0 f0 10800"/>
                  <a:gd name="f18" fmla="+- 0 0 f2"/>
                  <a:gd name="f19" fmla="?: f13 f4 1"/>
                  <a:gd name="f20" fmla="?: f14 f5 1"/>
                  <a:gd name="f21" fmla="?: f15 f6 1"/>
                  <a:gd name="f22" fmla="*/ f9 f16 1"/>
                  <a:gd name="f23" fmla="+- f7 f17 0"/>
                  <a:gd name="f24" fmla="*/ f19 1 21600"/>
                  <a:gd name="f25" fmla="*/ f20 1 21600"/>
                  <a:gd name="f26" fmla="*/ 21600 f19 1"/>
                  <a:gd name="f27" fmla="*/ 21600 f20 1"/>
                  <a:gd name="f28" fmla="+- 0 0 f22"/>
                  <a:gd name="f29" fmla="min f25 f24"/>
                  <a:gd name="f30" fmla="*/ f26 1 f21"/>
                  <a:gd name="f31" fmla="*/ f27 1 f21"/>
                  <a:gd name="f32" fmla="*/ f28 f1 1"/>
                  <a:gd name="f33" fmla="*/ f32 1 f8"/>
                  <a:gd name="f34" fmla="+- f31 0 f17"/>
                  <a:gd name="f35" fmla="+- f30 0 f17"/>
                  <a:gd name="f36" fmla="*/ f17 f29 1"/>
                  <a:gd name="f37" fmla="*/ f7 f29 1"/>
                  <a:gd name="f38" fmla="*/ f23 f29 1"/>
                  <a:gd name="f39" fmla="*/ f31 f29 1"/>
                  <a:gd name="f40" fmla="*/ f30 f29 1"/>
                  <a:gd name="f41" fmla="+- f33 0 f2"/>
                  <a:gd name="f42" fmla="+- f37 0 f38"/>
                  <a:gd name="f43" fmla="+- f38 0 f37"/>
                  <a:gd name="f44" fmla="*/ f34 f29 1"/>
                  <a:gd name="f45" fmla="*/ f35 f29 1"/>
                  <a:gd name="f46" fmla="cos 1 f41"/>
                  <a:gd name="f47" fmla="abs f42"/>
                  <a:gd name="f48" fmla="abs f43"/>
                  <a:gd name="f49" fmla="?: f42 f18 f2"/>
                  <a:gd name="f50" fmla="?: f42 f2 f18"/>
                  <a:gd name="f51" fmla="?: f42 f3 f2"/>
                  <a:gd name="f52" fmla="?: f42 f2 f3"/>
                  <a:gd name="f53" fmla="+- f39 0 f44"/>
                  <a:gd name="f54" fmla="?: f43 f18 f2"/>
                  <a:gd name="f55" fmla="?: f43 f2 f18"/>
                  <a:gd name="f56" fmla="+- f40 0 f45"/>
                  <a:gd name="f57" fmla="+- f44 0 f39"/>
                  <a:gd name="f58" fmla="+- f45 0 f40"/>
                  <a:gd name="f59" fmla="?: f42 0 f1"/>
                  <a:gd name="f60" fmla="?: f42 f1 0"/>
                  <a:gd name="f61" fmla="+- 0 0 f46"/>
                  <a:gd name="f62" fmla="?: f42 f52 f51"/>
                  <a:gd name="f63" fmla="?: f42 f51 f52"/>
                  <a:gd name="f64" fmla="?: f43 f50 f49"/>
                  <a:gd name="f65" fmla="abs f53"/>
                  <a:gd name="f66" fmla="?: f53 0 f1"/>
                  <a:gd name="f67" fmla="?: f53 f1 0"/>
                  <a:gd name="f68" fmla="?: f53 f54 f55"/>
                  <a:gd name="f69" fmla="abs f56"/>
                  <a:gd name="f70" fmla="abs f57"/>
                  <a:gd name="f71" fmla="?: f56 f18 f2"/>
                  <a:gd name="f72" fmla="?: f56 f2 f18"/>
                  <a:gd name="f73" fmla="?: f56 f3 f2"/>
                  <a:gd name="f74" fmla="?: f56 f2 f3"/>
                  <a:gd name="f75" fmla="abs f58"/>
                  <a:gd name="f76" fmla="?: f58 f18 f2"/>
                  <a:gd name="f77" fmla="?: f58 f2 f18"/>
                  <a:gd name="f78" fmla="?: f58 f60 f59"/>
                  <a:gd name="f79" fmla="?: f58 f59 f60"/>
                  <a:gd name="f80" fmla="*/ f17 f61 1"/>
                  <a:gd name="f81" fmla="?: f43 f63 f62"/>
                  <a:gd name="f82" fmla="?: f43 f67 f66"/>
                  <a:gd name="f83" fmla="?: f43 f66 f67"/>
                  <a:gd name="f84" fmla="?: f56 f74 f73"/>
                  <a:gd name="f85" fmla="?: f56 f73 f74"/>
                  <a:gd name="f86" fmla="?: f57 f72 f71"/>
                  <a:gd name="f87" fmla="?: f42 f78 f79"/>
                  <a:gd name="f88" fmla="?: f42 f76 f77"/>
                  <a:gd name="f89" fmla="*/ f80 3163 1"/>
                  <a:gd name="f90" fmla="?: f53 f82 f83"/>
                  <a:gd name="f91" fmla="?: f57 f85 f84"/>
                  <a:gd name="f92" fmla="*/ f89 1 7636"/>
                  <a:gd name="f93" fmla="+- f7 f92 0"/>
                  <a:gd name="f94" fmla="+- f30 0 f92"/>
                  <a:gd name="f95" fmla="+- f31 0 f92"/>
                  <a:gd name="f96" fmla="*/ f93 f29 1"/>
                  <a:gd name="f97" fmla="*/ f94 f29 1"/>
                  <a:gd name="f98" fmla="*/ f95 f29 1"/>
                </a:gdLst>
                <a:ahLst>
                  <a:ahXY gdRefX="f0" minX="f7" maxX="f10">
                    <a:pos x="f36" y="f37"/>
                  </a:ahXY>
                </a:ahLst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96" t="f96" r="f97" b="f98"/>
                <a:pathLst>
                  <a:path>
                    <a:moveTo>
                      <a:pt x="f38" y="f37"/>
                    </a:moveTo>
                    <a:arcTo wR="f47" hR="f48" stAng="f81" swAng="f64"/>
                    <a:lnTo>
                      <a:pt x="f37" y="f44"/>
                    </a:lnTo>
                    <a:arcTo wR="f48" hR="f65" stAng="f90" swAng="f68"/>
                    <a:lnTo>
                      <a:pt x="f45" y="f39"/>
                    </a:lnTo>
                    <a:arcTo wR="f69" hR="f70" stAng="f91" swAng="f86"/>
                    <a:lnTo>
                      <a:pt x="f40" y="f38"/>
                    </a:lnTo>
                    <a:arcTo wR="f75" hR="f47" stAng="f87" swAng="f88"/>
                    <a:close/>
                  </a:path>
                </a:pathLst>
              </a:custGeom>
              <a:noFill/>
              <a:ln w="38103" cap="flat">
                <a:solidFill>
                  <a:srgbClr val="00B05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>
                  <a:solidFill>
                    <a:srgbClr val="000000"/>
                  </a:solidFill>
                  <a:uFillTx/>
                </a:endParaRPr>
              </a:p>
            </p:txBody>
          </p:sp>
          <p:sp>
            <p:nvSpPr>
              <p:cNvPr id="52" name="TextBox 15">
                <a:extLst>
                  <a:ext uri="{FF2B5EF4-FFF2-40B4-BE49-F238E27FC236}">
                    <a16:creationId xmlns:a16="http://schemas.microsoft.com/office/drawing/2014/main" id="{0C5316A3-7626-7B8F-8DE1-577512AF464A}"/>
                  </a:ext>
                </a:extLst>
              </p:cNvPr>
              <p:cNvSpPr txBox="1"/>
              <p:nvPr/>
            </p:nvSpPr>
            <p:spPr>
              <a:xfrm>
                <a:off x="6867214" y="5203396"/>
                <a:ext cx="1398327" cy="64633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1200" cap="none" spc="0" baseline="0" dirty="0">
                    <a:solidFill>
                      <a:srgbClr val="FF0000"/>
                    </a:solidFill>
                    <a:uFillTx/>
                    <a:cs typeface="Times New Roman" pitchFamily="18"/>
                  </a:rPr>
                  <a:t>Prior laws</a:t>
                </a:r>
              </a:p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 dirty="0">
                  <a:solidFill>
                    <a:srgbClr val="000000"/>
                  </a:solidFill>
                  <a:uFillTx/>
                  <a:cs typeface="Times New Roman" pitchFamily="18"/>
                </a:endParaRPr>
              </a:p>
            </p:txBody>
          </p:sp>
          <p:pic>
            <p:nvPicPr>
              <p:cNvPr id="53" name="Picture 2 2" descr="\documentclass{article}&#10;\usepackage{amsmath}&#10;\usepackage{amsfonts}&#10;\usepackage{xcolor}&#10;\pagestyle{empty}&#10;\begin{document}&#10;\newcommand{\indep}{\perp \!\!\! \perp}&#10;&#10;$$&#10;\textcolor{red}{f(\theta | \xi)}&#10;$$&#10;&#10;\end{document}" title="IguanaTex Bitmap Display">
                <a:extLst>
                  <a:ext uri="{FF2B5EF4-FFF2-40B4-BE49-F238E27FC236}">
                    <a16:creationId xmlns:a16="http://schemas.microsoft.com/office/drawing/2014/main" id="{401F1E9F-37B3-8EA8-06EC-A09EA178965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2825" y="5571277"/>
                <a:ext cx="631039" cy="256390"/>
              </a:xfrm>
              <a:prstGeom prst="rect">
                <a:avLst/>
              </a:prstGeom>
            </p:spPr>
          </p:pic>
        </p:grpSp>
      </p:grpSp>
      <p:pic>
        <p:nvPicPr>
          <p:cNvPr id="13" name="Image 12" descr="\documentclass{article}&#10;\usepackage{amsmath}&#10;\usepackage{amsfonts}&#10;\usepackage{xcolor}&#10;\pagestyle{empty}&#10;\begin{document}&#10;\newcommand{\indep}{\perp \!\!\! \perp}&#10;&#10;$$&#10;\textcolor{teal}{f(\mathcal{D} | \theta)}&#10;$$&#10;&#10;\end{document}" title="IguanaTex Bitmap Display">
            <a:extLst>
              <a:ext uri="{FF2B5EF4-FFF2-40B4-BE49-F238E27FC236}">
                <a16:creationId xmlns:a16="http://schemas.microsoft.com/office/drawing/2014/main" id="{2E660C0E-E09B-4EE8-A813-26D7BB5147D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037" y="5539999"/>
            <a:ext cx="712906" cy="256871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49A17BC3-F3F4-8553-1C58-6E2371305A8C}"/>
              </a:ext>
            </a:extLst>
          </p:cNvPr>
          <p:cNvGrpSpPr/>
          <p:nvPr/>
        </p:nvGrpSpPr>
        <p:grpSpPr>
          <a:xfrm>
            <a:off x="-340267" y="4275665"/>
            <a:ext cx="5783615" cy="1314065"/>
            <a:chOff x="-340267" y="4275665"/>
            <a:chExt cx="5783615" cy="1314065"/>
          </a:xfrm>
        </p:grpSpPr>
        <p:grpSp>
          <p:nvGrpSpPr>
            <p:cNvPr id="5" name="Group 62">
              <a:extLst>
                <a:ext uri="{FF2B5EF4-FFF2-40B4-BE49-F238E27FC236}">
                  <a16:creationId xmlns:a16="http://schemas.microsoft.com/office/drawing/2014/main" id="{65A3F367-4119-6DAE-A0FC-70542D870F5E}"/>
                </a:ext>
              </a:extLst>
            </p:cNvPr>
            <p:cNvGrpSpPr/>
            <p:nvPr/>
          </p:nvGrpSpPr>
          <p:grpSpPr>
            <a:xfrm>
              <a:off x="-340267" y="4275665"/>
              <a:ext cx="5783615" cy="1314065"/>
              <a:chOff x="-163119" y="4510561"/>
              <a:chExt cx="5783615" cy="1314065"/>
            </a:xfrm>
          </p:grpSpPr>
          <p:sp>
            <p:nvSpPr>
              <p:cNvPr id="6" name="TextBox 21">
                <a:extLst>
                  <a:ext uri="{FF2B5EF4-FFF2-40B4-BE49-F238E27FC236}">
                    <a16:creationId xmlns:a16="http://schemas.microsoft.com/office/drawing/2014/main" id="{8E2FD72F-20BE-42A3-F0A6-99185823DCA7}"/>
                  </a:ext>
                </a:extLst>
              </p:cNvPr>
              <p:cNvSpPr txBox="1"/>
              <p:nvPr/>
            </p:nvSpPr>
            <p:spPr>
              <a:xfrm>
                <a:off x="2730370" y="4924519"/>
                <a:ext cx="2890116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1200" cap="none" spc="0" baseline="0">
                    <a:solidFill>
                      <a:srgbClr val="0D0D0D"/>
                    </a:solidFill>
                    <a:uFillTx/>
                    <a:latin typeface="Century Gothic" pitchFamily="34"/>
                    <a:cs typeface="Times New Roman" pitchFamily="18"/>
                  </a:rPr>
                  <a:t>Estimated parameters</a:t>
                </a:r>
              </a:p>
            </p:txBody>
          </p:sp>
          <p:sp>
            <p:nvSpPr>
              <p:cNvPr id="7" name="TextBox 24">
                <a:extLst>
                  <a:ext uri="{FF2B5EF4-FFF2-40B4-BE49-F238E27FC236}">
                    <a16:creationId xmlns:a16="http://schemas.microsoft.com/office/drawing/2014/main" id="{BA17D6F5-E78F-451E-A3D5-99593E0E2D43}"/>
                  </a:ext>
                </a:extLst>
              </p:cNvPr>
              <p:cNvSpPr txBox="1"/>
              <p:nvPr/>
            </p:nvSpPr>
            <p:spPr>
              <a:xfrm>
                <a:off x="366930" y="4938272"/>
                <a:ext cx="2420782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1800" b="0" i="0" u="none" strike="noStrike" kern="1200" cap="none" spc="0" baseline="0">
                    <a:solidFill>
                      <a:srgbClr val="0D0D0D"/>
                    </a:solidFill>
                    <a:uFillTx/>
                    <a:latin typeface="Century Gothic" pitchFamily="34"/>
                    <a:cs typeface="Times New Roman" pitchFamily="18"/>
                  </a:rPr>
                  <a:t>Prior parameters</a:t>
                </a:r>
              </a:p>
            </p:txBody>
          </p:sp>
          <p:sp>
            <p:nvSpPr>
              <p:cNvPr id="8" name="Rectangle: Rounded Corners 4">
                <a:extLst>
                  <a:ext uri="{FF2B5EF4-FFF2-40B4-BE49-F238E27FC236}">
                    <a16:creationId xmlns:a16="http://schemas.microsoft.com/office/drawing/2014/main" id="{DFED9A6F-7487-2CCE-F4E2-958C87FD03C5}"/>
                  </a:ext>
                </a:extLst>
              </p:cNvPr>
              <p:cNvSpPr/>
              <p:nvPr/>
            </p:nvSpPr>
            <p:spPr>
              <a:xfrm>
                <a:off x="220498" y="4564629"/>
                <a:ext cx="5399998" cy="1259997"/>
              </a:xfrm>
              <a:custGeom>
                <a:avLst>
                  <a:gd name="f10" fmla="val 3600"/>
                </a:avLst>
                <a:gdLst>
                  <a:gd name="f1" fmla="val 10800000"/>
                  <a:gd name="f2" fmla="val 5400000"/>
                  <a:gd name="f3" fmla="val 1620000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val 45"/>
                  <a:gd name="f10" fmla="val 3600"/>
                  <a:gd name="f11" fmla="abs f4"/>
                  <a:gd name="f12" fmla="abs f5"/>
                  <a:gd name="f13" fmla="abs f6"/>
                  <a:gd name="f14" fmla="*/ f8 1 180"/>
                  <a:gd name="f15" fmla="val f10"/>
                  <a:gd name="f16" fmla="+- 0 0 f2"/>
                  <a:gd name="f17" fmla="?: f11 f4 1"/>
                  <a:gd name="f18" fmla="?: f12 f5 1"/>
                  <a:gd name="f19" fmla="?: f13 f6 1"/>
                  <a:gd name="f20" fmla="*/ f9 f14 1"/>
                  <a:gd name="f21" fmla="+- f7 f15 0"/>
                  <a:gd name="f22" fmla="*/ f17 1 21600"/>
                  <a:gd name="f23" fmla="*/ f18 1 21600"/>
                  <a:gd name="f24" fmla="*/ 21600 f17 1"/>
                  <a:gd name="f25" fmla="*/ 21600 f18 1"/>
                  <a:gd name="f26" fmla="+- 0 0 f20"/>
                  <a:gd name="f27" fmla="+- f7 0 f21"/>
                  <a:gd name="f28" fmla="+- f21 0 f7"/>
                  <a:gd name="f29" fmla="min f23 f22"/>
                  <a:gd name="f30" fmla="*/ f24 1 f19"/>
                  <a:gd name="f31" fmla="*/ f25 1 f19"/>
                  <a:gd name="f32" fmla="*/ f26 f1 1"/>
                  <a:gd name="f33" fmla="abs f27"/>
                  <a:gd name="f34" fmla="abs f28"/>
                  <a:gd name="f35" fmla="?: f27 f16 f2"/>
                  <a:gd name="f36" fmla="?: f27 f2 f16"/>
                  <a:gd name="f37" fmla="?: f27 f3 f2"/>
                  <a:gd name="f38" fmla="?: f27 f2 f3"/>
                  <a:gd name="f39" fmla="?: f28 f16 f2"/>
                  <a:gd name="f40" fmla="?: f28 f2 f16"/>
                  <a:gd name="f41" fmla="?: f27 0 f1"/>
                  <a:gd name="f42" fmla="?: f27 f1 0"/>
                  <a:gd name="f43" fmla="val f30"/>
                  <a:gd name="f44" fmla="val f31"/>
                  <a:gd name="f45" fmla="*/ f32 1 f8"/>
                  <a:gd name="f46" fmla="?: f27 f38 f37"/>
                  <a:gd name="f47" fmla="?: f27 f37 f38"/>
                  <a:gd name="f48" fmla="?: f28 f36 f35"/>
                  <a:gd name="f49" fmla="*/ f21 f29 1"/>
                  <a:gd name="f50" fmla="*/ f7 f29 1"/>
                  <a:gd name="f51" fmla="*/ f33 f29 1"/>
                  <a:gd name="f52" fmla="*/ f34 f29 1"/>
                  <a:gd name="f53" fmla="+- f44 0 f15"/>
                  <a:gd name="f54" fmla="+- f43 0 f15"/>
                  <a:gd name="f55" fmla="+- f45 0 f2"/>
                  <a:gd name="f56" fmla="?: f28 f47 f46"/>
                  <a:gd name="f57" fmla="*/ f44 f29 1"/>
                  <a:gd name="f58" fmla="*/ f43 f29 1"/>
                  <a:gd name="f59" fmla="+- f55 f2 0"/>
                  <a:gd name="f60" fmla="+- f44 0 f53"/>
                  <a:gd name="f61" fmla="+- f43 0 f54"/>
                  <a:gd name="f62" fmla="+- f53 0 f44"/>
                  <a:gd name="f63" fmla="+- f54 0 f43"/>
                  <a:gd name="f64" fmla="*/ f53 f29 1"/>
                  <a:gd name="f65" fmla="*/ f54 f29 1"/>
                  <a:gd name="f66" fmla="*/ f59 f8 1"/>
                  <a:gd name="f67" fmla="abs f60"/>
                  <a:gd name="f68" fmla="?: f60 0 f1"/>
                  <a:gd name="f69" fmla="?: f60 f1 0"/>
                  <a:gd name="f70" fmla="?: f60 f39 f40"/>
                  <a:gd name="f71" fmla="abs f61"/>
                  <a:gd name="f72" fmla="abs f62"/>
                  <a:gd name="f73" fmla="?: f61 f16 f2"/>
                  <a:gd name="f74" fmla="?: f61 f2 f16"/>
                  <a:gd name="f75" fmla="?: f61 f3 f2"/>
                  <a:gd name="f76" fmla="?: f61 f2 f3"/>
                  <a:gd name="f77" fmla="abs f63"/>
                  <a:gd name="f78" fmla="?: f63 f16 f2"/>
                  <a:gd name="f79" fmla="?: f63 f2 f16"/>
                  <a:gd name="f80" fmla="?: f63 f42 f41"/>
                  <a:gd name="f81" fmla="?: f63 f41 f42"/>
                  <a:gd name="f82" fmla="*/ f66 1 f1"/>
                  <a:gd name="f83" fmla="?: f28 f69 f68"/>
                  <a:gd name="f84" fmla="?: f28 f68 f69"/>
                  <a:gd name="f85" fmla="?: f61 f76 f75"/>
                  <a:gd name="f86" fmla="?: f61 f75 f76"/>
                  <a:gd name="f87" fmla="?: f62 f74 f73"/>
                  <a:gd name="f88" fmla="?: f27 f80 f81"/>
                  <a:gd name="f89" fmla="?: f27 f78 f79"/>
                  <a:gd name="f90" fmla="*/ f67 f29 1"/>
                  <a:gd name="f91" fmla="*/ f71 f29 1"/>
                  <a:gd name="f92" fmla="*/ f72 f29 1"/>
                  <a:gd name="f93" fmla="*/ f77 f29 1"/>
                  <a:gd name="f94" fmla="+- 0 0 f82"/>
                  <a:gd name="f95" fmla="?: f60 f83 f84"/>
                  <a:gd name="f96" fmla="?: f62 f86 f85"/>
                  <a:gd name="f97" fmla="+- 0 0 f94"/>
                  <a:gd name="f98" fmla="*/ f97 f1 1"/>
                  <a:gd name="f99" fmla="*/ f98 1 f8"/>
                  <a:gd name="f100" fmla="+- f99 0 f2"/>
                  <a:gd name="f101" fmla="cos 1 f100"/>
                  <a:gd name="f102" fmla="+- 0 0 f101"/>
                  <a:gd name="f103" fmla="+- 0 0 f102"/>
                  <a:gd name="f104" fmla="val f103"/>
                  <a:gd name="f105" fmla="+- 0 0 f104"/>
                  <a:gd name="f106" fmla="*/ f15 f105 1"/>
                  <a:gd name="f107" fmla="*/ f106 3163 1"/>
                  <a:gd name="f108" fmla="*/ f107 1 7636"/>
                  <a:gd name="f109" fmla="+- f7 f108 0"/>
                  <a:gd name="f110" fmla="+- f43 0 f108"/>
                  <a:gd name="f111" fmla="+- f44 0 f108"/>
                  <a:gd name="f112" fmla="*/ f109 f29 1"/>
                  <a:gd name="f113" fmla="*/ f110 f29 1"/>
                  <a:gd name="f114" fmla="*/ f111 f2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12" t="f112" r="f113" b="f114"/>
                <a:pathLst>
                  <a:path>
                    <a:moveTo>
                      <a:pt x="f49" y="f50"/>
                    </a:moveTo>
                    <a:arcTo wR="f51" hR="f52" stAng="f56" swAng="f48"/>
                    <a:lnTo>
                      <a:pt x="f50" y="f64"/>
                    </a:lnTo>
                    <a:arcTo wR="f52" hR="f90" stAng="f95" swAng="f70"/>
                    <a:lnTo>
                      <a:pt x="f65" y="f57"/>
                    </a:lnTo>
                    <a:arcTo wR="f91" hR="f92" stAng="f96" swAng="f87"/>
                    <a:lnTo>
                      <a:pt x="f58" y="f49"/>
                    </a:lnTo>
                    <a:arcTo wR="f93" hR="f51" stAng="f88" swAng="f89"/>
                    <a:close/>
                  </a:path>
                </a:pathLst>
              </a:custGeom>
              <a:noFill/>
              <a:ln w="38103" cap="flat">
                <a:solidFill>
                  <a:srgbClr val="4472C4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>
                  <a:solidFill>
                    <a:srgbClr val="00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9" name="TextBox 5 1">
                <a:extLst>
                  <a:ext uri="{FF2B5EF4-FFF2-40B4-BE49-F238E27FC236}">
                    <a16:creationId xmlns:a16="http://schemas.microsoft.com/office/drawing/2014/main" id="{A4E4DF82-9165-D987-5B02-89C5CC0D12D7}"/>
                  </a:ext>
                </a:extLst>
              </p:cNvPr>
              <p:cNvSpPr txBox="1"/>
              <p:nvPr/>
            </p:nvSpPr>
            <p:spPr>
              <a:xfrm>
                <a:off x="-163119" y="4510561"/>
                <a:ext cx="5674290" cy="461662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GB" sz="2400" b="1" i="0" u="none" strike="noStrike" kern="1200" cap="none" spc="0" baseline="0">
                    <a:solidFill>
                      <a:srgbClr val="000000"/>
                    </a:solidFill>
                    <a:uFillTx/>
                    <a:latin typeface="Century Gothic" pitchFamily="34"/>
                  </a:rPr>
                  <a:t>Parameters</a:t>
                </a:r>
              </a:p>
            </p:txBody>
          </p:sp>
        </p:grpSp>
        <p:pic>
          <p:nvPicPr>
            <p:cNvPr id="67" name="Image 66" descr="\documentclass{article}&#10;\usepackage{amsmath}&#10;\usepackage{amsfonts}&#10;\usepackage{xcolor}&#10;\pagestyle{empty}&#10;\begin{document}&#10;\newcommand{\indep}{\perp \!\!\! \perp}&#10;&#10;$$&#10;\boldsymbol{\theta}=(\boldsymbol{p}, \boldsymbol{X})&#10;$$&#10;&#10;\end{document}" title="IguanaTex Bitmap Display">
              <a:extLst>
                <a:ext uri="{FF2B5EF4-FFF2-40B4-BE49-F238E27FC236}">
                  <a16:creationId xmlns:a16="http://schemas.microsoft.com/office/drawing/2014/main" id="{7AE21101-C4AB-6459-89BA-08E4C9054AA4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7375" y="5097217"/>
              <a:ext cx="2365108" cy="413080"/>
            </a:xfrm>
            <a:prstGeom prst="rect">
              <a:avLst/>
            </a:prstGeom>
            <a:noFill/>
          </p:spPr>
        </p:pic>
        <p:pic>
          <p:nvPicPr>
            <p:cNvPr id="69" name="Image 68" descr="\documentclass{article}&#10;\pagestyle{empty} &#10;&#10;%%% key packages&#10;\usepackage[utf8]{inputenc}&#10;\usepackage{amsmath, bbm}&#10;\usepackage{amssymb, amsfonts}&#10;\usepackage{xcolor}&#10;&#10;&#10;\begin{document}&#10;&#10;\begin{equation*}&#10;\boldsymbol{\zeta}=(\boldsymbol{\mu}, \boldsymbol{\Sigma})&#10;\end{equation*}&#10;&#10;\end{document}&#10;" title="IguanaTex Bitmap Display">
              <a:extLst>
                <a:ext uri="{FF2B5EF4-FFF2-40B4-BE49-F238E27FC236}">
                  <a16:creationId xmlns:a16="http://schemas.microsoft.com/office/drawing/2014/main" id="{39BAEEF2-8504-505B-71E7-DD7A92E65838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541" y="5077050"/>
              <a:ext cx="1759173" cy="389363"/>
            </a:xfrm>
            <a:prstGeom prst="rect">
              <a:avLst/>
            </a:prstGeom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3DBE132-A671-B8CF-48ED-41AB94243031}"/>
              </a:ext>
            </a:extLst>
          </p:cNvPr>
          <p:cNvGrpSpPr/>
          <p:nvPr/>
        </p:nvGrpSpPr>
        <p:grpSpPr>
          <a:xfrm>
            <a:off x="0" y="6226150"/>
            <a:ext cx="12229123" cy="675545"/>
            <a:chOff x="131412" y="7537102"/>
            <a:chExt cx="12229123" cy="675545"/>
          </a:xfrm>
        </p:grpSpPr>
        <p:sp>
          <p:nvSpPr>
            <p:cNvPr id="15" name="Google Shape;9794;p128">
              <a:extLst>
                <a:ext uri="{FF2B5EF4-FFF2-40B4-BE49-F238E27FC236}">
                  <a16:creationId xmlns:a16="http://schemas.microsoft.com/office/drawing/2014/main" id="{53A9F724-ED7B-0086-9382-F5AF6245B314}"/>
                </a:ext>
              </a:extLst>
            </p:cNvPr>
            <p:cNvSpPr txBox="1"/>
            <p:nvPr/>
          </p:nvSpPr>
          <p:spPr>
            <a:xfrm>
              <a:off x="131412" y="7613302"/>
              <a:ext cx="12211938" cy="599345"/>
            </a:xfrm>
            <a:prstGeom prst="rect">
              <a:avLst/>
            </a:prstGeom>
            <a:solidFill>
              <a:srgbClr val="00B0F6"/>
            </a:solidFill>
            <a:ln>
              <a:noFill/>
            </a:ln>
          </p:spPr>
          <p:txBody>
            <a:bodyPr spcFirstLastPara="1" wrap="square" lIns="18000" tIns="10800" rIns="18000" bIns="1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9795;p128">
              <a:extLst>
                <a:ext uri="{FF2B5EF4-FFF2-40B4-BE49-F238E27FC236}">
                  <a16:creationId xmlns:a16="http://schemas.microsoft.com/office/drawing/2014/main" id="{AB8CB8DE-5948-0C6C-394A-6AC89396E30E}"/>
                </a:ext>
              </a:extLst>
            </p:cNvPr>
            <p:cNvSpPr/>
            <p:nvPr/>
          </p:nvSpPr>
          <p:spPr>
            <a:xfrm>
              <a:off x="1258711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" name="Google Shape;9796;p128">
              <a:extLst>
                <a:ext uri="{FF2B5EF4-FFF2-40B4-BE49-F238E27FC236}">
                  <a16:creationId xmlns:a16="http://schemas.microsoft.com/office/drawing/2014/main" id="{128D57C2-CC17-A93D-536F-7AC9642285A4}"/>
                </a:ext>
              </a:extLst>
            </p:cNvPr>
            <p:cNvSpPr txBox="1"/>
            <p:nvPr/>
          </p:nvSpPr>
          <p:spPr>
            <a:xfrm>
              <a:off x="160124" y="7735959"/>
              <a:ext cx="1095952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" tIns="54000" rIns="18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Introduction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18" name="Google Shape;9797;p128">
              <a:extLst>
                <a:ext uri="{FF2B5EF4-FFF2-40B4-BE49-F238E27FC236}">
                  <a16:creationId xmlns:a16="http://schemas.microsoft.com/office/drawing/2014/main" id="{A4BD287E-5CDE-9E41-3417-CA2D53A7E189}"/>
                </a:ext>
              </a:extLst>
            </p:cNvPr>
            <p:cNvSpPr txBox="1"/>
            <p:nvPr/>
          </p:nvSpPr>
          <p:spPr>
            <a:xfrm>
              <a:off x="1969552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Mixture models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55" name="Google Shape;9798;p128">
              <a:extLst>
                <a:ext uri="{FF2B5EF4-FFF2-40B4-BE49-F238E27FC236}">
                  <a16:creationId xmlns:a16="http://schemas.microsoft.com/office/drawing/2014/main" id="{B84ECFD1-074C-24FC-A8DA-0C6636D41F90}"/>
                </a:ext>
              </a:extLst>
            </p:cNvPr>
            <p:cNvSpPr txBox="1"/>
            <p:nvPr/>
          </p:nvSpPr>
          <p:spPr>
            <a:xfrm>
              <a:off x="628516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Deconvolution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61" name="Google Shape;9799;p128">
              <a:extLst>
                <a:ext uri="{FF2B5EF4-FFF2-40B4-BE49-F238E27FC236}">
                  <a16:creationId xmlns:a16="http://schemas.microsoft.com/office/drawing/2014/main" id="{18B1E0F1-C34D-A720-A12C-1262633D33E4}"/>
                </a:ext>
              </a:extLst>
            </p:cNvPr>
            <p:cNvSpPr txBox="1"/>
            <p:nvPr/>
          </p:nvSpPr>
          <p:spPr>
            <a:xfrm>
              <a:off x="1050142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Perspectives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62" name="Google Shape;9800;p128">
              <a:extLst>
                <a:ext uri="{FF2B5EF4-FFF2-40B4-BE49-F238E27FC236}">
                  <a16:creationId xmlns:a16="http://schemas.microsoft.com/office/drawing/2014/main" id="{E5E023EC-2E7E-C36F-43CF-510C57EB7099}"/>
                </a:ext>
              </a:extLst>
            </p:cNvPr>
            <p:cNvSpPr/>
            <p:nvPr/>
          </p:nvSpPr>
          <p:spPr>
            <a:xfrm>
              <a:off x="1442273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" name="Google Shape;9801;p128">
              <a:extLst>
                <a:ext uri="{FF2B5EF4-FFF2-40B4-BE49-F238E27FC236}">
                  <a16:creationId xmlns:a16="http://schemas.microsoft.com/office/drawing/2014/main" id="{01143D30-AAFC-7968-B8FB-0869137E3AA0}"/>
                </a:ext>
              </a:extLst>
            </p:cNvPr>
            <p:cNvSpPr/>
            <p:nvPr/>
          </p:nvSpPr>
          <p:spPr>
            <a:xfrm>
              <a:off x="1625835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" name="Google Shape;9802;p128">
              <a:extLst>
                <a:ext uri="{FF2B5EF4-FFF2-40B4-BE49-F238E27FC236}">
                  <a16:creationId xmlns:a16="http://schemas.microsoft.com/office/drawing/2014/main" id="{EA010713-6D14-A9A5-194E-80A90ABBB6C3}"/>
                </a:ext>
              </a:extLst>
            </p:cNvPr>
            <p:cNvSpPr/>
            <p:nvPr/>
          </p:nvSpPr>
          <p:spPr>
            <a:xfrm>
              <a:off x="1809397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" name="Google Shape;9813;p128 1">
              <a:extLst>
                <a:ext uri="{FF2B5EF4-FFF2-40B4-BE49-F238E27FC236}">
                  <a16:creationId xmlns:a16="http://schemas.microsoft.com/office/drawing/2014/main" id="{71B18CF8-FD4A-6DDC-FEC4-80022361C3E1}"/>
                </a:ext>
              </a:extLst>
            </p:cNvPr>
            <p:cNvSpPr/>
            <p:nvPr/>
          </p:nvSpPr>
          <p:spPr>
            <a:xfrm>
              <a:off x="8724374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" name="Google Shape;9814;p128 1">
              <a:extLst>
                <a:ext uri="{FF2B5EF4-FFF2-40B4-BE49-F238E27FC236}">
                  <a16:creationId xmlns:a16="http://schemas.microsoft.com/office/drawing/2014/main" id="{F6CB1581-D5EA-4427-C786-AC207999FCB0}"/>
                </a:ext>
              </a:extLst>
            </p:cNvPr>
            <p:cNvSpPr/>
            <p:nvPr/>
          </p:nvSpPr>
          <p:spPr>
            <a:xfrm>
              <a:off x="8907936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" name="Google Shape;9815;p128 1">
              <a:extLst>
                <a:ext uri="{FF2B5EF4-FFF2-40B4-BE49-F238E27FC236}">
                  <a16:creationId xmlns:a16="http://schemas.microsoft.com/office/drawing/2014/main" id="{3A459EFA-BC7E-44D3-7DD8-A2019783166A}"/>
                </a:ext>
              </a:extLst>
            </p:cNvPr>
            <p:cNvSpPr/>
            <p:nvPr/>
          </p:nvSpPr>
          <p:spPr>
            <a:xfrm>
              <a:off x="9091498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" name="Google Shape;9816;p128 1">
              <a:extLst>
                <a:ext uri="{FF2B5EF4-FFF2-40B4-BE49-F238E27FC236}">
                  <a16:creationId xmlns:a16="http://schemas.microsoft.com/office/drawing/2014/main" id="{3275556E-A50C-4D57-F7FD-EA162A1C9F45}"/>
                </a:ext>
              </a:extLst>
            </p:cNvPr>
            <p:cNvSpPr/>
            <p:nvPr/>
          </p:nvSpPr>
          <p:spPr>
            <a:xfrm>
              <a:off x="9275060" y="7938742"/>
              <a:ext cx="139117" cy="140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" name="Google Shape;9817;p128">
              <a:extLst>
                <a:ext uri="{FF2B5EF4-FFF2-40B4-BE49-F238E27FC236}">
                  <a16:creationId xmlns:a16="http://schemas.microsoft.com/office/drawing/2014/main" id="{60CDAD26-5613-E9D9-9123-AAAF6FC69148}"/>
                </a:ext>
              </a:extLst>
            </p:cNvPr>
            <p:cNvSpPr/>
            <p:nvPr/>
          </p:nvSpPr>
          <p:spPr>
            <a:xfrm>
              <a:off x="9458622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" name="Google Shape;9818;p128">
              <a:extLst>
                <a:ext uri="{FF2B5EF4-FFF2-40B4-BE49-F238E27FC236}">
                  <a16:creationId xmlns:a16="http://schemas.microsoft.com/office/drawing/2014/main" id="{0EB553E3-EF54-86F0-E49F-B88C733A804C}"/>
                </a:ext>
              </a:extLst>
            </p:cNvPr>
            <p:cNvSpPr/>
            <p:nvPr/>
          </p:nvSpPr>
          <p:spPr>
            <a:xfrm>
              <a:off x="9642184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" name="Google Shape;9819;p128">
              <a:extLst>
                <a:ext uri="{FF2B5EF4-FFF2-40B4-BE49-F238E27FC236}">
                  <a16:creationId xmlns:a16="http://schemas.microsoft.com/office/drawing/2014/main" id="{0190FEC3-8C25-C6DC-2C9A-0AB8E4F47FA6}"/>
                </a:ext>
              </a:extLst>
            </p:cNvPr>
            <p:cNvSpPr/>
            <p:nvPr/>
          </p:nvSpPr>
          <p:spPr>
            <a:xfrm>
              <a:off x="9825746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" name="Google Shape;9820;p128">
              <a:extLst>
                <a:ext uri="{FF2B5EF4-FFF2-40B4-BE49-F238E27FC236}">
                  <a16:creationId xmlns:a16="http://schemas.microsoft.com/office/drawing/2014/main" id="{361E7DDF-7F40-05F1-E3AA-F6F90ADD7906}"/>
                </a:ext>
              </a:extLst>
            </p:cNvPr>
            <p:cNvSpPr/>
            <p:nvPr/>
          </p:nvSpPr>
          <p:spPr>
            <a:xfrm>
              <a:off x="10009308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" name="Google Shape;9821;p128">
              <a:extLst>
                <a:ext uri="{FF2B5EF4-FFF2-40B4-BE49-F238E27FC236}">
                  <a16:creationId xmlns:a16="http://schemas.microsoft.com/office/drawing/2014/main" id="{CE012C4B-32E7-EE7C-45BF-B5B9813629B6}"/>
                </a:ext>
              </a:extLst>
            </p:cNvPr>
            <p:cNvSpPr/>
            <p:nvPr/>
          </p:nvSpPr>
          <p:spPr>
            <a:xfrm>
              <a:off x="10192870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" name="Google Shape;9822;p128">
              <a:extLst>
                <a:ext uri="{FF2B5EF4-FFF2-40B4-BE49-F238E27FC236}">
                  <a16:creationId xmlns:a16="http://schemas.microsoft.com/office/drawing/2014/main" id="{8260F719-5A09-A163-CA19-BBE8024C7B02}"/>
                </a:ext>
              </a:extLst>
            </p:cNvPr>
            <p:cNvSpPr/>
            <p:nvPr/>
          </p:nvSpPr>
          <p:spPr>
            <a:xfrm>
              <a:off x="10376432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" name="Google Shape;9823;p128">
              <a:extLst>
                <a:ext uri="{FF2B5EF4-FFF2-40B4-BE49-F238E27FC236}">
                  <a16:creationId xmlns:a16="http://schemas.microsoft.com/office/drawing/2014/main" id="{F26EC253-03C2-6AEA-8289-38FF72EB32DC}"/>
                </a:ext>
              </a:extLst>
            </p:cNvPr>
            <p:cNvSpPr/>
            <p:nvPr/>
          </p:nvSpPr>
          <p:spPr>
            <a:xfrm>
              <a:off x="11652463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" name="Google Shape;9824;p128">
              <a:extLst>
                <a:ext uri="{FF2B5EF4-FFF2-40B4-BE49-F238E27FC236}">
                  <a16:creationId xmlns:a16="http://schemas.microsoft.com/office/drawing/2014/main" id="{1F1C4C73-5629-F298-32A2-7EF0218CF466}"/>
                </a:ext>
              </a:extLst>
            </p:cNvPr>
            <p:cNvSpPr/>
            <p:nvPr/>
          </p:nvSpPr>
          <p:spPr>
            <a:xfrm>
              <a:off x="1183458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" name="Google Shape;9825;p128">
              <a:extLst>
                <a:ext uri="{FF2B5EF4-FFF2-40B4-BE49-F238E27FC236}">
                  <a16:creationId xmlns:a16="http://schemas.microsoft.com/office/drawing/2014/main" id="{7ACFB168-6034-58D3-8CD4-2599624E238D}"/>
                </a:ext>
              </a:extLst>
            </p:cNvPr>
            <p:cNvSpPr/>
            <p:nvPr/>
          </p:nvSpPr>
          <p:spPr>
            <a:xfrm>
              <a:off x="1202302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" name="Google Shape;9831;p128 1">
              <a:extLst>
                <a:ext uri="{FF2B5EF4-FFF2-40B4-BE49-F238E27FC236}">
                  <a16:creationId xmlns:a16="http://schemas.microsoft.com/office/drawing/2014/main" id="{EE84CC16-7AAB-F802-1053-B9AB68DFCD6D}"/>
                </a:ext>
              </a:extLst>
            </p:cNvPr>
            <p:cNvSpPr/>
            <p:nvPr/>
          </p:nvSpPr>
          <p:spPr>
            <a:xfrm>
              <a:off x="764084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" name="Google Shape;9832;p128 1">
              <a:extLst>
                <a:ext uri="{FF2B5EF4-FFF2-40B4-BE49-F238E27FC236}">
                  <a16:creationId xmlns:a16="http://schemas.microsoft.com/office/drawing/2014/main" id="{F6179C75-F2A7-79AC-B5D4-062768E8BC7B}"/>
                </a:ext>
              </a:extLst>
            </p:cNvPr>
            <p:cNvSpPr/>
            <p:nvPr/>
          </p:nvSpPr>
          <p:spPr>
            <a:xfrm>
              <a:off x="7824411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" name="Google Shape;9833;p128 1">
              <a:extLst>
                <a:ext uri="{FF2B5EF4-FFF2-40B4-BE49-F238E27FC236}">
                  <a16:creationId xmlns:a16="http://schemas.microsoft.com/office/drawing/2014/main" id="{09DEE9D2-C1F6-D505-60A8-E654B1E87A6C}"/>
                </a:ext>
              </a:extLst>
            </p:cNvPr>
            <p:cNvSpPr/>
            <p:nvPr/>
          </p:nvSpPr>
          <p:spPr>
            <a:xfrm>
              <a:off x="8007973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" name="Google Shape;9834;p128 1">
              <a:extLst>
                <a:ext uri="{FF2B5EF4-FFF2-40B4-BE49-F238E27FC236}">
                  <a16:creationId xmlns:a16="http://schemas.microsoft.com/office/drawing/2014/main" id="{22130E91-902D-8BC2-03C2-AD199637DFE1}"/>
                </a:ext>
              </a:extLst>
            </p:cNvPr>
            <p:cNvSpPr/>
            <p:nvPr/>
          </p:nvSpPr>
          <p:spPr>
            <a:xfrm>
              <a:off x="8191535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" name="Google Shape;9835;p128 1">
              <a:extLst>
                <a:ext uri="{FF2B5EF4-FFF2-40B4-BE49-F238E27FC236}">
                  <a16:creationId xmlns:a16="http://schemas.microsoft.com/office/drawing/2014/main" id="{47C5AD17-D893-F3D8-0F89-3C380EBC3F09}"/>
                </a:ext>
              </a:extLst>
            </p:cNvPr>
            <p:cNvSpPr/>
            <p:nvPr/>
          </p:nvSpPr>
          <p:spPr>
            <a:xfrm>
              <a:off x="8375097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" name="Google Shape;9836;p128 1">
              <a:extLst>
                <a:ext uri="{FF2B5EF4-FFF2-40B4-BE49-F238E27FC236}">
                  <a16:creationId xmlns:a16="http://schemas.microsoft.com/office/drawing/2014/main" id="{15E14101-B23B-2A4F-C324-78EDB46242F6}"/>
                </a:ext>
              </a:extLst>
            </p:cNvPr>
            <p:cNvSpPr/>
            <p:nvPr/>
          </p:nvSpPr>
          <p:spPr>
            <a:xfrm>
              <a:off x="855865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" name="Espace réservé du numéro de diapositive 2">
              <a:extLst>
                <a:ext uri="{FF2B5EF4-FFF2-40B4-BE49-F238E27FC236}">
                  <a16:creationId xmlns:a16="http://schemas.microsoft.com/office/drawing/2014/main" id="{47BD7872-AEE3-2B78-EBDA-78AAC359A4D2}"/>
                </a:ext>
              </a:extLst>
            </p:cNvPr>
            <p:cNvSpPr txBox="1">
              <a:spLocks/>
            </p:cNvSpPr>
            <p:nvPr/>
          </p:nvSpPr>
          <p:spPr>
            <a:xfrm>
              <a:off x="6039996" y="7537102"/>
              <a:ext cx="411955" cy="3651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 compatLnSpc="1">
              <a:noAutofit/>
            </a:bodyPr>
            <a:lstStyle>
              <a:defPPr>
                <a:defRPr lang="en-US"/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12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fld id="{947890D0-58DA-4F53-B9C8-1F7EB626E16D}" type="slidenum">
                <a:rPr lang="fr-FR" sz="1600" smtClean="0">
                  <a:solidFill>
                    <a:schemeClr val="accent1">
                      <a:lumMod val="50000"/>
                    </a:schemeClr>
                  </a:solidFill>
                </a:rPr>
                <a:pPr algn="ctr">
                  <a:defRPr/>
                </a:pPr>
                <a:t>49</a:t>
              </a:fld>
              <a:endParaRPr lang="fr-FR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92" name="Google Shape;9806;p128">
              <a:extLst>
                <a:ext uri="{FF2B5EF4-FFF2-40B4-BE49-F238E27FC236}">
                  <a16:creationId xmlns:a16="http://schemas.microsoft.com/office/drawing/2014/main" id="{75983031-262D-07EA-83B4-AF8DFABDD4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452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" name="Google Shape;9807;p128">
              <a:extLst>
                <a:ext uri="{FF2B5EF4-FFF2-40B4-BE49-F238E27FC236}">
                  <a16:creationId xmlns:a16="http://schemas.microsoft.com/office/drawing/2014/main" id="{EB913FBD-D47A-1D6F-262E-B0EE04B1F9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388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4" name="Google Shape;9808;p128">
              <a:extLst>
                <a:ext uri="{FF2B5EF4-FFF2-40B4-BE49-F238E27FC236}">
                  <a16:creationId xmlns:a16="http://schemas.microsoft.com/office/drawing/2014/main" id="{2890EC35-9C63-2106-09B1-06EFD92E50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23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95" name="Google Shape;9809;p128">
              <a:extLst>
                <a:ext uri="{FF2B5EF4-FFF2-40B4-BE49-F238E27FC236}">
                  <a16:creationId xmlns:a16="http://schemas.microsoft.com/office/drawing/2014/main" id="{5FB0D315-5B62-5EA3-46AC-49728F1EA2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259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6" name="Google Shape;9810;p128">
              <a:extLst>
                <a:ext uri="{FF2B5EF4-FFF2-40B4-BE49-F238E27FC236}">
                  <a16:creationId xmlns:a16="http://schemas.microsoft.com/office/drawing/2014/main" id="{5E1FD67B-ED5F-8D6B-E41D-8ADC1A8850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194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7" name="Google Shape;9811;p128">
              <a:extLst>
                <a:ext uri="{FF2B5EF4-FFF2-40B4-BE49-F238E27FC236}">
                  <a16:creationId xmlns:a16="http://schemas.microsoft.com/office/drawing/2014/main" id="{382D6D3B-147B-36BD-3686-CC1E097D18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30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8" name="Google Shape;9812;p128">
              <a:extLst>
                <a:ext uri="{FF2B5EF4-FFF2-40B4-BE49-F238E27FC236}">
                  <a16:creationId xmlns:a16="http://schemas.microsoft.com/office/drawing/2014/main" id="{7478DB32-6176-8A6A-BD0F-DDC52C7CB9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065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9" name="Google Shape;9813;p128 2">
              <a:extLst>
                <a:ext uri="{FF2B5EF4-FFF2-40B4-BE49-F238E27FC236}">
                  <a16:creationId xmlns:a16="http://schemas.microsoft.com/office/drawing/2014/main" id="{29AFF3F7-2018-BBC1-C8DE-C6E2715274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614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0" name="Google Shape;9814;p128 2">
              <a:extLst>
                <a:ext uri="{FF2B5EF4-FFF2-40B4-BE49-F238E27FC236}">
                  <a16:creationId xmlns:a16="http://schemas.microsoft.com/office/drawing/2014/main" id="{7CF85240-BF9B-A3A0-7160-135C4C13AD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9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1" name="Google Shape;9815;p128 2">
              <a:extLst>
                <a:ext uri="{FF2B5EF4-FFF2-40B4-BE49-F238E27FC236}">
                  <a16:creationId xmlns:a16="http://schemas.microsoft.com/office/drawing/2014/main" id="{C9581917-8220-7C99-8027-8033F5AFA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3485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2" name="Google Shape;9816;p128 2">
              <a:extLst>
                <a:ext uri="{FF2B5EF4-FFF2-40B4-BE49-F238E27FC236}">
                  <a16:creationId xmlns:a16="http://schemas.microsoft.com/office/drawing/2014/main" id="{357BD341-4EEC-B00D-6420-FB76819CAD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4211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3" name="Google Shape;9831;p128 2">
              <a:extLst>
                <a:ext uri="{FF2B5EF4-FFF2-40B4-BE49-F238E27FC236}">
                  <a16:creationId xmlns:a16="http://schemas.microsoft.com/office/drawing/2014/main" id="{CF9D48C1-00E9-FCF9-9DD0-2F4F32D9C4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1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4" name="Google Shape;9832;p128 2">
              <a:extLst>
                <a:ext uri="{FF2B5EF4-FFF2-40B4-BE49-F238E27FC236}">
                  <a16:creationId xmlns:a16="http://schemas.microsoft.com/office/drawing/2014/main" id="{C3F67B23-12AE-B26D-8AA7-FB4C1B5E90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936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5" name="Google Shape;9833;p128 2">
              <a:extLst>
                <a:ext uri="{FF2B5EF4-FFF2-40B4-BE49-F238E27FC236}">
                  <a16:creationId xmlns:a16="http://schemas.microsoft.com/office/drawing/2014/main" id="{CB01D585-C680-E4C2-1EF4-C7863AEF7F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872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" name="Google Shape;9834;p128 2">
              <a:extLst>
                <a:ext uri="{FF2B5EF4-FFF2-40B4-BE49-F238E27FC236}">
                  <a16:creationId xmlns:a16="http://schemas.microsoft.com/office/drawing/2014/main" id="{81C57D08-EBDF-5954-49E5-637D86D4C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807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" name="Google Shape;9835;p128 2">
              <a:extLst>
                <a:ext uri="{FF2B5EF4-FFF2-40B4-BE49-F238E27FC236}">
                  <a16:creationId xmlns:a16="http://schemas.microsoft.com/office/drawing/2014/main" id="{3FDCE4B2-B736-1B9E-892A-4C2127975D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743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108" name="Google Shape;9836;p128 2">
              <a:extLst>
                <a:ext uri="{FF2B5EF4-FFF2-40B4-BE49-F238E27FC236}">
                  <a16:creationId xmlns:a16="http://schemas.microsoft.com/office/drawing/2014/main" id="{71D672A4-C0DB-4ACB-4F6B-E9B390573C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78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09" name="Title 1">
            <a:extLst>
              <a:ext uri="{FF2B5EF4-FFF2-40B4-BE49-F238E27FC236}">
                <a16:creationId xmlns:a16="http://schemas.microsoft.com/office/drawing/2014/main" id="{3A224D33-3B27-55A1-44F3-F00C081E5407}"/>
              </a:ext>
            </a:extLst>
          </p:cNvPr>
          <p:cNvSpPr txBox="1"/>
          <p:nvPr/>
        </p:nvSpPr>
        <p:spPr>
          <a:xfrm>
            <a:off x="-1878770" y="20750"/>
            <a:ext cx="9554826" cy="5043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i="0" u="none" strike="noStrike" kern="1200" cap="none" spc="0" baseline="0" dirty="0">
                <a:solidFill>
                  <a:srgbClr val="00B050"/>
                </a:solidFill>
                <a:uFillTx/>
                <a:latin typeface="Century Gothic" pitchFamily="34"/>
              </a:rPr>
              <a:t>Step 3: generative model of </a:t>
            </a:r>
            <a:r>
              <a:rPr lang="en-GB" sz="2400" b="1" i="0" u="none" strike="noStrike" kern="1200" cap="none" spc="0" baseline="0" dirty="0" err="1">
                <a:solidFill>
                  <a:srgbClr val="00B050"/>
                </a:solidFill>
                <a:uFillTx/>
                <a:latin typeface="Century Gothic" pitchFamily="34"/>
              </a:rPr>
              <a:t>DeCoVarT</a:t>
            </a:r>
            <a:endParaRPr lang="en-GB" sz="2400" b="1" i="0" u="none" strike="noStrike" kern="1200" cap="none" spc="0" baseline="0" dirty="0">
              <a:solidFill>
                <a:srgbClr val="00B050"/>
              </a:solidFill>
              <a:uFillTx/>
              <a:latin typeface="Century Gothic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895224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>
            <a:extLst>
              <a:ext uri="{FF2B5EF4-FFF2-40B4-BE49-F238E27FC236}">
                <a16:creationId xmlns:a16="http://schemas.microsoft.com/office/drawing/2014/main" id="{6D47994E-E8C7-3630-2FB9-FEFC981EC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94" t="52248" r="31222" b="8650"/>
          <a:stretch/>
        </p:blipFill>
        <p:spPr>
          <a:xfrm>
            <a:off x="9992685" y="3293182"/>
            <a:ext cx="1510212" cy="1993959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3F84351-C289-70F9-63FF-57F25CABB2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589121" y="6463427"/>
            <a:ext cx="4114800" cy="36512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Deconvolution</a:t>
            </a: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294608" y="6445285"/>
            <a:ext cx="411955" cy="36512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890D0-58DA-4F53-B9C8-1F7EB626E16D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Century Gothic" pitchFamily="34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CF35231-5D47-F63D-1D23-9BF416ED8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52881" r="76004" b="18369"/>
          <a:stretch/>
        </p:blipFill>
        <p:spPr>
          <a:xfrm>
            <a:off x="6804159" y="3491193"/>
            <a:ext cx="1821118" cy="171530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96BC49F-6F90-2BE6-DA8C-BE25DE6E8D8C}"/>
              </a:ext>
            </a:extLst>
          </p:cNvPr>
          <p:cNvSpPr txBox="1">
            <a:spLocks/>
          </p:cNvSpPr>
          <p:nvPr/>
        </p:nvSpPr>
        <p:spPr>
          <a:xfrm>
            <a:off x="6465027" y="5330290"/>
            <a:ext cx="5659749" cy="74424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kern="120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2000" dirty="0">
                <a:solidFill>
                  <a:srgbClr val="FF0000"/>
                </a:solidFill>
                <a:latin typeface="+mn-lt"/>
              </a:rPr>
              <a:t>Scenario B: the gene expression increases due to the </a:t>
            </a:r>
            <a:r>
              <a:rPr lang="en-GB" sz="2000" b="1" dirty="0">
                <a:solidFill>
                  <a:srgbClr val="FF0000"/>
                </a:solidFill>
                <a:latin typeface="+mn-lt"/>
              </a:rPr>
              <a:t>arrival</a:t>
            </a:r>
            <a:r>
              <a:rPr lang="en-GB" sz="2000" dirty="0">
                <a:solidFill>
                  <a:srgbClr val="FF0000"/>
                </a:solidFill>
                <a:latin typeface="+mn-lt"/>
              </a:rPr>
              <a:t> of a </a:t>
            </a:r>
            <a:r>
              <a:rPr lang="en-GB" sz="2000" b="1" dirty="0">
                <a:solidFill>
                  <a:srgbClr val="FF0000"/>
                </a:solidFill>
                <a:latin typeface="+mn-lt"/>
              </a:rPr>
              <a:t>new </a:t>
            </a:r>
            <a:r>
              <a:rPr lang="en-GB" sz="2000" dirty="0">
                <a:solidFill>
                  <a:srgbClr val="FF0000"/>
                </a:solidFill>
                <a:latin typeface="+mn-lt"/>
              </a:rPr>
              <a:t>cell population 2</a:t>
            </a:r>
          </a:p>
        </p:txBody>
      </p:sp>
      <p:grpSp>
        <p:nvGrpSpPr>
          <p:cNvPr id="11" name="Group 17">
            <a:extLst>
              <a:ext uri="{FF2B5EF4-FFF2-40B4-BE49-F238E27FC236}">
                <a16:creationId xmlns:a16="http://schemas.microsoft.com/office/drawing/2014/main" id="{975ADBD0-A401-9291-EAE5-E64F9099E65D}"/>
              </a:ext>
            </a:extLst>
          </p:cNvPr>
          <p:cNvGrpSpPr/>
          <p:nvPr/>
        </p:nvGrpSpPr>
        <p:grpSpPr>
          <a:xfrm>
            <a:off x="127043" y="2012612"/>
            <a:ext cx="3395552" cy="1280570"/>
            <a:chOff x="673873" y="784598"/>
            <a:chExt cx="3879897" cy="1463232"/>
          </a:xfrm>
        </p:grpSpPr>
        <p:sp>
          <p:nvSpPr>
            <p:cNvPr id="12" name="Oval 18">
              <a:extLst>
                <a:ext uri="{FF2B5EF4-FFF2-40B4-BE49-F238E27FC236}">
                  <a16:creationId xmlns:a16="http://schemas.microsoft.com/office/drawing/2014/main" id="{9047608B-667B-40D5-A9DA-58A2087EBCE9}"/>
                </a:ext>
              </a:extLst>
            </p:cNvPr>
            <p:cNvSpPr/>
            <p:nvPr/>
          </p:nvSpPr>
          <p:spPr>
            <a:xfrm>
              <a:off x="673874" y="784598"/>
              <a:ext cx="618939" cy="618939"/>
            </a:xfrm>
            <a:prstGeom prst="ellipse">
              <a:avLst/>
            </a:prstGeom>
            <a:gradFill flip="none" rotWithShape="1">
              <a:gsLst>
                <a:gs pos="0">
                  <a:srgbClr val="356CB3">
                    <a:shade val="30000"/>
                    <a:satMod val="115000"/>
                  </a:srgbClr>
                </a:gs>
                <a:gs pos="50000">
                  <a:srgbClr val="356CB3">
                    <a:shade val="67500"/>
                    <a:satMod val="115000"/>
                  </a:srgbClr>
                </a:gs>
                <a:gs pos="100000">
                  <a:srgbClr val="356CB3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9">
              <a:extLst>
                <a:ext uri="{FF2B5EF4-FFF2-40B4-BE49-F238E27FC236}">
                  <a16:creationId xmlns:a16="http://schemas.microsoft.com/office/drawing/2014/main" id="{15E71B11-4EED-071B-CCF6-D41D3C11D799}"/>
                </a:ext>
              </a:extLst>
            </p:cNvPr>
            <p:cNvSpPr/>
            <p:nvPr/>
          </p:nvSpPr>
          <p:spPr>
            <a:xfrm>
              <a:off x="673873" y="1628891"/>
              <a:ext cx="618939" cy="61893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ZoneTexte 5">
              <a:extLst>
                <a:ext uri="{FF2B5EF4-FFF2-40B4-BE49-F238E27FC236}">
                  <a16:creationId xmlns:a16="http://schemas.microsoft.com/office/drawing/2014/main" id="{2F37963C-3CF5-46A8-CCDF-185ABBAE1369}"/>
                </a:ext>
              </a:extLst>
            </p:cNvPr>
            <p:cNvSpPr txBox="1"/>
            <p:nvPr/>
          </p:nvSpPr>
          <p:spPr>
            <a:xfrm>
              <a:off x="901187" y="953259"/>
              <a:ext cx="3619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7BFD9"/>
                  </a:solidFill>
                </a:rPr>
                <a:t>resting cell population 1</a:t>
              </a:r>
            </a:p>
          </p:txBody>
        </p:sp>
        <p:sp>
          <p:nvSpPr>
            <p:cNvPr id="15" name="ZoneTexte 5">
              <a:extLst>
                <a:ext uri="{FF2B5EF4-FFF2-40B4-BE49-F238E27FC236}">
                  <a16:creationId xmlns:a16="http://schemas.microsoft.com/office/drawing/2014/main" id="{80975FD3-3B6E-44D7-A635-F6FB856CE79F}"/>
                </a:ext>
              </a:extLst>
            </p:cNvPr>
            <p:cNvSpPr txBox="1"/>
            <p:nvPr/>
          </p:nvSpPr>
          <p:spPr>
            <a:xfrm>
              <a:off x="934660" y="1802049"/>
              <a:ext cx="3619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7BFD9"/>
                  </a:solidFill>
                </a:rPr>
                <a:t>activated cell population 1</a:t>
              </a:r>
            </a:p>
          </p:txBody>
        </p:sp>
      </p:grpSp>
      <p:sp>
        <p:nvSpPr>
          <p:cNvPr id="17" name="Rectangle: Rounded Corners 23">
            <a:extLst>
              <a:ext uri="{FF2B5EF4-FFF2-40B4-BE49-F238E27FC236}">
                <a16:creationId xmlns:a16="http://schemas.microsoft.com/office/drawing/2014/main" id="{02EC72F0-D635-BB55-8A41-A59971C0C882}"/>
              </a:ext>
            </a:extLst>
          </p:cNvPr>
          <p:cNvSpPr/>
          <p:nvPr/>
        </p:nvSpPr>
        <p:spPr>
          <a:xfrm>
            <a:off x="6532252" y="3341289"/>
            <a:ext cx="5440468" cy="19598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Down 25">
            <a:extLst>
              <a:ext uri="{FF2B5EF4-FFF2-40B4-BE49-F238E27FC236}">
                <a16:creationId xmlns:a16="http://schemas.microsoft.com/office/drawing/2014/main" id="{C8FD357C-67DB-C027-B6F0-466AE2C0E407}"/>
              </a:ext>
            </a:extLst>
          </p:cNvPr>
          <p:cNvSpPr/>
          <p:nvPr/>
        </p:nvSpPr>
        <p:spPr>
          <a:xfrm rot="2713451">
            <a:off x="3987714" y="1635446"/>
            <a:ext cx="725714" cy="10686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Down 26">
            <a:extLst>
              <a:ext uri="{FF2B5EF4-FFF2-40B4-BE49-F238E27FC236}">
                <a16:creationId xmlns:a16="http://schemas.microsoft.com/office/drawing/2014/main" id="{8189D308-4C1C-84BC-6DF0-A6D01A6ED4F4}"/>
              </a:ext>
            </a:extLst>
          </p:cNvPr>
          <p:cNvSpPr/>
          <p:nvPr/>
        </p:nvSpPr>
        <p:spPr>
          <a:xfrm rot="18894612">
            <a:off x="7699577" y="1635446"/>
            <a:ext cx="725714" cy="10686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7">
            <a:extLst>
              <a:ext uri="{FF2B5EF4-FFF2-40B4-BE49-F238E27FC236}">
                <a16:creationId xmlns:a16="http://schemas.microsoft.com/office/drawing/2014/main" id="{0B963902-94BE-879E-BCB5-2509C0930F95}"/>
              </a:ext>
            </a:extLst>
          </p:cNvPr>
          <p:cNvGrpSpPr/>
          <p:nvPr/>
        </p:nvGrpSpPr>
        <p:grpSpPr>
          <a:xfrm>
            <a:off x="8675963" y="2676501"/>
            <a:ext cx="4014066" cy="589466"/>
            <a:chOff x="8293912" y="1080709"/>
            <a:chExt cx="4014066" cy="589466"/>
          </a:xfrm>
        </p:grpSpPr>
        <p:sp>
          <p:nvSpPr>
            <p:cNvPr id="39" name="Pentagon 28">
              <a:extLst>
                <a:ext uri="{FF2B5EF4-FFF2-40B4-BE49-F238E27FC236}">
                  <a16:creationId xmlns:a16="http://schemas.microsoft.com/office/drawing/2014/main" id="{0675C2E9-A08F-9B9C-362F-A5CC3C7A3F7B}"/>
                </a:ext>
              </a:extLst>
            </p:cNvPr>
            <p:cNvSpPr/>
            <p:nvPr/>
          </p:nvSpPr>
          <p:spPr>
            <a:xfrm>
              <a:off x="8293912" y="1080709"/>
              <a:ext cx="618939" cy="589466"/>
            </a:xfrm>
            <a:prstGeom prst="pent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ZoneTexte 5">
              <a:extLst>
                <a:ext uri="{FF2B5EF4-FFF2-40B4-BE49-F238E27FC236}">
                  <a16:creationId xmlns:a16="http://schemas.microsoft.com/office/drawing/2014/main" id="{7AAFEBEB-8371-869D-45C4-7A5A5CB6C31F}"/>
                </a:ext>
              </a:extLst>
            </p:cNvPr>
            <p:cNvSpPr txBox="1"/>
            <p:nvPr/>
          </p:nvSpPr>
          <p:spPr>
            <a:xfrm>
              <a:off x="8688868" y="1221554"/>
              <a:ext cx="3619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7BFD9"/>
                  </a:solidFill>
                </a:rPr>
                <a:t>activated cell population 2</a:t>
              </a:r>
            </a:p>
          </p:txBody>
        </p:sp>
      </p:grp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94BBFCE3-3FA5-9C97-25C2-2F10D814DC27}"/>
              </a:ext>
            </a:extLst>
          </p:cNvPr>
          <p:cNvSpPr txBox="1">
            <a:spLocks/>
          </p:cNvSpPr>
          <p:nvPr/>
        </p:nvSpPr>
        <p:spPr>
          <a:xfrm>
            <a:off x="11618" y="5349234"/>
            <a:ext cx="6096001" cy="1253266"/>
          </a:xfrm>
          <a:prstGeom prst="rect">
            <a:avLst/>
          </a:prstGeom>
        </p:spPr>
        <p:txBody>
          <a:bodyPr>
            <a:normAutofit/>
          </a:bodyPr>
          <a:lstStyle>
            <a:lvl1pPr marL="215999" marR="0" lvl="0" indent="-215999" algn="l" defTabSz="914400" rtl="0" fontAlgn="auto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/>
              <a:buChar char="•"/>
              <a:tabLst/>
              <a:defRPr lang="fr-FR" sz="20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  <a:lvl2pPr marL="395999" marR="0" lvl="1" indent="-179999" algn="l" defTabSz="9144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Police système"/>
              <a:buChar char="-"/>
              <a:tabLst/>
              <a:defRPr lang="fr-FR" sz="18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2pPr>
            <a:lvl3pPr marL="575998" marR="0" lvl="2" indent="-179999" algn="l" defTabSz="914400" rtl="0" fontAlgn="auto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SzPct val="90000"/>
              <a:buFont typeface="Arial" pitchFamily="34"/>
              <a:buChar char="•"/>
              <a:tabLst/>
              <a:defRPr lang="fr-FR" sz="16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3pPr>
            <a:lvl4pPr marL="719998" marR="0" lvl="3" indent="-143999" algn="l" defTabSz="914400" rtl="0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Police système"/>
              <a:buChar char="-"/>
              <a:tabLst/>
              <a:defRPr lang="fr-FR" sz="14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4pPr>
            <a:lvl5pPr marL="719998" marR="0" lvl="4" indent="0" algn="l" defTabSz="914400" rtl="0" fontAlgn="auto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/>
              <a:buNone/>
            </a:pPr>
            <a:r>
              <a:rPr lang="en-GB" dirty="0">
                <a:solidFill>
                  <a:srgbClr val="22589C"/>
                </a:solidFill>
                <a:latin typeface="+mn-lt"/>
              </a:rPr>
              <a:t>Scenario A: increase of the gene expression is generated by an </a:t>
            </a:r>
            <a:r>
              <a:rPr lang="en-GB" b="1" dirty="0">
                <a:solidFill>
                  <a:srgbClr val="22589C"/>
                </a:solidFill>
                <a:latin typeface="+mn-lt"/>
              </a:rPr>
              <a:t>activation</a:t>
            </a:r>
            <a:r>
              <a:rPr lang="en-GB" dirty="0">
                <a:solidFill>
                  <a:srgbClr val="22589C"/>
                </a:solidFill>
                <a:latin typeface="+mn-lt"/>
              </a:rPr>
              <a:t> of cell population 1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76172F6-56D3-812A-AEAC-D7736CFD71DD}"/>
              </a:ext>
            </a:extLst>
          </p:cNvPr>
          <p:cNvSpPr/>
          <p:nvPr/>
        </p:nvSpPr>
        <p:spPr>
          <a:xfrm>
            <a:off x="4393153" y="544396"/>
            <a:ext cx="1005304" cy="194528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9F7500A8-F5D0-8E8A-098A-C667B0911A34}"/>
              </a:ext>
            </a:extLst>
          </p:cNvPr>
          <p:cNvSpPr/>
          <p:nvPr/>
        </p:nvSpPr>
        <p:spPr>
          <a:xfrm>
            <a:off x="6728439" y="475941"/>
            <a:ext cx="707540" cy="136910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C61DCF00-410A-A8F3-1C75-5424E9E569A0}"/>
              </a:ext>
            </a:extLst>
          </p:cNvPr>
          <p:cNvSpPr/>
          <p:nvPr/>
        </p:nvSpPr>
        <p:spPr>
          <a:xfrm>
            <a:off x="6386741" y="693064"/>
            <a:ext cx="707540" cy="136910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93BD94C0-0955-8782-F316-6EC9EBEAC8F6}"/>
              </a:ext>
            </a:extLst>
          </p:cNvPr>
          <p:cNvSpPr/>
          <p:nvPr/>
        </p:nvSpPr>
        <p:spPr>
          <a:xfrm>
            <a:off x="6929952" y="822307"/>
            <a:ext cx="707540" cy="136910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FD8EDA41-A137-E4DB-D8AD-B0D76B6959BC}"/>
              </a:ext>
            </a:extLst>
          </p:cNvPr>
          <p:cNvSpPr/>
          <p:nvPr/>
        </p:nvSpPr>
        <p:spPr>
          <a:xfrm>
            <a:off x="7082209" y="1001184"/>
            <a:ext cx="707540" cy="136910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D4E7D555-A4D9-AD81-D871-7618D416C26F}"/>
              </a:ext>
            </a:extLst>
          </p:cNvPr>
          <p:cNvSpPr/>
          <p:nvPr/>
        </p:nvSpPr>
        <p:spPr>
          <a:xfrm>
            <a:off x="6273243" y="980200"/>
            <a:ext cx="707540" cy="136910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F505AD75-387E-B85C-581C-6F5631182C4C}"/>
              </a:ext>
            </a:extLst>
          </p:cNvPr>
          <p:cNvSpPr/>
          <p:nvPr/>
        </p:nvSpPr>
        <p:spPr>
          <a:xfrm>
            <a:off x="6627013" y="1138094"/>
            <a:ext cx="707540" cy="136910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2CE2E647-C3AB-0CF2-F912-A939EE35B95E}"/>
              </a:ext>
            </a:extLst>
          </p:cNvPr>
          <p:cNvSpPr/>
          <p:nvPr/>
        </p:nvSpPr>
        <p:spPr>
          <a:xfrm>
            <a:off x="4447034" y="1064038"/>
            <a:ext cx="1005304" cy="194528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A6B07A21-F73E-0A86-EAEC-6BE411B526A1}"/>
              </a:ext>
            </a:extLst>
          </p:cNvPr>
          <p:cNvSpPr/>
          <p:nvPr/>
        </p:nvSpPr>
        <p:spPr>
          <a:xfrm>
            <a:off x="4571223" y="805300"/>
            <a:ext cx="1005304" cy="194528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43F91712-00D7-1B80-2E88-103D33283FFF}"/>
              </a:ext>
            </a:extLst>
          </p:cNvPr>
          <p:cNvSpPr/>
          <p:nvPr/>
        </p:nvSpPr>
        <p:spPr>
          <a:xfrm>
            <a:off x="6369376" y="477854"/>
            <a:ext cx="1005304" cy="194528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7E86E081-4880-4018-8407-40E3D8B69C70}"/>
              </a:ext>
            </a:extLst>
          </p:cNvPr>
          <p:cNvSpPr/>
          <p:nvPr/>
        </p:nvSpPr>
        <p:spPr>
          <a:xfrm>
            <a:off x="6784445" y="687515"/>
            <a:ext cx="1005304" cy="194528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A6F5BDAA-8BCC-487F-E870-0ED5AEFC64DD}"/>
              </a:ext>
            </a:extLst>
          </p:cNvPr>
          <p:cNvSpPr/>
          <p:nvPr/>
        </p:nvSpPr>
        <p:spPr>
          <a:xfrm>
            <a:off x="6367657" y="822149"/>
            <a:ext cx="1005304" cy="194528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ZoneTexte 5">
            <a:extLst>
              <a:ext uri="{FF2B5EF4-FFF2-40B4-BE49-F238E27FC236}">
                <a16:creationId xmlns:a16="http://schemas.microsoft.com/office/drawing/2014/main" id="{48B286AB-4EC1-38AD-4342-140703684B36}"/>
              </a:ext>
            </a:extLst>
          </p:cNvPr>
          <p:cNvSpPr txBox="1"/>
          <p:nvPr/>
        </p:nvSpPr>
        <p:spPr>
          <a:xfrm>
            <a:off x="4361175" y="1366543"/>
            <a:ext cx="1360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Healthy state</a:t>
            </a:r>
          </a:p>
        </p:txBody>
      </p:sp>
      <p:sp>
        <p:nvSpPr>
          <p:cNvPr id="33" name="ZoneTexte 5">
            <a:extLst>
              <a:ext uri="{FF2B5EF4-FFF2-40B4-BE49-F238E27FC236}">
                <a16:creationId xmlns:a16="http://schemas.microsoft.com/office/drawing/2014/main" id="{67450B71-5806-1A66-A104-56A2EAD41C81}"/>
              </a:ext>
            </a:extLst>
          </p:cNvPr>
          <p:cNvSpPr txBox="1"/>
          <p:nvPr/>
        </p:nvSpPr>
        <p:spPr>
          <a:xfrm>
            <a:off x="6363574" y="1396421"/>
            <a:ext cx="1360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Disease state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023E8BA-2029-807A-0B7E-5F68FA8CF393}"/>
              </a:ext>
            </a:extLst>
          </p:cNvPr>
          <p:cNvSpPr txBox="1">
            <a:spLocks/>
          </p:cNvSpPr>
          <p:nvPr/>
        </p:nvSpPr>
        <p:spPr>
          <a:xfrm>
            <a:off x="198829" y="47625"/>
            <a:ext cx="10972800" cy="7803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400" dirty="0">
                <a:latin typeface="Century Gothic" panose="020B0502020202020204" pitchFamily="34" charset="0"/>
              </a:rPr>
              <a:t>Limitations of bulk transcriptome approaches</a:t>
            </a:r>
          </a:p>
        </p:txBody>
      </p:sp>
      <p:pic>
        <p:nvPicPr>
          <p:cNvPr id="37" name="Picture 24">
            <a:extLst>
              <a:ext uri="{FF2B5EF4-FFF2-40B4-BE49-F238E27FC236}">
                <a16:creationId xmlns:a16="http://schemas.microsoft.com/office/drawing/2014/main" id="{02CF69C1-4757-6621-6A31-89EEBC77D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51" r="76117" b="63991"/>
          <a:stretch/>
        </p:blipFill>
        <p:spPr>
          <a:xfrm>
            <a:off x="434006" y="3490037"/>
            <a:ext cx="1823419" cy="1666222"/>
          </a:xfrm>
          <a:prstGeom prst="rect">
            <a:avLst/>
          </a:prstGeom>
        </p:spPr>
      </p:pic>
      <p:sp>
        <p:nvSpPr>
          <p:cNvPr id="38" name="Rectangle: Rounded Corners 22">
            <a:extLst>
              <a:ext uri="{FF2B5EF4-FFF2-40B4-BE49-F238E27FC236}">
                <a16:creationId xmlns:a16="http://schemas.microsoft.com/office/drawing/2014/main" id="{E2ADA7A6-8941-F372-6663-EF8377CD1474}"/>
              </a:ext>
            </a:extLst>
          </p:cNvPr>
          <p:cNvSpPr/>
          <p:nvPr/>
        </p:nvSpPr>
        <p:spPr>
          <a:xfrm>
            <a:off x="345905" y="3341289"/>
            <a:ext cx="5440468" cy="1963718"/>
          </a:xfrm>
          <a:prstGeom prst="roundRect">
            <a:avLst/>
          </a:prstGeom>
          <a:noFill/>
          <a:ln w="38100">
            <a:solidFill>
              <a:srgbClr val="2258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4" name="Picture 24">
            <a:extLst>
              <a:ext uri="{FF2B5EF4-FFF2-40B4-BE49-F238E27FC236}">
                <a16:creationId xmlns:a16="http://schemas.microsoft.com/office/drawing/2014/main" id="{3D6D60A4-E008-126D-B19A-A6334BA81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44" t="8251" r="31222" b="63991"/>
          <a:stretch/>
        </p:blipFill>
        <p:spPr>
          <a:xfrm>
            <a:off x="3713815" y="3506768"/>
            <a:ext cx="1766269" cy="166622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6281B05-A40D-93FA-21FD-E5ABA272C23F}"/>
              </a:ext>
            </a:extLst>
          </p:cNvPr>
          <p:cNvSpPr>
            <a:spLocks noChangeAspect="1"/>
          </p:cNvSpPr>
          <p:nvPr/>
        </p:nvSpPr>
        <p:spPr>
          <a:xfrm>
            <a:off x="2450213" y="3622586"/>
            <a:ext cx="957313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7000" dirty="0"/>
              <a:t>⇨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50722E-91D5-D479-7636-FD15BCBBD466}"/>
              </a:ext>
            </a:extLst>
          </p:cNvPr>
          <p:cNvSpPr>
            <a:spLocks noChangeAspect="1"/>
          </p:cNvSpPr>
          <p:nvPr/>
        </p:nvSpPr>
        <p:spPr>
          <a:xfrm>
            <a:off x="8879043" y="3736432"/>
            <a:ext cx="957313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7000" dirty="0"/>
              <a:t>⇨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928BBC0-21D8-0BCD-92B4-BC0940CB223F}"/>
              </a:ext>
            </a:extLst>
          </p:cNvPr>
          <p:cNvSpPr txBox="1"/>
          <p:nvPr/>
        </p:nvSpPr>
        <p:spPr>
          <a:xfrm>
            <a:off x="8317146" y="1268861"/>
            <a:ext cx="3891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solidFill>
                  <a:srgbClr val="002060"/>
                </a:solidFill>
              </a:rPr>
              <a:t>Shoemaker et al, 2012, </a:t>
            </a:r>
            <a:r>
              <a:rPr lang="en-GB" sz="1400" i="1" dirty="0">
                <a:solidFill>
                  <a:srgbClr val="002060"/>
                </a:solidFill>
              </a:rPr>
              <a:t>BMC genomics</a:t>
            </a:r>
          </a:p>
          <a:p>
            <a:pPr algn="r"/>
            <a:r>
              <a:rPr lang="en-GB" sz="1400" i="1" dirty="0">
                <a:solidFill>
                  <a:srgbClr val="002060"/>
                </a:solidFill>
                <a:hlinkClick r:id="rId3"/>
              </a:rPr>
              <a:t>https://doi.org/10.1186/1471-2164-13-460</a:t>
            </a:r>
            <a:endParaRPr lang="en-GB" sz="1400" i="1" dirty="0">
              <a:solidFill>
                <a:srgbClr val="002060"/>
              </a:solidFill>
            </a:endParaRPr>
          </a:p>
          <a:p>
            <a:pPr algn="r"/>
            <a:endParaRPr lang="en-GB" sz="1400" i="1" dirty="0">
              <a:solidFill>
                <a:srgbClr val="002060"/>
              </a:solidFill>
            </a:endParaRPr>
          </a:p>
          <a:p>
            <a:pPr algn="r"/>
            <a:endParaRPr lang="en-GB" sz="1400" dirty="0">
              <a:solidFill>
                <a:srgbClr val="002060"/>
              </a:solidFill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551B71E-6B36-3CD3-9549-4694B81AAB5E}"/>
              </a:ext>
            </a:extLst>
          </p:cNvPr>
          <p:cNvGrpSpPr/>
          <p:nvPr/>
        </p:nvGrpSpPr>
        <p:grpSpPr>
          <a:xfrm>
            <a:off x="0" y="6226150"/>
            <a:ext cx="12229123" cy="675545"/>
            <a:chOff x="131412" y="7537102"/>
            <a:chExt cx="12229123" cy="675545"/>
          </a:xfrm>
        </p:grpSpPr>
        <p:sp>
          <p:nvSpPr>
            <p:cNvPr id="9" name="Google Shape;9794;p128">
              <a:extLst>
                <a:ext uri="{FF2B5EF4-FFF2-40B4-BE49-F238E27FC236}">
                  <a16:creationId xmlns:a16="http://schemas.microsoft.com/office/drawing/2014/main" id="{CB281D06-7DD5-F338-044E-44124240066B}"/>
                </a:ext>
              </a:extLst>
            </p:cNvPr>
            <p:cNvSpPr txBox="1"/>
            <p:nvPr/>
          </p:nvSpPr>
          <p:spPr>
            <a:xfrm>
              <a:off x="131412" y="7613302"/>
              <a:ext cx="12211938" cy="599345"/>
            </a:xfrm>
            <a:prstGeom prst="rect">
              <a:avLst/>
            </a:prstGeom>
            <a:solidFill>
              <a:srgbClr val="00B0F6"/>
            </a:solidFill>
            <a:ln>
              <a:noFill/>
            </a:ln>
          </p:spPr>
          <p:txBody>
            <a:bodyPr spcFirstLastPara="1" wrap="square" lIns="18000" tIns="10800" rIns="18000" bIns="1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9795;p128">
              <a:extLst>
                <a:ext uri="{FF2B5EF4-FFF2-40B4-BE49-F238E27FC236}">
                  <a16:creationId xmlns:a16="http://schemas.microsoft.com/office/drawing/2014/main" id="{A416242A-49EF-D772-C8BD-02BB7BBE757E}"/>
                </a:ext>
              </a:extLst>
            </p:cNvPr>
            <p:cNvSpPr/>
            <p:nvPr/>
          </p:nvSpPr>
          <p:spPr>
            <a:xfrm>
              <a:off x="1258711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" name="Google Shape;9796;p128">
              <a:extLst>
                <a:ext uri="{FF2B5EF4-FFF2-40B4-BE49-F238E27FC236}">
                  <a16:creationId xmlns:a16="http://schemas.microsoft.com/office/drawing/2014/main" id="{BD17C962-A884-0DA5-6D13-4EF2CF4DC709}"/>
                </a:ext>
              </a:extLst>
            </p:cNvPr>
            <p:cNvSpPr txBox="1"/>
            <p:nvPr/>
          </p:nvSpPr>
          <p:spPr>
            <a:xfrm>
              <a:off x="160124" y="7735959"/>
              <a:ext cx="1095952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" tIns="54000" rIns="18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Introduction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34" name="Google Shape;9797;p128">
              <a:extLst>
                <a:ext uri="{FF2B5EF4-FFF2-40B4-BE49-F238E27FC236}">
                  <a16:creationId xmlns:a16="http://schemas.microsoft.com/office/drawing/2014/main" id="{93FD255A-C9B6-20F1-3D08-0733F7823BBF}"/>
                </a:ext>
              </a:extLst>
            </p:cNvPr>
            <p:cNvSpPr txBox="1"/>
            <p:nvPr/>
          </p:nvSpPr>
          <p:spPr>
            <a:xfrm>
              <a:off x="1969552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Mixture models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35" name="Google Shape;9798;p128">
              <a:extLst>
                <a:ext uri="{FF2B5EF4-FFF2-40B4-BE49-F238E27FC236}">
                  <a16:creationId xmlns:a16="http://schemas.microsoft.com/office/drawing/2014/main" id="{D88041F7-5BCD-C25F-A79D-68327ED17A0E}"/>
                </a:ext>
              </a:extLst>
            </p:cNvPr>
            <p:cNvSpPr txBox="1"/>
            <p:nvPr/>
          </p:nvSpPr>
          <p:spPr>
            <a:xfrm>
              <a:off x="628516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Deconvolution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42" name="Google Shape;9799;p128">
              <a:extLst>
                <a:ext uri="{FF2B5EF4-FFF2-40B4-BE49-F238E27FC236}">
                  <a16:creationId xmlns:a16="http://schemas.microsoft.com/office/drawing/2014/main" id="{A1A8F737-FC04-4ECF-927D-9CD85E5422C7}"/>
                </a:ext>
              </a:extLst>
            </p:cNvPr>
            <p:cNvSpPr txBox="1"/>
            <p:nvPr/>
          </p:nvSpPr>
          <p:spPr>
            <a:xfrm>
              <a:off x="1050142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Perspectives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43" name="Google Shape;9800;p128">
              <a:extLst>
                <a:ext uri="{FF2B5EF4-FFF2-40B4-BE49-F238E27FC236}">
                  <a16:creationId xmlns:a16="http://schemas.microsoft.com/office/drawing/2014/main" id="{0BC35A4A-81A3-D869-0231-0FB22CD1CB80}"/>
                </a:ext>
              </a:extLst>
            </p:cNvPr>
            <p:cNvSpPr/>
            <p:nvPr/>
          </p:nvSpPr>
          <p:spPr>
            <a:xfrm>
              <a:off x="1442273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9801;p128">
              <a:extLst>
                <a:ext uri="{FF2B5EF4-FFF2-40B4-BE49-F238E27FC236}">
                  <a16:creationId xmlns:a16="http://schemas.microsoft.com/office/drawing/2014/main" id="{3FB0AEB4-72D2-19C1-8EE1-F939E7EF2855}"/>
                </a:ext>
              </a:extLst>
            </p:cNvPr>
            <p:cNvSpPr/>
            <p:nvPr/>
          </p:nvSpPr>
          <p:spPr>
            <a:xfrm>
              <a:off x="1625835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9802;p128">
              <a:extLst>
                <a:ext uri="{FF2B5EF4-FFF2-40B4-BE49-F238E27FC236}">
                  <a16:creationId xmlns:a16="http://schemas.microsoft.com/office/drawing/2014/main" id="{9C3BE5B0-38A7-4BB7-F748-222B2258CF46}"/>
                </a:ext>
              </a:extLst>
            </p:cNvPr>
            <p:cNvSpPr/>
            <p:nvPr/>
          </p:nvSpPr>
          <p:spPr>
            <a:xfrm>
              <a:off x="1809397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9813;p128">
              <a:extLst>
                <a:ext uri="{FF2B5EF4-FFF2-40B4-BE49-F238E27FC236}">
                  <a16:creationId xmlns:a16="http://schemas.microsoft.com/office/drawing/2014/main" id="{1872350D-782F-5EDD-71DE-8EABF864CC1D}"/>
                </a:ext>
              </a:extLst>
            </p:cNvPr>
            <p:cNvSpPr/>
            <p:nvPr/>
          </p:nvSpPr>
          <p:spPr>
            <a:xfrm>
              <a:off x="8724374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9814;p128">
              <a:extLst>
                <a:ext uri="{FF2B5EF4-FFF2-40B4-BE49-F238E27FC236}">
                  <a16:creationId xmlns:a16="http://schemas.microsoft.com/office/drawing/2014/main" id="{891DC9BD-A990-6AA0-B491-85D73412BC7D}"/>
                </a:ext>
              </a:extLst>
            </p:cNvPr>
            <p:cNvSpPr/>
            <p:nvPr/>
          </p:nvSpPr>
          <p:spPr>
            <a:xfrm>
              <a:off x="8907936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Google Shape;9815;p128">
              <a:extLst>
                <a:ext uri="{FF2B5EF4-FFF2-40B4-BE49-F238E27FC236}">
                  <a16:creationId xmlns:a16="http://schemas.microsoft.com/office/drawing/2014/main" id="{1FDD4788-9008-CB8E-B99E-9AE543BC1376}"/>
                </a:ext>
              </a:extLst>
            </p:cNvPr>
            <p:cNvSpPr/>
            <p:nvPr/>
          </p:nvSpPr>
          <p:spPr>
            <a:xfrm>
              <a:off x="9091498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Google Shape;9816;p128">
              <a:extLst>
                <a:ext uri="{FF2B5EF4-FFF2-40B4-BE49-F238E27FC236}">
                  <a16:creationId xmlns:a16="http://schemas.microsoft.com/office/drawing/2014/main" id="{7256786B-6A29-F03A-CF2C-2B6F76A74FCC}"/>
                </a:ext>
              </a:extLst>
            </p:cNvPr>
            <p:cNvSpPr/>
            <p:nvPr/>
          </p:nvSpPr>
          <p:spPr>
            <a:xfrm>
              <a:off x="9275060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9817;p128">
              <a:extLst>
                <a:ext uri="{FF2B5EF4-FFF2-40B4-BE49-F238E27FC236}">
                  <a16:creationId xmlns:a16="http://schemas.microsoft.com/office/drawing/2014/main" id="{82565D1E-CA64-1E2C-B88E-FA4DD5F76A22}"/>
                </a:ext>
              </a:extLst>
            </p:cNvPr>
            <p:cNvSpPr/>
            <p:nvPr/>
          </p:nvSpPr>
          <p:spPr>
            <a:xfrm>
              <a:off x="9458622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9818;p128">
              <a:extLst>
                <a:ext uri="{FF2B5EF4-FFF2-40B4-BE49-F238E27FC236}">
                  <a16:creationId xmlns:a16="http://schemas.microsoft.com/office/drawing/2014/main" id="{E2206D7C-6E9B-E138-1ECA-0E7C2A98E6BF}"/>
                </a:ext>
              </a:extLst>
            </p:cNvPr>
            <p:cNvSpPr/>
            <p:nvPr/>
          </p:nvSpPr>
          <p:spPr>
            <a:xfrm>
              <a:off x="9642184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Google Shape;9819;p128">
              <a:extLst>
                <a:ext uri="{FF2B5EF4-FFF2-40B4-BE49-F238E27FC236}">
                  <a16:creationId xmlns:a16="http://schemas.microsoft.com/office/drawing/2014/main" id="{26A1730F-68E5-7F8A-0A92-2F1AD959A37A}"/>
                </a:ext>
              </a:extLst>
            </p:cNvPr>
            <p:cNvSpPr/>
            <p:nvPr/>
          </p:nvSpPr>
          <p:spPr>
            <a:xfrm>
              <a:off x="9825746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" name="Google Shape;9820;p128">
              <a:extLst>
                <a:ext uri="{FF2B5EF4-FFF2-40B4-BE49-F238E27FC236}">
                  <a16:creationId xmlns:a16="http://schemas.microsoft.com/office/drawing/2014/main" id="{6ED88D4D-3BCE-4EA3-4C6C-F59296263890}"/>
                </a:ext>
              </a:extLst>
            </p:cNvPr>
            <p:cNvSpPr/>
            <p:nvPr/>
          </p:nvSpPr>
          <p:spPr>
            <a:xfrm>
              <a:off x="10009308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" name="Google Shape;9821;p128">
              <a:extLst>
                <a:ext uri="{FF2B5EF4-FFF2-40B4-BE49-F238E27FC236}">
                  <a16:creationId xmlns:a16="http://schemas.microsoft.com/office/drawing/2014/main" id="{F9AAA24F-AA1E-44E3-CC6F-64E15131B86A}"/>
                </a:ext>
              </a:extLst>
            </p:cNvPr>
            <p:cNvSpPr/>
            <p:nvPr/>
          </p:nvSpPr>
          <p:spPr>
            <a:xfrm>
              <a:off x="10192870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" name="Google Shape;9822;p128">
              <a:extLst>
                <a:ext uri="{FF2B5EF4-FFF2-40B4-BE49-F238E27FC236}">
                  <a16:creationId xmlns:a16="http://schemas.microsoft.com/office/drawing/2014/main" id="{0D28159C-9147-7C50-5259-46B82F917095}"/>
                </a:ext>
              </a:extLst>
            </p:cNvPr>
            <p:cNvSpPr/>
            <p:nvPr/>
          </p:nvSpPr>
          <p:spPr>
            <a:xfrm>
              <a:off x="10376432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" name="Google Shape;9823;p128">
              <a:extLst>
                <a:ext uri="{FF2B5EF4-FFF2-40B4-BE49-F238E27FC236}">
                  <a16:creationId xmlns:a16="http://schemas.microsoft.com/office/drawing/2014/main" id="{098FD67E-F606-EAFA-8AF5-8CD595A2A479}"/>
                </a:ext>
              </a:extLst>
            </p:cNvPr>
            <p:cNvSpPr/>
            <p:nvPr/>
          </p:nvSpPr>
          <p:spPr>
            <a:xfrm>
              <a:off x="11652463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" name="Google Shape;9824;p128">
              <a:extLst>
                <a:ext uri="{FF2B5EF4-FFF2-40B4-BE49-F238E27FC236}">
                  <a16:creationId xmlns:a16="http://schemas.microsoft.com/office/drawing/2014/main" id="{11B0FA3D-1E4B-ED3B-BB9A-87E82A4A99CD}"/>
                </a:ext>
              </a:extLst>
            </p:cNvPr>
            <p:cNvSpPr/>
            <p:nvPr/>
          </p:nvSpPr>
          <p:spPr>
            <a:xfrm>
              <a:off x="1183458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9825;p128">
              <a:extLst>
                <a:ext uri="{FF2B5EF4-FFF2-40B4-BE49-F238E27FC236}">
                  <a16:creationId xmlns:a16="http://schemas.microsoft.com/office/drawing/2014/main" id="{9B60D9E3-5778-C1A5-D98D-DAE4699646D6}"/>
                </a:ext>
              </a:extLst>
            </p:cNvPr>
            <p:cNvSpPr/>
            <p:nvPr/>
          </p:nvSpPr>
          <p:spPr>
            <a:xfrm>
              <a:off x="1202302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9831;p128">
              <a:extLst>
                <a:ext uri="{FF2B5EF4-FFF2-40B4-BE49-F238E27FC236}">
                  <a16:creationId xmlns:a16="http://schemas.microsoft.com/office/drawing/2014/main" id="{A3C6E7D5-39FF-D0DB-2135-9CD22BDF25B6}"/>
                </a:ext>
              </a:extLst>
            </p:cNvPr>
            <p:cNvSpPr/>
            <p:nvPr/>
          </p:nvSpPr>
          <p:spPr>
            <a:xfrm>
              <a:off x="764084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" name="Google Shape;9832;p128">
              <a:extLst>
                <a:ext uri="{FF2B5EF4-FFF2-40B4-BE49-F238E27FC236}">
                  <a16:creationId xmlns:a16="http://schemas.microsoft.com/office/drawing/2014/main" id="{4590E1AE-8C2C-F1CE-6708-B1B8EC9EB70E}"/>
                </a:ext>
              </a:extLst>
            </p:cNvPr>
            <p:cNvSpPr/>
            <p:nvPr/>
          </p:nvSpPr>
          <p:spPr>
            <a:xfrm>
              <a:off x="7824411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" name="Google Shape;9833;p128">
              <a:extLst>
                <a:ext uri="{FF2B5EF4-FFF2-40B4-BE49-F238E27FC236}">
                  <a16:creationId xmlns:a16="http://schemas.microsoft.com/office/drawing/2014/main" id="{6DEA4850-BDCF-43AD-756F-9B0E09055778}"/>
                </a:ext>
              </a:extLst>
            </p:cNvPr>
            <p:cNvSpPr/>
            <p:nvPr/>
          </p:nvSpPr>
          <p:spPr>
            <a:xfrm>
              <a:off x="8007973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" name="Google Shape;9834;p128">
              <a:extLst>
                <a:ext uri="{FF2B5EF4-FFF2-40B4-BE49-F238E27FC236}">
                  <a16:creationId xmlns:a16="http://schemas.microsoft.com/office/drawing/2014/main" id="{66C9AF79-7CF4-802B-EC39-02D87872A712}"/>
                </a:ext>
              </a:extLst>
            </p:cNvPr>
            <p:cNvSpPr/>
            <p:nvPr/>
          </p:nvSpPr>
          <p:spPr>
            <a:xfrm>
              <a:off x="8191535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" name="Google Shape;9835;p128">
              <a:extLst>
                <a:ext uri="{FF2B5EF4-FFF2-40B4-BE49-F238E27FC236}">
                  <a16:creationId xmlns:a16="http://schemas.microsoft.com/office/drawing/2014/main" id="{C8E81856-CF6D-D18F-DA61-996F61F7FC80}"/>
                </a:ext>
              </a:extLst>
            </p:cNvPr>
            <p:cNvSpPr/>
            <p:nvPr/>
          </p:nvSpPr>
          <p:spPr>
            <a:xfrm>
              <a:off x="8375097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" name="Google Shape;9836;p128">
              <a:extLst>
                <a:ext uri="{FF2B5EF4-FFF2-40B4-BE49-F238E27FC236}">
                  <a16:creationId xmlns:a16="http://schemas.microsoft.com/office/drawing/2014/main" id="{CBB0D31F-1564-E8C7-7323-61ADA534F3D9}"/>
                </a:ext>
              </a:extLst>
            </p:cNvPr>
            <p:cNvSpPr/>
            <p:nvPr/>
          </p:nvSpPr>
          <p:spPr>
            <a:xfrm>
              <a:off x="855865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" name="Espace réservé du numéro de diapositive 2">
              <a:extLst>
                <a:ext uri="{FF2B5EF4-FFF2-40B4-BE49-F238E27FC236}">
                  <a16:creationId xmlns:a16="http://schemas.microsoft.com/office/drawing/2014/main" id="{5474970D-72DE-5022-455B-4D3986DE20BC}"/>
                </a:ext>
              </a:extLst>
            </p:cNvPr>
            <p:cNvSpPr txBox="1">
              <a:spLocks/>
            </p:cNvSpPr>
            <p:nvPr/>
          </p:nvSpPr>
          <p:spPr>
            <a:xfrm>
              <a:off x="6039996" y="7537102"/>
              <a:ext cx="411955" cy="3651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 compatLnSpc="1">
              <a:noAutofit/>
            </a:bodyPr>
            <a:lstStyle>
              <a:defPPr>
                <a:defRPr lang="en-US"/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12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fld id="{947890D0-58DA-4F53-B9C8-1F7EB626E16D}" type="slidenum">
                <a:rPr lang="fr-FR" sz="1600" smtClean="0">
                  <a:solidFill>
                    <a:schemeClr val="accent1">
                      <a:lumMod val="50000"/>
                    </a:schemeClr>
                  </a:solidFill>
                </a:rPr>
                <a:pPr algn="ctr">
                  <a:defRPr/>
                </a:pPr>
                <a:t>5</a:t>
              </a:fld>
              <a:endParaRPr lang="fr-FR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0" name="Google Shape;9806;p128">
              <a:extLst>
                <a:ext uri="{FF2B5EF4-FFF2-40B4-BE49-F238E27FC236}">
                  <a16:creationId xmlns:a16="http://schemas.microsoft.com/office/drawing/2014/main" id="{51A12CEB-58A0-BFAE-4B42-149DAE7C1C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452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" name="Google Shape;9807;p128">
              <a:extLst>
                <a:ext uri="{FF2B5EF4-FFF2-40B4-BE49-F238E27FC236}">
                  <a16:creationId xmlns:a16="http://schemas.microsoft.com/office/drawing/2014/main" id="{92E23FAD-DBF6-8C55-E97D-91AD415B9D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388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" name="Google Shape;9808;p128">
              <a:extLst>
                <a:ext uri="{FF2B5EF4-FFF2-40B4-BE49-F238E27FC236}">
                  <a16:creationId xmlns:a16="http://schemas.microsoft.com/office/drawing/2014/main" id="{59747CC7-68CC-5E1F-BF79-C809180650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23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73" name="Google Shape;9809;p128">
              <a:extLst>
                <a:ext uri="{FF2B5EF4-FFF2-40B4-BE49-F238E27FC236}">
                  <a16:creationId xmlns:a16="http://schemas.microsoft.com/office/drawing/2014/main" id="{EF303C26-664C-51BF-D30D-5C6AD771D3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259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" name="Google Shape;9810;p128">
              <a:extLst>
                <a:ext uri="{FF2B5EF4-FFF2-40B4-BE49-F238E27FC236}">
                  <a16:creationId xmlns:a16="http://schemas.microsoft.com/office/drawing/2014/main" id="{EC01C07B-160A-7DF0-18C5-2C24CAB5A8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194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" name="Google Shape;9811;p128">
              <a:extLst>
                <a:ext uri="{FF2B5EF4-FFF2-40B4-BE49-F238E27FC236}">
                  <a16:creationId xmlns:a16="http://schemas.microsoft.com/office/drawing/2014/main" id="{4C2A734B-5C8E-7BCF-33DF-CDCFC68AA6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30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" name="Google Shape;9812;p128">
              <a:extLst>
                <a:ext uri="{FF2B5EF4-FFF2-40B4-BE49-F238E27FC236}">
                  <a16:creationId xmlns:a16="http://schemas.microsoft.com/office/drawing/2014/main" id="{050EA625-7C14-40F6-8A55-CC057C4460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065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" name="Google Shape;9813;p128">
              <a:extLst>
                <a:ext uri="{FF2B5EF4-FFF2-40B4-BE49-F238E27FC236}">
                  <a16:creationId xmlns:a16="http://schemas.microsoft.com/office/drawing/2014/main" id="{2ADEA127-3595-23D3-0FB5-A3F5B1EF93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614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" name="Google Shape;9814;p128">
              <a:extLst>
                <a:ext uri="{FF2B5EF4-FFF2-40B4-BE49-F238E27FC236}">
                  <a16:creationId xmlns:a16="http://schemas.microsoft.com/office/drawing/2014/main" id="{A152310D-A96A-364B-1F07-E8D9DD482E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9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" name="Google Shape;9815;p128">
              <a:extLst>
                <a:ext uri="{FF2B5EF4-FFF2-40B4-BE49-F238E27FC236}">
                  <a16:creationId xmlns:a16="http://schemas.microsoft.com/office/drawing/2014/main" id="{B3644235-0289-80A0-BD41-09CC58CB6F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3485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" name="Google Shape;9816;p128">
              <a:extLst>
                <a:ext uri="{FF2B5EF4-FFF2-40B4-BE49-F238E27FC236}">
                  <a16:creationId xmlns:a16="http://schemas.microsoft.com/office/drawing/2014/main" id="{746F8DC4-3282-858E-74E4-7428BDD40B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4211" y="7966322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" name="Google Shape;9831;p128">
              <a:extLst>
                <a:ext uri="{FF2B5EF4-FFF2-40B4-BE49-F238E27FC236}">
                  <a16:creationId xmlns:a16="http://schemas.microsoft.com/office/drawing/2014/main" id="{B04D81EA-CFDD-3AE1-63AF-9A8F752833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1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" name="Google Shape;9832;p128">
              <a:extLst>
                <a:ext uri="{FF2B5EF4-FFF2-40B4-BE49-F238E27FC236}">
                  <a16:creationId xmlns:a16="http://schemas.microsoft.com/office/drawing/2014/main" id="{3638D38D-6B02-8EAA-999B-A03C9222CE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936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" name="Google Shape;9833;p128">
              <a:extLst>
                <a:ext uri="{FF2B5EF4-FFF2-40B4-BE49-F238E27FC236}">
                  <a16:creationId xmlns:a16="http://schemas.microsoft.com/office/drawing/2014/main" id="{98F113A9-22A3-D190-4FF3-9C8FB1B8C7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872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" name="Google Shape;9834;p128">
              <a:extLst>
                <a:ext uri="{FF2B5EF4-FFF2-40B4-BE49-F238E27FC236}">
                  <a16:creationId xmlns:a16="http://schemas.microsoft.com/office/drawing/2014/main" id="{906C8A36-C4AC-E05B-7E29-E9037307D9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807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" name="Google Shape;9835;p128">
              <a:extLst>
                <a:ext uri="{FF2B5EF4-FFF2-40B4-BE49-F238E27FC236}">
                  <a16:creationId xmlns:a16="http://schemas.microsoft.com/office/drawing/2014/main" id="{92099F31-1650-CE5E-8738-253174B374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743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86" name="Google Shape;9836;p128">
              <a:extLst>
                <a:ext uri="{FF2B5EF4-FFF2-40B4-BE49-F238E27FC236}">
                  <a16:creationId xmlns:a16="http://schemas.microsoft.com/office/drawing/2014/main" id="{C2C039A2-0455-8CE4-9E59-95D25A8D98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78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33662680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Espace réservé du pied de page 1">
            <a:extLst>
              <a:ext uri="{FF2B5EF4-FFF2-40B4-BE49-F238E27FC236}">
                <a16:creationId xmlns:a16="http://schemas.microsoft.com/office/drawing/2014/main" id="{051579E3-6711-9880-1CE5-41A0655755D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095378" y="6285658"/>
            <a:ext cx="4114800" cy="36512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Deconvolution</a:t>
            </a: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9" name="Espace réservé du numéro de diapositive 2 1">
            <a:extLst>
              <a:ext uri="{FF2B5EF4-FFF2-40B4-BE49-F238E27FC236}">
                <a16:creationId xmlns:a16="http://schemas.microsoft.com/office/drawing/2014/main" id="{FD10C66A-B674-118A-BDF4-B6EEC8B7F41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890D0-58DA-4F53-B9C8-1F7EB626E16D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Century Gothic" pitchFamily="34"/>
              <a:ea typeface="+mn-ea"/>
              <a:cs typeface="+mn-cs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919A73B-487D-C01C-6E8A-806E5E9741CC}"/>
              </a:ext>
            </a:extLst>
          </p:cNvPr>
          <p:cNvSpPr txBox="1"/>
          <p:nvPr/>
        </p:nvSpPr>
        <p:spPr>
          <a:xfrm>
            <a:off x="2754047" y="2914518"/>
            <a:ext cx="6685462" cy="4001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2060"/>
                </a:solidFill>
                <a:latin typeface="Century Gothic" panose="020B0502020202020204" pitchFamily="34" charset="0"/>
              </a:rPr>
              <a:t>Compute</a:t>
            </a:r>
            <a:r>
              <a:rPr lang="en-GB" sz="2000" b="0" i="0" u="none" strike="noStrike" kern="1200" cap="none" spc="0" baseline="0" dirty="0">
                <a:solidFill>
                  <a:srgbClr val="002060"/>
                </a:solidFill>
                <a:uFillTx/>
                <a:latin typeface="Century Gothic" panose="020B0502020202020204" pitchFamily="34" charset="0"/>
              </a:rPr>
              <a:t> the </a:t>
            </a:r>
            <a:r>
              <a:rPr lang="en-GB" sz="2000" b="1" i="0" u="none" strike="noStrike" kern="1200" cap="none" spc="0" baseline="0" dirty="0">
                <a:solidFill>
                  <a:srgbClr val="002060"/>
                </a:solidFill>
                <a:uFillTx/>
                <a:latin typeface="Century Gothic" panose="020B0502020202020204" pitchFamily="34" charset="0"/>
              </a:rPr>
              <a:t>roots</a:t>
            </a:r>
            <a:r>
              <a:rPr lang="en-GB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!</a:t>
            </a:r>
            <a:endParaRPr lang="en-GB" sz="2000" b="0" i="0" u="none" strike="noStrike" kern="1200" cap="none" spc="0" baseline="0" dirty="0">
              <a:solidFill>
                <a:srgbClr val="002060"/>
              </a:solidFill>
              <a:uFillTx/>
              <a:latin typeface="Century Gothic" panose="020B0502020202020204" pitchFamily="34" charset="0"/>
            </a:endParaRPr>
          </a:p>
        </p:txBody>
      </p:sp>
      <p:pic>
        <p:nvPicPr>
          <p:cNvPr id="6" name="Picture 8" descr="Gradient descent - Wikipedia">
            <a:extLst>
              <a:ext uri="{FF2B5EF4-FFF2-40B4-BE49-F238E27FC236}">
                <a16:creationId xmlns:a16="http://schemas.microsoft.com/office/drawing/2014/main" id="{5DDB1B7E-4041-E5C6-236C-7DA73FCE9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32" y="2737290"/>
            <a:ext cx="1656216" cy="177451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103 3 1 1">
            <a:extLst>
              <a:ext uri="{FF2B5EF4-FFF2-40B4-BE49-F238E27FC236}">
                <a16:creationId xmlns:a16="http://schemas.microsoft.com/office/drawing/2014/main" id="{4C95E948-E8F2-B2D6-4498-0704510C07AB}"/>
              </a:ext>
            </a:extLst>
          </p:cNvPr>
          <p:cNvSpPr txBox="1"/>
          <p:nvPr/>
        </p:nvSpPr>
        <p:spPr>
          <a:xfrm>
            <a:off x="387689" y="4514084"/>
            <a:ext cx="352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Steepest descent method</a:t>
            </a:r>
            <a:endParaRPr lang="en-US" i="1" dirty="0">
              <a:latin typeface="Century Gothic" panose="020B0502020202020204" pitchFamily="34" charset="0"/>
            </a:endParaRPr>
          </a:p>
        </p:txBody>
      </p:sp>
      <p:pic>
        <p:nvPicPr>
          <p:cNvPr id="8" name="Picture 13" descr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theta^{(q+1)} = \theta^{(q)} + \gamma \nabla \ell\left(\theta^{(q)}\right)&#10;$$&#10;&#10;\end{document}" title="IguanaTex Bitmap Display">
            <a:extLst>
              <a:ext uri="{FF2B5EF4-FFF2-40B4-BE49-F238E27FC236}">
                <a16:creationId xmlns:a16="http://schemas.microsoft.com/office/drawing/2014/main" id="{0CE6266E-6E00-B165-546C-7E685F4DCB4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05" y="4988096"/>
            <a:ext cx="2838857" cy="455619"/>
          </a:xfrm>
          <a:prstGeom prst="rect">
            <a:avLst/>
          </a:prstGeom>
        </p:spPr>
      </p:pic>
      <p:pic>
        <p:nvPicPr>
          <p:cNvPr id="9" name="Picture 14" descr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theta^{(q+1)} = \theta^{(q)} + \frac{\nabla \ell\left(\theta^{(q)}\right)}{\mathbf{H}_\ell\left(\theta^{(q)}\right)}&#10;$$&#10;&#10;\end{document}" title="IguanaTex Bitmap Display">
            <a:extLst>
              <a:ext uri="{FF2B5EF4-FFF2-40B4-BE49-F238E27FC236}">
                <a16:creationId xmlns:a16="http://schemas.microsoft.com/office/drawing/2014/main" id="{2EEFE881-F178-8C36-F8F3-53CC83B8AA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500" y="4449633"/>
            <a:ext cx="2709333" cy="685714"/>
          </a:xfrm>
          <a:prstGeom prst="rect">
            <a:avLst/>
          </a:prstGeom>
        </p:spPr>
      </p:pic>
      <p:sp>
        <p:nvSpPr>
          <p:cNvPr id="12" name="ZoneTexte 103 3 2">
            <a:extLst>
              <a:ext uri="{FF2B5EF4-FFF2-40B4-BE49-F238E27FC236}">
                <a16:creationId xmlns:a16="http://schemas.microsoft.com/office/drawing/2014/main" id="{4E33F0FE-5DDA-0535-F25B-C31EB6FFC4F4}"/>
              </a:ext>
            </a:extLst>
          </p:cNvPr>
          <p:cNvSpPr txBox="1"/>
          <p:nvPr/>
        </p:nvSpPr>
        <p:spPr>
          <a:xfrm>
            <a:off x="8960086" y="4041640"/>
            <a:ext cx="316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Newton Raphson method</a:t>
            </a:r>
            <a:endParaRPr lang="en-US" i="1" dirty="0">
              <a:latin typeface="Century Gothic" panose="020B0502020202020204" pitchFamily="34" charset="0"/>
            </a:endParaRPr>
          </a:p>
        </p:txBody>
      </p:sp>
      <p:pic>
        <p:nvPicPr>
          <p:cNvPr id="13" name="Picture 40" descr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theta^{(q+1)} = \theta^{(q)} + \gamma_q \frac{\nabla \ell\left(\theta^{(q)}\right)}{{\color{blue} \widetilde{\mathbf{H}}_\ell\left(\theta^{(q)}\right)}} &#10;$$&#10;&#10;\end{document}" title="IguanaTex Bitmap Display">
            <a:extLst>
              <a:ext uri="{FF2B5EF4-FFF2-40B4-BE49-F238E27FC236}">
                <a16:creationId xmlns:a16="http://schemas.microsoft.com/office/drawing/2014/main" id="{F8826399-ABD5-5FF1-17FD-F43F85E05E4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244" y="5312867"/>
            <a:ext cx="2953143" cy="717714"/>
          </a:xfrm>
          <a:prstGeom prst="rect">
            <a:avLst/>
          </a:prstGeom>
        </p:spPr>
      </p:pic>
      <p:sp>
        <p:nvSpPr>
          <p:cNvPr id="14" name="ZoneTexte 103 3 1 2">
            <a:extLst>
              <a:ext uri="{FF2B5EF4-FFF2-40B4-BE49-F238E27FC236}">
                <a16:creationId xmlns:a16="http://schemas.microsoft.com/office/drawing/2014/main" id="{BC860EEA-543D-251D-EADF-1E2F220C3E8F}"/>
              </a:ext>
            </a:extLst>
          </p:cNvPr>
          <p:cNvSpPr txBox="1"/>
          <p:nvPr/>
        </p:nvSpPr>
        <p:spPr>
          <a:xfrm>
            <a:off x="3895178" y="4289010"/>
            <a:ext cx="4904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Upgraded </a:t>
            </a:r>
            <a:r>
              <a:rPr lang="en-US" sz="2000" b="1" dirty="0">
                <a:latin typeface="Century Gothic" panose="020B0502020202020204" pitchFamily="34" charset="0"/>
              </a:rPr>
              <a:t>Marquardt-Levenberg, </a:t>
            </a:r>
          </a:p>
          <a:p>
            <a:pPr algn="ctr"/>
            <a:r>
              <a:rPr lang="en-US" sz="2000" dirty="0">
                <a:latin typeface="Century Gothic" panose="020B0502020202020204" pitchFamily="34" charset="0"/>
              </a:rPr>
              <a:t>in package  </a:t>
            </a:r>
            <a:r>
              <a:rPr lang="en-US" sz="2000" i="1" dirty="0" err="1">
                <a:latin typeface="Century Gothic" panose="020B0502020202020204" pitchFamily="34" charset="0"/>
                <a:hlinkClick r:id="rId11"/>
              </a:rPr>
              <a:t>marqLevAlg</a:t>
            </a:r>
            <a:endParaRPr lang="en-US" sz="2000" i="1" dirty="0">
              <a:latin typeface="Century Gothic" panose="020B0502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0E8821-7052-9278-57F0-D491C9EAA76D}"/>
              </a:ext>
            </a:extLst>
          </p:cNvPr>
          <p:cNvSpPr/>
          <p:nvPr/>
        </p:nvSpPr>
        <p:spPr>
          <a:xfrm>
            <a:off x="4637931" y="4941244"/>
            <a:ext cx="3392275" cy="36933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u="none" strike="noStrike" kern="1200" cap="none" spc="0" baseline="0" dirty="0">
                <a:solidFill>
                  <a:srgbClr val="000000"/>
                </a:solidFill>
                <a:uFillTx/>
                <a:latin typeface="Century Gothic" panose="020B0502020202020204" pitchFamily="34" charset="0"/>
              </a:rPr>
              <a:t>BP </a:t>
            </a:r>
            <a:r>
              <a:rPr lang="en-GB" sz="1800" b="0" u="none" strike="noStrike" kern="1200" cap="none" spc="0" baseline="0" dirty="0" err="1">
                <a:solidFill>
                  <a:srgbClr val="000000"/>
                </a:solidFill>
                <a:uFillTx/>
                <a:latin typeface="Century Gothic" panose="020B0502020202020204" pitchFamily="34" charset="0"/>
              </a:rPr>
              <a:t>Hejblum</a:t>
            </a:r>
            <a:r>
              <a:rPr lang="en-GB" sz="1800" b="0" u="none" strike="noStrike" kern="1200" cap="none" spc="0" baseline="0" dirty="0">
                <a:solidFill>
                  <a:srgbClr val="000000"/>
                </a:solidFill>
                <a:uFillTx/>
                <a:latin typeface="Century Gothic" panose="020B0502020202020204" pitchFamily="34" charset="0"/>
              </a:rPr>
              <a:t>, (2021</a:t>
            </a:r>
            <a:r>
              <a:rPr lang="en-GB" sz="1800" b="0" i="1" u="none" strike="noStrike" kern="1200" cap="none" spc="0" baseline="0" dirty="0">
                <a:solidFill>
                  <a:srgbClr val="000000"/>
                </a:solidFill>
                <a:uFillTx/>
                <a:latin typeface="Century Gothic" panose="020B0502020202020204" pitchFamily="34" charset="0"/>
              </a:rPr>
              <a:t>, R Journal)</a:t>
            </a:r>
          </a:p>
        </p:txBody>
      </p:sp>
      <p:sp>
        <p:nvSpPr>
          <p:cNvPr id="16" name="Title 1 1">
            <a:extLst>
              <a:ext uri="{FF2B5EF4-FFF2-40B4-BE49-F238E27FC236}">
                <a16:creationId xmlns:a16="http://schemas.microsoft.com/office/drawing/2014/main" id="{4492BDE4-7EE8-6369-0427-4905F77DAC6A}"/>
              </a:ext>
            </a:extLst>
          </p:cNvPr>
          <p:cNvSpPr txBox="1">
            <a:spLocks/>
          </p:cNvSpPr>
          <p:nvPr/>
        </p:nvSpPr>
        <p:spPr>
          <a:xfrm>
            <a:off x="9162524" y="2005617"/>
            <a:ext cx="3446733" cy="138495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600" b="1" i="0" kern="1200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2000" b="0" dirty="0">
                <a:solidFill>
                  <a:srgbClr val="FF0000"/>
                </a:solidFill>
                <a:latin typeface="+mn-lt"/>
              </a:rPr>
              <a:t>Challenge 1: </a:t>
            </a:r>
          </a:p>
          <a:p>
            <a:pPr algn="ctr"/>
            <a:r>
              <a:rPr lang="en-GB" sz="2000" dirty="0">
                <a:solidFill>
                  <a:srgbClr val="FF0000"/>
                </a:solidFill>
                <a:latin typeface="+mn-lt"/>
              </a:rPr>
              <a:t>No explicit mapping</a:t>
            </a:r>
          </a:p>
        </p:txBody>
      </p:sp>
      <p:pic>
        <p:nvPicPr>
          <p:cNvPr id="17" name="Picture 18" descr="A red triangle sign with a exclamation mark&#10;&#10;Description automatically generated with medium confidence">
            <a:extLst>
              <a:ext uri="{FF2B5EF4-FFF2-40B4-BE49-F238E27FC236}">
                <a16:creationId xmlns:a16="http://schemas.microsoft.com/office/drawing/2014/main" id="{AA3B3839-2C79-6A0A-693C-185B15FC3C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232" y="2015890"/>
            <a:ext cx="1284919" cy="735908"/>
          </a:xfrm>
          <a:prstGeom prst="rect">
            <a:avLst/>
          </a:prstGeom>
        </p:spPr>
      </p:pic>
      <p:pic>
        <p:nvPicPr>
          <p:cNvPr id="18" name="Picture 26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frac{\partial \ell_{\boldsymbol{y} |  \boldsymbol{X}, \Sigma}(\boldsymbol{p})}{\partial p_j} \quad = \quad \mathrm{0}_J&#10;$$&#10;&#10;\end{document}" title="IguanaTex Bitmap Display">
            <a:extLst>
              <a:ext uri="{FF2B5EF4-FFF2-40B4-BE49-F238E27FC236}">
                <a16:creationId xmlns:a16="http://schemas.microsoft.com/office/drawing/2014/main" id="{55002265-1470-F6E7-975B-AE0080C2F2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53" y="2091604"/>
            <a:ext cx="2795886" cy="751543"/>
          </a:xfrm>
          <a:prstGeom prst="rect">
            <a:avLst/>
          </a:prstGeom>
        </p:spPr>
      </p:pic>
      <p:sp>
        <p:nvSpPr>
          <p:cNvPr id="21" name="Title 1 2">
            <a:extLst>
              <a:ext uri="{FF2B5EF4-FFF2-40B4-BE49-F238E27FC236}">
                <a16:creationId xmlns:a16="http://schemas.microsoft.com/office/drawing/2014/main" id="{BEE6148F-A1CF-2CBC-19F8-734F59CA6FD7}"/>
              </a:ext>
            </a:extLst>
          </p:cNvPr>
          <p:cNvSpPr txBox="1"/>
          <p:nvPr/>
        </p:nvSpPr>
        <p:spPr>
          <a:xfrm>
            <a:off x="9227573" y="-43113"/>
            <a:ext cx="3114604" cy="5043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i="0" u="none" strike="noStrike" kern="1200" cap="none" spc="0" baseline="0" dirty="0">
                <a:solidFill>
                  <a:srgbClr val="00B050"/>
                </a:solidFill>
                <a:uFillTx/>
                <a:latin typeface="Century Gothic" pitchFamily="34"/>
              </a:rPr>
              <a:t>Step 3: generative model of </a:t>
            </a:r>
            <a:r>
              <a:rPr lang="en-GB" sz="2400" b="1" i="0" u="none" strike="noStrike" kern="1200" cap="none" spc="0" baseline="0" dirty="0" err="1">
                <a:solidFill>
                  <a:srgbClr val="00B050"/>
                </a:solidFill>
                <a:uFillTx/>
                <a:latin typeface="Century Gothic" pitchFamily="34"/>
              </a:rPr>
              <a:t>DeCoVarT</a:t>
            </a:r>
            <a:endParaRPr lang="en-GB" sz="2400" b="1" i="0" u="none" strike="noStrike" kern="1200" cap="none" spc="0" baseline="0" dirty="0">
              <a:solidFill>
                <a:srgbClr val="00B050"/>
              </a:solidFill>
              <a:uFillTx/>
              <a:latin typeface="Century Gothic" pitchFamily="34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75524B2C-CD4F-54EC-5608-557568BC0242}"/>
              </a:ext>
            </a:extLst>
          </p:cNvPr>
          <p:cNvGrpSpPr/>
          <p:nvPr/>
        </p:nvGrpSpPr>
        <p:grpSpPr>
          <a:xfrm>
            <a:off x="0" y="6226150"/>
            <a:ext cx="12229123" cy="675545"/>
            <a:chOff x="131412" y="7537102"/>
            <a:chExt cx="12229123" cy="675545"/>
          </a:xfrm>
        </p:grpSpPr>
        <p:sp>
          <p:nvSpPr>
            <p:cNvPr id="24" name="Google Shape;9794;p128">
              <a:extLst>
                <a:ext uri="{FF2B5EF4-FFF2-40B4-BE49-F238E27FC236}">
                  <a16:creationId xmlns:a16="http://schemas.microsoft.com/office/drawing/2014/main" id="{E2C84A37-70AC-18B5-A6C3-D85DCF26F3E5}"/>
                </a:ext>
              </a:extLst>
            </p:cNvPr>
            <p:cNvSpPr txBox="1"/>
            <p:nvPr/>
          </p:nvSpPr>
          <p:spPr>
            <a:xfrm>
              <a:off x="131412" y="7613302"/>
              <a:ext cx="12211938" cy="599345"/>
            </a:xfrm>
            <a:prstGeom prst="rect">
              <a:avLst/>
            </a:prstGeom>
            <a:solidFill>
              <a:srgbClr val="00B0F6"/>
            </a:solidFill>
            <a:ln>
              <a:noFill/>
            </a:ln>
          </p:spPr>
          <p:txBody>
            <a:bodyPr spcFirstLastPara="1" wrap="square" lIns="18000" tIns="10800" rIns="18000" bIns="1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9795;p128">
              <a:extLst>
                <a:ext uri="{FF2B5EF4-FFF2-40B4-BE49-F238E27FC236}">
                  <a16:creationId xmlns:a16="http://schemas.microsoft.com/office/drawing/2014/main" id="{5D0689F6-1C7E-A0E3-BAD4-34805B7CFA8B}"/>
                </a:ext>
              </a:extLst>
            </p:cNvPr>
            <p:cNvSpPr/>
            <p:nvPr/>
          </p:nvSpPr>
          <p:spPr>
            <a:xfrm>
              <a:off x="1258711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6" name="Google Shape;9796;p128">
              <a:extLst>
                <a:ext uri="{FF2B5EF4-FFF2-40B4-BE49-F238E27FC236}">
                  <a16:creationId xmlns:a16="http://schemas.microsoft.com/office/drawing/2014/main" id="{38641CED-BDB7-7CED-CE4D-25E365A409B2}"/>
                </a:ext>
              </a:extLst>
            </p:cNvPr>
            <p:cNvSpPr txBox="1"/>
            <p:nvPr/>
          </p:nvSpPr>
          <p:spPr>
            <a:xfrm>
              <a:off x="160124" y="7735959"/>
              <a:ext cx="1095952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" tIns="54000" rIns="18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Introduction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27" name="Google Shape;9797;p128">
              <a:extLst>
                <a:ext uri="{FF2B5EF4-FFF2-40B4-BE49-F238E27FC236}">
                  <a16:creationId xmlns:a16="http://schemas.microsoft.com/office/drawing/2014/main" id="{714F51C6-367F-2808-D7C0-7E9628671659}"/>
                </a:ext>
              </a:extLst>
            </p:cNvPr>
            <p:cNvSpPr txBox="1"/>
            <p:nvPr/>
          </p:nvSpPr>
          <p:spPr>
            <a:xfrm>
              <a:off x="1969552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Mixture models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28" name="Google Shape;9798;p128">
              <a:extLst>
                <a:ext uri="{FF2B5EF4-FFF2-40B4-BE49-F238E27FC236}">
                  <a16:creationId xmlns:a16="http://schemas.microsoft.com/office/drawing/2014/main" id="{890ADAD4-404C-37AD-398B-3619687C3FB1}"/>
                </a:ext>
              </a:extLst>
            </p:cNvPr>
            <p:cNvSpPr txBox="1"/>
            <p:nvPr/>
          </p:nvSpPr>
          <p:spPr>
            <a:xfrm>
              <a:off x="628516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Deconvolution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29" name="Google Shape;9799;p128">
              <a:extLst>
                <a:ext uri="{FF2B5EF4-FFF2-40B4-BE49-F238E27FC236}">
                  <a16:creationId xmlns:a16="http://schemas.microsoft.com/office/drawing/2014/main" id="{069E1801-2D99-B941-0796-B167498B3138}"/>
                </a:ext>
              </a:extLst>
            </p:cNvPr>
            <p:cNvSpPr txBox="1"/>
            <p:nvPr/>
          </p:nvSpPr>
          <p:spPr>
            <a:xfrm>
              <a:off x="1050142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Perspectives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30" name="Google Shape;9800;p128">
              <a:extLst>
                <a:ext uri="{FF2B5EF4-FFF2-40B4-BE49-F238E27FC236}">
                  <a16:creationId xmlns:a16="http://schemas.microsoft.com/office/drawing/2014/main" id="{42820831-A1B7-DFEA-B683-505DC399C11D}"/>
                </a:ext>
              </a:extLst>
            </p:cNvPr>
            <p:cNvSpPr/>
            <p:nvPr/>
          </p:nvSpPr>
          <p:spPr>
            <a:xfrm>
              <a:off x="1442273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" name="Google Shape;9801;p128">
              <a:extLst>
                <a:ext uri="{FF2B5EF4-FFF2-40B4-BE49-F238E27FC236}">
                  <a16:creationId xmlns:a16="http://schemas.microsoft.com/office/drawing/2014/main" id="{510E4EC0-168D-3D03-F4EC-378B96EA262E}"/>
                </a:ext>
              </a:extLst>
            </p:cNvPr>
            <p:cNvSpPr/>
            <p:nvPr/>
          </p:nvSpPr>
          <p:spPr>
            <a:xfrm>
              <a:off x="1625835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9802;p128">
              <a:extLst>
                <a:ext uri="{FF2B5EF4-FFF2-40B4-BE49-F238E27FC236}">
                  <a16:creationId xmlns:a16="http://schemas.microsoft.com/office/drawing/2014/main" id="{E2308EEF-C1AE-C032-BE1C-1CD15DC14F25}"/>
                </a:ext>
              </a:extLst>
            </p:cNvPr>
            <p:cNvSpPr/>
            <p:nvPr/>
          </p:nvSpPr>
          <p:spPr>
            <a:xfrm>
              <a:off x="1809397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9813;p128 1">
              <a:extLst>
                <a:ext uri="{FF2B5EF4-FFF2-40B4-BE49-F238E27FC236}">
                  <a16:creationId xmlns:a16="http://schemas.microsoft.com/office/drawing/2014/main" id="{4FB8D416-9AA3-9480-C1D8-D481B20AB56D}"/>
                </a:ext>
              </a:extLst>
            </p:cNvPr>
            <p:cNvSpPr/>
            <p:nvPr/>
          </p:nvSpPr>
          <p:spPr>
            <a:xfrm>
              <a:off x="8724374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9814;p128 1">
              <a:extLst>
                <a:ext uri="{FF2B5EF4-FFF2-40B4-BE49-F238E27FC236}">
                  <a16:creationId xmlns:a16="http://schemas.microsoft.com/office/drawing/2014/main" id="{44F7C044-F319-3BC7-F2E1-D234217D063A}"/>
                </a:ext>
              </a:extLst>
            </p:cNvPr>
            <p:cNvSpPr/>
            <p:nvPr/>
          </p:nvSpPr>
          <p:spPr>
            <a:xfrm>
              <a:off x="8907936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9815;p128 1">
              <a:extLst>
                <a:ext uri="{FF2B5EF4-FFF2-40B4-BE49-F238E27FC236}">
                  <a16:creationId xmlns:a16="http://schemas.microsoft.com/office/drawing/2014/main" id="{F487A928-4108-EA9C-64EE-B480A0752567}"/>
                </a:ext>
              </a:extLst>
            </p:cNvPr>
            <p:cNvSpPr/>
            <p:nvPr/>
          </p:nvSpPr>
          <p:spPr>
            <a:xfrm>
              <a:off x="9091498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" name="Google Shape;9816;p128 1">
              <a:extLst>
                <a:ext uri="{FF2B5EF4-FFF2-40B4-BE49-F238E27FC236}">
                  <a16:creationId xmlns:a16="http://schemas.microsoft.com/office/drawing/2014/main" id="{1A5E3532-4288-8721-4144-97673A4E2728}"/>
                </a:ext>
              </a:extLst>
            </p:cNvPr>
            <p:cNvSpPr/>
            <p:nvPr/>
          </p:nvSpPr>
          <p:spPr>
            <a:xfrm>
              <a:off x="9275060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9817;p128">
              <a:extLst>
                <a:ext uri="{FF2B5EF4-FFF2-40B4-BE49-F238E27FC236}">
                  <a16:creationId xmlns:a16="http://schemas.microsoft.com/office/drawing/2014/main" id="{BB1A42C5-3594-73F7-8720-4054DA92C323}"/>
                </a:ext>
              </a:extLst>
            </p:cNvPr>
            <p:cNvSpPr/>
            <p:nvPr/>
          </p:nvSpPr>
          <p:spPr>
            <a:xfrm>
              <a:off x="9458622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9818;p128">
              <a:extLst>
                <a:ext uri="{FF2B5EF4-FFF2-40B4-BE49-F238E27FC236}">
                  <a16:creationId xmlns:a16="http://schemas.microsoft.com/office/drawing/2014/main" id="{A8F905DD-7F7D-301A-5D9C-7D536E9E92C9}"/>
                </a:ext>
              </a:extLst>
            </p:cNvPr>
            <p:cNvSpPr/>
            <p:nvPr/>
          </p:nvSpPr>
          <p:spPr>
            <a:xfrm>
              <a:off x="9642184" y="7937101"/>
              <a:ext cx="139117" cy="140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9819;p128">
              <a:extLst>
                <a:ext uri="{FF2B5EF4-FFF2-40B4-BE49-F238E27FC236}">
                  <a16:creationId xmlns:a16="http://schemas.microsoft.com/office/drawing/2014/main" id="{B9B5341B-5EA7-FB94-2981-BB7C6396976F}"/>
                </a:ext>
              </a:extLst>
            </p:cNvPr>
            <p:cNvSpPr/>
            <p:nvPr/>
          </p:nvSpPr>
          <p:spPr>
            <a:xfrm>
              <a:off x="9825746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9820;p128">
              <a:extLst>
                <a:ext uri="{FF2B5EF4-FFF2-40B4-BE49-F238E27FC236}">
                  <a16:creationId xmlns:a16="http://schemas.microsoft.com/office/drawing/2014/main" id="{34668B42-8BAC-344F-BE65-C8B25A834372}"/>
                </a:ext>
              </a:extLst>
            </p:cNvPr>
            <p:cNvSpPr/>
            <p:nvPr/>
          </p:nvSpPr>
          <p:spPr>
            <a:xfrm>
              <a:off x="10009308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9821;p128">
              <a:extLst>
                <a:ext uri="{FF2B5EF4-FFF2-40B4-BE49-F238E27FC236}">
                  <a16:creationId xmlns:a16="http://schemas.microsoft.com/office/drawing/2014/main" id="{C637E5B5-BE6E-5AD3-3A13-EF38FE64468D}"/>
                </a:ext>
              </a:extLst>
            </p:cNvPr>
            <p:cNvSpPr/>
            <p:nvPr/>
          </p:nvSpPr>
          <p:spPr>
            <a:xfrm>
              <a:off x="10192870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Google Shape;9822;p128">
              <a:extLst>
                <a:ext uri="{FF2B5EF4-FFF2-40B4-BE49-F238E27FC236}">
                  <a16:creationId xmlns:a16="http://schemas.microsoft.com/office/drawing/2014/main" id="{5E920635-8EAB-6B98-2841-19FAD935E95B}"/>
                </a:ext>
              </a:extLst>
            </p:cNvPr>
            <p:cNvSpPr/>
            <p:nvPr/>
          </p:nvSpPr>
          <p:spPr>
            <a:xfrm>
              <a:off x="10376432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3" name="Google Shape;9823;p128">
              <a:extLst>
                <a:ext uri="{FF2B5EF4-FFF2-40B4-BE49-F238E27FC236}">
                  <a16:creationId xmlns:a16="http://schemas.microsoft.com/office/drawing/2014/main" id="{5DFB0151-3210-824B-CC46-B87E986294CB}"/>
                </a:ext>
              </a:extLst>
            </p:cNvPr>
            <p:cNvSpPr/>
            <p:nvPr/>
          </p:nvSpPr>
          <p:spPr>
            <a:xfrm>
              <a:off x="11652463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" name="Google Shape;9824;p128">
              <a:extLst>
                <a:ext uri="{FF2B5EF4-FFF2-40B4-BE49-F238E27FC236}">
                  <a16:creationId xmlns:a16="http://schemas.microsoft.com/office/drawing/2014/main" id="{94E70DBE-CCC4-9E8B-FEE5-3E7112984155}"/>
                </a:ext>
              </a:extLst>
            </p:cNvPr>
            <p:cNvSpPr/>
            <p:nvPr/>
          </p:nvSpPr>
          <p:spPr>
            <a:xfrm>
              <a:off x="1183458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" name="Google Shape;9825;p128">
              <a:extLst>
                <a:ext uri="{FF2B5EF4-FFF2-40B4-BE49-F238E27FC236}">
                  <a16:creationId xmlns:a16="http://schemas.microsoft.com/office/drawing/2014/main" id="{34E95023-31DC-1FCA-52EE-6BAA4CE2DC15}"/>
                </a:ext>
              </a:extLst>
            </p:cNvPr>
            <p:cNvSpPr/>
            <p:nvPr/>
          </p:nvSpPr>
          <p:spPr>
            <a:xfrm>
              <a:off x="1202302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" name="Google Shape;9831;p128 1">
              <a:extLst>
                <a:ext uri="{FF2B5EF4-FFF2-40B4-BE49-F238E27FC236}">
                  <a16:creationId xmlns:a16="http://schemas.microsoft.com/office/drawing/2014/main" id="{D5EE3BDF-F613-4EB8-E3FE-AFE454C5FF0B}"/>
                </a:ext>
              </a:extLst>
            </p:cNvPr>
            <p:cNvSpPr/>
            <p:nvPr/>
          </p:nvSpPr>
          <p:spPr>
            <a:xfrm>
              <a:off x="764084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" name="Google Shape;9832;p128 1">
              <a:extLst>
                <a:ext uri="{FF2B5EF4-FFF2-40B4-BE49-F238E27FC236}">
                  <a16:creationId xmlns:a16="http://schemas.microsoft.com/office/drawing/2014/main" id="{05A341FD-E19E-8E61-C536-72783B9386E1}"/>
                </a:ext>
              </a:extLst>
            </p:cNvPr>
            <p:cNvSpPr/>
            <p:nvPr/>
          </p:nvSpPr>
          <p:spPr>
            <a:xfrm>
              <a:off x="7824411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9833;p128 1">
              <a:extLst>
                <a:ext uri="{FF2B5EF4-FFF2-40B4-BE49-F238E27FC236}">
                  <a16:creationId xmlns:a16="http://schemas.microsoft.com/office/drawing/2014/main" id="{41C0E9E2-460F-6A8E-B3BC-BEE2148A9AE3}"/>
                </a:ext>
              </a:extLst>
            </p:cNvPr>
            <p:cNvSpPr/>
            <p:nvPr/>
          </p:nvSpPr>
          <p:spPr>
            <a:xfrm>
              <a:off x="8007973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9834;p128 1">
              <a:extLst>
                <a:ext uri="{FF2B5EF4-FFF2-40B4-BE49-F238E27FC236}">
                  <a16:creationId xmlns:a16="http://schemas.microsoft.com/office/drawing/2014/main" id="{4AE1A145-4EEF-BBFB-FCDC-52BE801505BE}"/>
                </a:ext>
              </a:extLst>
            </p:cNvPr>
            <p:cNvSpPr/>
            <p:nvPr/>
          </p:nvSpPr>
          <p:spPr>
            <a:xfrm>
              <a:off x="8191535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9835;p128 1">
              <a:extLst>
                <a:ext uri="{FF2B5EF4-FFF2-40B4-BE49-F238E27FC236}">
                  <a16:creationId xmlns:a16="http://schemas.microsoft.com/office/drawing/2014/main" id="{BAC8239A-B110-6EFC-4633-E8406D770BDA}"/>
                </a:ext>
              </a:extLst>
            </p:cNvPr>
            <p:cNvSpPr/>
            <p:nvPr/>
          </p:nvSpPr>
          <p:spPr>
            <a:xfrm>
              <a:off x="8375097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9836;p128 1">
              <a:extLst>
                <a:ext uri="{FF2B5EF4-FFF2-40B4-BE49-F238E27FC236}">
                  <a16:creationId xmlns:a16="http://schemas.microsoft.com/office/drawing/2014/main" id="{E15BA202-BC1D-2AF3-74BD-BE9CF17595E8}"/>
                </a:ext>
              </a:extLst>
            </p:cNvPr>
            <p:cNvSpPr/>
            <p:nvPr/>
          </p:nvSpPr>
          <p:spPr>
            <a:xfrm>
              <a:off x="855865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Espace réservé du numéro de diapositive 2 2">
              <a:extLst>
                <a:ext uri="{FF2B5EF4-FFF2-40B4-BE49-F238E27FC236}">
                  <a16:creationId xmlns:a16="http://schemas.microsoft.com/office/drawing/2014/main" id="{A6917738-BE69-D0C3-0529-B08C3390F63E}"/>
                </a:ext>
              </a:extLst>
            </p:cNvPr>
            <p:cNvSpPr txBox="1">
              <a:spLocks/>
            </p:cNvSpPr>
            <p:nvPr/>
          </p:nvSpPr>
          <p:spPr>
            <a:xfrm>
              <a:off x="6039996" y="7537102"/>
              <a:ext cx="411955" cy="3651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 compatLnSpc="1">
              <a:noAutofit/>
            </a:bodyPr>
            <a:lstStyle>
              <a:defPPr>
                <a:defRPr lang="en-US"/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12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fld id="{947890D0-58DA-4F53-B9C8-1F7EB626E16D}" type="slidenum">
                <a:rPr lang="fr-FR" sz="1600" smtClean="0">
                  <a:solidFill>
                    <a:schemeClr val="accent1">
                      <a:lumMod val="50000"/>
                    </a:schemeClr>
                  </a:solidFill>
                </a:rPr>
                <a:pPr algn="ctr">
                  <a:defRPr/>
                </a:pPr>
                <a:t>50</a:t>
              </a:fld>
              <a:endParaRPr lang="fr-FR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3" name="Google Shape;9806;p128">
              <a:extLst>
                <a:ext uri="{FF2B5EF4-FFF2-40B4-BE49-F238E27FC236}">
                  <a16:creationId xmlns:a16="http://schemas.microsoft.com/office/drawing/2014/main" id="{58102144-4BF9-73AC-0FCD-1B068AF6BE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452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9807;p128">
              <a:extLst>
                <a:ext uri="{FF2B5EF4-FFF2-40B4-BE49-F238E27FC236}">
                  <a16:creationId xmlns:a16="http://schemas.microsoft.com/office/drawing/2014/main" id="{2B63205B-7CD6-1C3F-221B-777DAB880F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388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9808;p128">
              <a:extLst>
                <a:ext uri="{FF2B5EF4-FFF2-40B4-BE49-F238E27FC236}">
                  <a16:creationId xmlns:a16="http://schemas.microsoft.com/office/drawing/2014/main" id="{CEB0D67D-55CF-1849-93A2-C6F1AC6996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23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56" name="Google Shape;9809;p128">
              <a:extLst>
                <a:ext uri="{FF2B5EF4-FFF2-40B4-BE49-F238E27FC236}">
                  <a16:creationId xmlns:a16="http://schemas.microsoft.com/office/drawing/2014/main" id="{2FC1BA07-0487-FB7E-1131-E8E998F9B5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259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" name="Google Shape;9810;p128">
              <a:extLst>
                <a:ext uri="{FF2B5EF4-FFF2-40B4-BE49-F238E27FC236}">
                  <a16:creationId xmlns:a16="http://schemas.microsoft.com/office/drawing/2014/main" id="{27A44544-D2E9-1993-A821-179A361E98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194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" name="Google Shape;9811;p128">
              <a:extLst>
                <a:ext uri="{FF2B5EF4-FFF2-40B4-BE49-F238E27FC236}">
                  <a16:creationId xmlns:a16="http://schemas.microsoft.com/office/drawing/2014/main" id="{C1B1E585-21A3-7CB9-43E8-9BF2D5325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30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" name="Google Shape;9812;p128">
              <a:extLst>
                <a:ext uri="{FF2B5EF4-FFF2-40B4-BE49-F238E27FC236}">
                  <a16:creationId xmlns:a16="http://schemas.microsoft.com/office/drawing/2014/main" id="{4060B71A-E613-9EC6-EEDB-82EC678366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065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" name="Google Shape;9813;p128 2">
              <a:extLst>
                <a:ext uri="{FF2B5EF4-FFF2-40B4-BE49-F238E27FC236}">
                  <a16:creationId xmlns:a16="http://schemas.microsoft.com/office/drawing/2014/main" id="{1089ED50-7D2B-8239-968C-8ECD778159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614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" name="Google Shape;9814;p128 2">
              <a:extLst>
                <a:ext uri="{FF2B5EF4-FFF2-40B4-BE49-F238E27FC236}">
                  <a16:creationId xmlns:a16="http://schemas.microsoft.com/office/drawing/2014/main" id="{F6352E5F-D27A-A8F8-A0D0-39B90E791E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9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9815;p128 2">
              <a:extLst>
                <a:ext uri="{FF2B5EF4-FFF2-40B4-BE49-F238E27FC236}">
                  <a16:creationId xmlns:a16="http://schemas.microsoft.com/office/drawing/2014/main" id="{61B2BF3D-5C40-9529-A24E-0968716F15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3485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9816;p128 2">
              <a:extLst>
                <a:ext uri="{FF2B5EF4-FFF2-40B4-BE49-F238E27FC236}">
                  <a16:creationId xmlns:a16="http://schemas.microsoft.com/office/drawing/2014/main" id="{712B89D1-8038-FEB8-91F0-BEA1849343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4211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" name="Google Shape;9831;p128 2">
              <a:extLst>
                <a:ext uri="{FF2B5EF4-FFF2-40B4-BE49-F238E27FC236}">
                  <a16:creationId xmlns:a16="http://schemas.microsoft.com/office/drawing/2014/main" id="{E1844FC8-4C46-B6DB-3620-D29B7A90EC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1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9" name="Google Shape;9832;p128 2">
              <a:extLst>
                <a:ext uri="{FF2B5EF4-FFF2-40B4-BE49-F238E27FC236}">
                  <a16:creationId xmlns:a16="http://schemas.microsoft.com/office/drawing/2014/main" id="{624F49A4-DFCC-89E0-7869-7EFF0137E8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936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" name="Google Shape;9833;p128 2">
              <a:extLst>
                <a:ext uri="{FF2B5EF4-FFF2-40B4-BE49-F238E27FC236}">
                  <a16:creationId xmlns:a16="http://schemas.microsoft.com/office/drawing/2014/main" id="{BAEB6CC4-8B0A-6893-0E6F-EFE7481638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872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" name="Google Shape;9834;p128 2">
              <a:extLst>
                <a:ext uri="{FF2B5EF4-FFF2-40B4-BE49-F238E27FC236}">
                  <a16:creationId xmlns:a16="http://schemas.microsoft.com/office/drawing/2014/main" id="{58731FA1-23B6-1503-CFD0-E252CF314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807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" name="Google Shape;9835;p128 2">
              <a:extLst>
                <a:ext uri="{FF2B5EF4-FFF2-40B4-BE49-F238E27FC236}">
                  <a16:creationId xmlns:a16="http://schemas.microsoft.com/office/drawing/2014/main" id="{D873AA96-B879-EDD3-659E-B886AAC333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743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134" name="Google Shape;9836;p128 2">
              <a:extLst>
                <a:ext uri="{FF2B5EF4-FFF2-40B4-BE49-F238E27FC236}">
                  <a16:creationId xmlns:a16="http://schemas.microsoft.com/office/drawing/2014/main" id="{8409EE16-3125-F18C-006D-EDCA27ADAD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78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0" name="Group 19">
            <a:extLst>
              <a:ext uri="{FF2B5EF4-FFF2-40B4-BE49-F238E27FC236}">
                <a16:creationId xmlns:a16="http://schemas.microsoft.com/office/drawing/2014/main" id="{E094B977-BA74-6EF7-CE16-4BC46D8EFD52}"/>
              </a:ext>
            </a:extLst>
          </p:cNvPr>
          <p:cNvGrpSpPr/>
          <p:nvPr/>
        </p:nvGrpSpPr>
        <p:grpSpPr>
          <a:xfrm>
            <a:off x="435071" y="-73353"/>
            <a:ext cx="8838095" cy="1712913"/>
            <a:chOff x="201662" y="1690242"/>
            <a:chExt cx="8838095" cy="1846137"/>
          </a:xfrm>
        </p:grpSpPr>
        <p:sp>
          <p:nvSpPr>
            <p:cNvPr id="19" name="TextBox 5 1">
              <a:extLst>
                <a:ext uri="{FF2B5EF4-FFF2-40B4-BE49-F238E27FC236}">
                  <a16:creationId xmlns:a16="http://schemas.microsoft.com/office/drawing/2014/main" id="{C6867DC4-696F-41A8-F011-CF428E0A4213}"/>
                </a:ext>
              </a:extLst>
            </p:cNvPr>
            <p:cNvSpPr txBox="1"/>
            <p:nvPr/>
          </p:nvSpPr>
          <p:spPr>
            <a:xfrm>
              <a:off x="2070711" y="1690242"/>
              <a:ext cx="6685462" cy="70788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000" b="0" i="0" u="none" strike="noStrike" kern="1200" cap="none" spc="0" baseline="0" dirty="0">
                  <a:solidFill>
                    <a:srgbClr val="016FB6"/>
                  </a:solidFill>
                  <a:uFillTx/>
                  <a:latin typeface="Century Gothic" panose="020B0502020202020204" pitchFamily="34" charset="0"/>
                </a:rPr>
                <a:t>Log-likelihood associated to the model = </a:t>
              </a: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000" b="0" i="0" u="none" strike="noStrike" kern="1200" cap="none" spc="0" baseline="0" dirty="0">
                  <a:solidFill>
                    <a:srgbClr val="016FB6"/>
                  </a:solidFill>
                  <a:uFillTx/>
                  <a:latin typeface="Century Gothic" panose="020B0502020202020204" pitchFamily="34" charset="0"/>
                </a:rPr>
                <a:t>log-likelihood of a multivariate Gaussian distribution</a:t>
              </a:r>
            </a:p>
          </p:txBody>
        </p:sp>
        <p:pic>
          <p:nvPicPr>
            <p:cNvPr id="20" name="Picture 17" descr="\documentclass{article}&#10;\usepackage{amsmath}&#10;\usepackage{amsfonts}&#10;\usepackage{xcolor}&#10;\pagestyle{empty}&#10;\begin{document}&#10;\newcommand{\indep}{\perp \!\!\! \perp}&#10;&#10;$$&#10;\ell_{\boldsymbol{y} | \boldsymbol{X}, \Sigma}(\boldsymbol{p})=C + \log\left(\text{det}\left(\textcolor{red}{\sum_{j=1}^J p_{j}^2\Sigma_{j}}\right)^{-1}\right) - \frac{1}{2} (\boldsymbol{y} - \boldsymbol{X} \boldsymbol{p})^\top \left(\textcolor{red}{\sum_{j=1}^J p_{j}^2\Sigma_{j}}\right)^{-1} (\boldsymbol{y} - \boldsymbol{X}\boldsymbol{p})&#10;$$&#10;&#10;\end{document}" title="IguanaTex Bitmap Display">
              <a:extLst>
                <a:ext uri="{FF2B5EF4-FFF2-40B4-BE49-F238E27FC236}">
                  <a16:creationId xmlns:a16="http://schemas.microsoft.com/office/drawing/2014/main" id="{FFD64480-063F-7929-BB39-3D0E474E4A3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62" y="2474284"/>
              <a:ext cx="8838095" cy="1062095"/>
            </a:xfrm>
            <a:prstGeom prst="rect">
              <a:avLst/>
            </a:prstGeom>
          </p:spPr>
        </p:pic>
      </p:grpSp>
      <p:sp>
        <p:nvSpPr>
          <p:cNvPr id="135" name="Arrow: Down 34 1">
            <a:extLst>
              <a:ext uri="{FF2B5EF4-FFF2-40B4-BE49-F238E27FC236}">
                <a16:creationId xmlns:a16="http://schemas.microsoft.com/office/drawing/2014/main" id="{5B3E1EF0-BD2E-7610-448A-31BF7EBDED19}"/>
              </a:ext>
            </a:extLst>
          </p:cNvPr>
          <p:cNvSpPr/>
          <p:nvPr/>
        </p:nvSpPr>
        <p:spPr>
          <a:xfrm>
            <a:off x="5687166" y="1348982"/>
            <a:ext cx="633373" cy="625459"/>
          </a:xfrm>
          <a:prstGeom prst="downArrow">
            <a:avLst/>
          </a:prstGeom>
          <a:solidFill>
            <a:srgbClr val="0000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6" name="Arrow: Down 34 2">
            <a:extLst>
              <a:ext uri="{FF2B5EF4-FFF2-40B4-BE49-F238E27FC236}">
                <a16:creationId xmlns:a16="http://schemas.microsoft.com/office/drawing/2014/main" id="{BB5A6065-FC30-21D3-3BE9-0899D4848ED1}"/>
              </a:ext>
            </a:extLst>
          </p:cNvPr>
          <p:cNvSpPr/>
          <p:nvPr/>
        </p:nvSpPr>
        <p:spPr>
          <a:xfrm>
            <a:off x="5918541" y="3542875"/>
            <a:ext cx="633373" cy="625459"/>
          </a:xfrm>
          <a:prstGeom prst="downArrow">
            <a:avLst/>
          </a:prstGeom>
          <a:solidFill>
            <a:srgbClr val="0000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7" name="Arrow: Down 34 3">
            <a:extLst>
              <a:ext uri="{FF2B5EF4-FFF2-40B4-BE49-F238E27FC236}">
                <a16:creationId xmlns:a16="http://schemas.microsoft.com/office/drawing/2014/main" id="{290ACB62-5E4C-714D-F27B-7D91511C03CD}"/>
              </a:ext>
            </a:extLst>
          </p:cNvPr>
          <p:cNvSpPr/>
          <p:nvPr/>
        </p:nvSpPr>
        <p:spPr>
          <a:xfrm rot="18900000">
            <a:off x="8334547" y="3542875"/>
            <a:ext cx="633373" cy="625459"/>
          </a:xfrm>
          <a:prstGeom prst="downArrow">
            <a:avLst/>
          </a:prstGeom>
          <a:solidFill>
            <a:srgbClr val="0000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38" name="Arrow: Down 34 4">
            <a:extLst>
              <a:ext uri="{FF2B5EF4-FFF2-40B4-BE49-F238E27FC236}">
                <a16:creationId xmlns:a16="http://schemas.microsoft.com/office/drawing/2014/main" id="{00049D73-6165-4FD8-29AC-7906D2065C8E}"/>
              </a:ext>
            </a:extLst>
          </p:cNvPr>
          <p:cNvSpPr/>
          <p:nvPr/>
        </p:nvSpPr>
        <p:spPr>
          <a:xfrm rot="2700000">
            <a:off x="3506491" y="3542875"/>
            <a:ext cx="633373" cy="625459"/>
          </a:xfrm>
          <a:prstGeom prst="downArrow">
            <a:avLst/>
          </a:prstGeom>
          <a:solidFill>
            <a:srgbClr val="0000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35601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e 24">
            <a:extLst>
              <a:ext uri="{FF2B5EF4-FFF2-40B4-BE49-F238E27FC236}">
                <a16:creationId xmlns:a16="http://schemas.microsoft.com/office/drawing/2014/main" id="{FB2CBCC9-9644-CA61-1B85-D3F10E04E388}"/>
              </a:ext>
            </a:extLst>
          </p:cNvPr>
          <p:cNvGrpSpPr/>
          <p:nvPr/>
        </p:nvGrpSpPr>
        <p:grpSpPr>
          <a:xfrm>
            <a:off x="1192059" y="3182090"/>
            <a:ext cx="9959009" cy="1120377"/>
            <a:chOff x="1210347" y="2900219"/>
            <a:chExt cx="9959009" cy="1120377"/>
          </a:xfrm>
        </p:grpSpPr>
        <p:pic>
          <p:nvPicPr>
            <p:cNvPr id="4" name="Image 3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 \frac{\partial \ell_{\boldsymbol{y} |  \boldsymbol{X}, \Sigma}(\boldsymbol{p})}{\partial p_j} = \textcolor{blue}{-2p_j \Tr \left(\boldsymbol{\Theta}\boldsymbol{\Sigma}_j\right)}\, + \,&#10;\textcolor{orange}{(\boldsymbol{y} - \boldsymbol{X} \boldsymbol{p})^\top\boldsymbol{\Theta}  \boldsymbol{X}_{.j}} \, + \,&#10;\textcolor{teal}{p_j (\boldsymbol{y} - \boldsymbol{X} \boldsymbol{p})^\top\boldsymbol{\Theta} \Sigma_j \boldsymbol{\Theta} (\boldsymbol{y} - \boldsymbol{X} \boldsymbol{p})}&#10;$$&#10;&#10;\end{document}" title="IguanaTex Bitmap Display">
              <a:extLst>
                <a:ext uri="{FF2B5EF4-FFF2-40B4-BE49-F238E27FC236}">
                  <a16:creationId xmlns:a16="http://schemas.microsoft.com/office/drawing/2014/main" id="{715567E8-2CBE-CE55-F1FC-55B8625875B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961" y="2962654"/>
              <a:ext cx="8951713" cy="627146"/>
            </a:xfrm>
            <a:prstGeom prst="rect">
              <a:avLst/>
            </a:prstGeom>
          </p:spPr>
        </p:pic>
        <p:sp>
          <p:nvSpPr>
            <p:cNvPr id="11" name="TextBox 5 2 1">
              <a:extLst>
                <a:ext uri="{FF2B5EF4-FFF2-40B4-BE49-F238E27FC236}">
                  <a16:creationId xmlns:a16="http://schemas.microsoft.com/office/drawing/2014/main" id="{B198D617-ABF1-E636-2F69-EF720F2904BE}"/>
                </a:ext>
              </a:extLst>
            </p:cNvPr>
            <p:cNvSpPr txBox="1"/>
            <p:nvPr/>
          </p:nvSpPr>
          <p:spPr>
            <a:xfrm>
              <a:off x="2132867" y="3484258"/>
              <a:ext cx="8066829" cy="40011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000" dirty="0">
                  <a:solidFill>
                    <a:srgbClr val="016FB6"/>
                  </a:solidFill>
                  <a:latin typeface="Century Gothic" panose="020B0502020202020204" pitchFamily="34" charset="0"/>
                </a:rPr>
                <a:t>Explicit formula of the </a:t>
              </a:r>
              <a:r>
                <a:rPr lang="en-GB" sz="2000" b="1" dirty="0">
                  <a:solidFill>
                    <a:srgbClr val="016FB6"/>
                  </a:solidFill>
                  <a:latin typeface="Century Gothic" panose="020B0502020202020204" pitchFamily="34" charset="0"/>
                </a:rPr>
                <a:t>gradient, </a:t>
              </a:r>
              <a:r>
                <a:rPr lang="en-GB" sz="2000" dirty="0">
                  <a:solidFill>
                    <a:srgbClr val="016FB6"/>
                  </a:solidFill>
                  <a:latin typeface="Century Gothic" panose="020B0502020202020204" pitchFamily="34" charset="0"/>
                </a:rPr>
                <a:t>using matrix derivation algebra.</a:t>
              </a:r>
              <a:endParaRPr lang="en-GB" sz="2000" b="0" i="0" u="none" strike="noStrike" kern="1200" cap="none" spc="0" baseline="0" dirty="0">
                <a:solidFill>
                  <a:srgbClr val="016FB6"/>
                </a:solidFill>
                <a:uFillTx/>
                <a:latin typeface="Century Gothic" panose="020B0502020202020204" pitchFamily="34" charset="0"/>
              </a:endParaRPr>
            </a:p>
          </p:txBody>
        </p:sp>
        <p:sp>
          <p:nvSpPr>
            <p:cNvPr id="12" name="Rectangle: Rounded Corners 31">
              <a:extLst>
                <a:ext uri="{FF2B5EF4-FFF2-40B4-BE49-F238E27FC236}">
                  <a16:creationId xmlns:a16="http://schemas.microsoft.com/office/drawing/2014/main" id="{FF2329CC-1E5E-004F-7696-EE07566FFC50}"/>
                </a:ext>
              </a:extLst>
            </p:cNvPr>
            <p:cNvSpPr/>
            <p:nvPr/>
          </p:nvSpPr>
          <p:spPr>
            <a:xfrm>
              <a:off x="1210347" y="2900219"/>
              <a:ext cx="9959009" cy="1120377"/>
            </a:xfrm>
            <a:prstGeom prst="round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Arrow: Down 34 1">
            <a:extLst>
              <a:ext uri="{FF2B5EF4-FFF2-40B4-BE49-F238E27FC236}">
                <a16:creationId xmlns:a16="http://schemas.microsoft.com/office/drawing/2014/main" id="{F57BA9C7-A55E-9301-862A-19A707563620}"/>
              </a:ext>
            </a:extLst>
          </p:cNvPr>
          <p:cNvSpPr/>
          <p:nvPr/>
        </p:nvSpPr>
        <p:spPr>
          <a:xfrm>
            <a:off x="5854877" y="4330356"/>
            <a:ext cx="633373" cy="625459"/>
          </a:xfrm>
          <a:prstGeom prst="downArrow">
            <a:avLst/>
          </a:prstGeom>
          <a:solidFill>
            <a:srgbClr val="0000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6B3B3AF5-337E-DDE5-6B34-D64D208286BC}"/>
              </a:ext>
            </a:extLst>
          </p:cNvPr>
          <p:cNvGrpSpPr/>
          <p:nvPr/>
        </p:nvGrpSpPr>
        <p:grpSpPr>
          <a:xfrm>
            <a:off x="571626" y="4983702"/>
            <a:ext cx="11199875" cy="1181776"/>
            <a:chOff x="571626" y="4983702"/>
            <a:chExt cx="11199875" cy="1181776"/>
          </a:xfrm>
        </p:grpSpPr>
        <p:sp>
          <p:nvSpPr>
            <p:cNvPr id="14" name="Rectangle: Rounded Corners 35">
              <a:extLst>
                <a:ext uri="{FF2B5EF4-FFF2-40B4-BE49-F238E27FC236}">
                  <a16:creationId xmlns:a16="http://schemas.microsoft.com/office/drawing/2014/main" id="{7DAEF574-F7EB-CEF3-94DD-A39A8488EE59}"/>
                </a:ext>
              </a:extLst>
            </p:cNvPr>
            <p:cNvSpPr/>
            <p:nvPr/>
          </p:nvSpPr>
          <p:spPr>
            <a:xfrm>
              <a:off x="608202" y="4983702"/>
              <a:ext cx="11163299" cy="1181776"/>
            </a:xfrm>
            <a:prstGeom prst="round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5 2 2">
              <a:extLst>
                <a:ext uri="{FF2B5EF4-FFF2-40B4-BE49-F238E27FC236}">
                  <a16:creationId xmlns:a16="http://schemas.microsoft.com/office/drawing/2014/main" id="{19C4124D-7D3C-417A-D6CD-A99D01C34191}"/>
                </a:ext>
              </a:extLst>
            </p:cNvPr>
            <p:cNvSpPr txBox="1"/>
            <p:nvPr/>
          </p:nvSpPr>
          <p:spPr>
            <a:xfrm>
              <a:off x="571626" y="5165419"/>
              <a:ext cx="2240670" cy="70788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000" dirty="0">
                  <a:solidFill>
                    <a:srgbClr val="016FB6"/>
                  </a:solidFill>
                  <a:latin typeface="Century Gothic" panose="020B0502020202020204" pitchFamily="34" charset="0"/>
                </a:rPr>
                <a:t>Explicit formula of the </a:t>
              </a:r>
              <a:r>
                <a:rPr lang="en-GB" sz="2000" b="1" dirty="0">
                  <a:solidFill>
                    <a:srgbClr val="016FB6"/>
                  </a:solidFill>
                  <a:latin typeface="Century Gothic" panose="020B0502020202020204" pitchFamily="34" charset="0"/>
                </a:rPr>
                <a:t>Hessian</a:t>
              </a:r>
              <a:endParaRPr lang="en-GB" sz="2000" b="0" i="0" u="none" strike="noStrike" kern="1200" cap="none" spc="0" baseline="0" dirty="0">
                <a:solidFill>
                  <a:srgbClr val="016FB6"/>
                </a:solidFill>
                <a:uFillTx/>
                <a:latin typeface="Century Gothic" panose="020B0502020202020204" pitchFamily="34" charset="0"/>
              </a:endParaRPr>
            </a:p>
          </p:txBody>
        </p:sp>
        <p:pic>
          <p:nvPicPr>
            <p:cNvPr id="19" name="Image 18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egin{aligned}&#10;\mathbf{H}_{i,j} &amp;=&#10;   \frac{\partial^2 \ell}{\partial p_i \partial p_j} =&#10;\textcolor{blue}{4p_j p_i \Tr \left(\boldsymbol{\Theta}\boldsymbol{\Sigma}_j \boldsymbol{\Theta}\boldsymbol{\Sigma}_i \right)}&#10;\textcolor{orange}{-2p_i(\boldsymbol{y} - \boldsymbol{X} \boldsymbol{p})^\top\boldsymbol{\Theta} \boldsymbol{\Sigma}_i \boldsymbol{\Theta} \boldsymbol{X_{.j}} - \boldsymbol{X}_{.i}^\top\boldsymbol{\Theta} \boldsymbol{X_{.j}}}  \\&#10;&amp; \textcolor{teal}{- \, 2p_j (\boldsymbol{y} - \boldsymbol{X} \boldsymbol{p})^\top \boldsymbol{\Theta}\boldsymbol{\Sigma}_j\boldsymbol{\Theta} \boldsymbol{X}_{.i}\, -&#10;4p_ip_j(\boldsymbol{y} - \boldsymbol{X} \boldsymbol{p})^\top\boldsymbol{\Theta}\boldsymbol{\Sigma}_i \boldsymbol{\Theta} \boldsymbol{\Sigma}_j \boldsymbol{\Theta} (\boldsymbol{y} - \boldsymbol{X} \boldsymbol{p})}&#10;  \end{aligned}&#10;$$&#10;&#10;\end{document}" title="IguanaTex Bitmap Display">
              <a:extLst>
                <a:ext uri="{FF2B5EF4-FFF2-40B4-BE49-F238E27FC236}">
                  <a16:creationId xmlns:a16="http://schemas.microsoft.com/office/drawing/2014/main" id="{9E3A4903-21D5-C298-30DB-77C2B562D9B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7244" y="5000456"/>
              <a:ext cx="8418503" cy="103200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A67A00B-2FF5-B15E-2764-05F816884F02}"/>
              </a:ext>
            </a:extLst>
          </p:cNvPr>
          <p:cNvGrpSpPr/>
          <p:nvPr/>
        </p:nvGrpSpPr>
        <p:grpSpPr>
          <a:xfrm>
            <a:off x="1192059" y="773153"/>
            <a:ext cx="9959009" cy="1727700"/>
            <a:chOff x="1192059" y="773153"/>
            <a:chExt cx="9959009" cy="1727700"/>
          </a:xfrm>
        </p:grpSpPr>
        <p:sp>
          <p:nvSpPr>
            <p:cNvPr id="21" name="TextBox 5 1">
              <a:extLst>
                <a:ext uri="{FF2B5EF4-FFF2-40B4-BE49-F238E27FC236}">
                  <a16:creationId xmlns:a16="http://schemas.microsoft.com/office/drawing/2014/main" id="{7205E777-5C84-3933-23BF-95BCB359481E}"/>
                </a:ext>
              </a:extLst>
            </p:cNvPr>
            <p:cNvSpPr txBox="1"/>
            <p:nvPr/>
          </p:nvSpPr>
          <p:spPr>
            <a:xfrm>
              <a:off x="2828832" y="1752717"/>
              <a:ext cx="6685462" cy="65680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000" b="0" i="0" u="none" strike="noStrike" kern="1200" cap="none" spc="0" baseline="0" dirty="0">
                  <a:solidFill>
                    <a:srgbClr val="016FB6"/>
                  </a:solidFill>
                  <a:uFillTx/>
                  <a:latin typeface="Century Gothic" panose="020B0502020202020204" pitchFamily="34" charset="0"/>
                </a:rPr>
                <a:t>Log-likelihood associated to the model = </a:t>
              </a: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2000" b="0" i="0" u="none" strike="noStrike" kern="1200" cap="none" spc="0" baseline="0" dirty="0">
                  <a:solidFill>
                    <a:srgbClr val="016FB6"/>
                  </a:solidFill>
                  <a:uFillTx/>
                  <a:latin typeface="Century Gothic" panose="020B0502020202020204" pitchFamily="34" charset="0"/>
                </a:rPr>
                <a:t>log-likelihood of a multivariate Gaussian distribution</a:t>
              </a:r>
            </a:p>
          </p:txBody>
        </p:sp>
        <p:pic>
          <p:nvPicPr>
            <p:cNvPr id="7" name="Picture 6" descr="\documentclass{article}&#10;\usepackage{amsmath}&#10;\usepackage{amsfonts}&#10;\usepackage{xcolor}&#10;\pagestyle{empty}&#10;\begin{document}&#10;\newcommand{\indep}{\perp \!\!\! \perp}&#10;&#10;$$&#10;\ell_{\boldsymbol{y} | \boldsymbol{X}, \Sigma}(\boldsymbol{p})=C + \log\left(\text{det}\left(\sum_{j=1}^J p_{j}^2\Sigma_{j}\right)^{-1}\right) - \frac{1}{2} (\boldsymbol{y} - \boldsymbol{X} \boldsymbol{p})^\top \left(\sum_{j=1}^J p_{j}^2\Sigma_{j}\right)^{-1} (\boldsymbol{y} - \boldsymbol{X}\boldsymbol{p})&#10;$$&#10;&#10;\end{document}" title="IguanaTex Bitmap Display">
              <a:extLst>
                <a:ext uri="{FF2B5EF4-FFF2-40B4-BE49-F238E27FC236}">
                  <a16:creationId xmlns:a16="http://schemas.microsoft.com/office/drawing/2014/main" id="{C985A645-3B90-106F-7AF8-64A5689E805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4068" y="880777"/>
              <a:ext cx="8839022" cy="986743"/>
            </a:xfrm>
            <a:prstGeom prst="rect">
              <a:avLst/>
            </a:prstGeom>
          </p:spPr>
        </p:pic>
        <p:sp>
          <p:nvSpPr>
            <p:cNvPr id="23" name="Rectangle: Rounded Corners 15">
              <a:extLst>
                <a:ext uri="{FF2B5EF4-FFF2-40B4-BE49-F238E27FC236}">
                  <a16:creationId xmlns:a16="http://schemas.microsoft.com/office/drawing/2014/main" id="{66D16539-38A9-ED6E-3A8B-28B39AAE43F4}"/>
                </a:ext>
              </a:extLst>
            </p:cNvPr>
            <p:cNvSpPr/>
            <p:nvPr/>
          </p:nvSpPr>
          <p:spPr>
            <a:xfrm>
              <a:off x="1192059" y="773153"/>
              <a:ext cx="9959009" cy="1727700"/>
            </a:xfrm>
            <a:prstGeom prst="round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Arrow: Down 34 2">
            <a:extLst>
              <a:ext uri="{FF2B5EF4-FFF2-40B4-BE49-F238E27FC236}">
                <a16:creationId xmlns:a16="http://schemas.microsoft.com/office/drawing/2014/main" id="{83158996-7559-5638-81AF-085FC2BEC3EF}"/>
              </a:ext>
            </a:extLst>
          </p:cNvPr>
          <p:cNvSpPr/>
          <p:nvPr/>
        </p:nvSpPr>
        <p:spPr>
          <a:xfrm>
            <a:off x="5854877" y="2528742"/>
            <a:ext cx="633373" cy="625459"/>
          </a:xfrm>
          <a:prstGeom prst="downArrow">
            <a:avLst/>
          </a:prstGeom>
          <a:solidFill>
            <a:srgbClr val="0000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1FD5FF-FFDD-935C-F5D7-A2B2FD9FBD5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13769816-012C-4027-9C2F-1A4D7A5F1BD8}" type="slidenum">
              <a:rPr lang="en-GB" smtClean="0"/>
              <a:pPr lvl="0"/>
              <a:t>51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6EB95-3F7E-9417-E450-FBFFFDA91F0B}"/>
              </a:ext>
            </a:extLst>
          </p:cNvPr>
          <p:cNvSpPr txBox="1">
            <a:spLocks/>
          </p:cNvSpPr>
          <p:nvPr/>
        </p:nvSpPr>
        <p:spPr>
          <a:xfrm>
            <a:off x="107492" y="-33703"/>
            <a:ext cx="12095376" cy="5782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800" dirty="0">
                <a:solidFill>
                  <a:srgbClr val="00B050"/>
                </a:solidFill>
                <a:latin typeface="Century Gothic" panose="020B0502020202020204" pitchFamily="34" charset="0"/>
                <a:cs typeface="Arial" pitchFamily="34"/>
              </a:rPr>
              <a:t>Step 3: DeCovarT                                               </a:t>
            </a:r>
            <a:r>
              <a:rPr lang="en-GB" sz="2400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rPr>
              <a:t>iv</a:t>
            </a:r>
            <a:r>
              <a:rPr lang="en-GB" sz="2000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rPr>
              <a:t>) DeCovarT numerical challenges</a:t>
            </a:r>
          </a:p>
          <a:p>
            <a:endParaRPr lang="en-GB" sz="2400" dirty="0">
              <a:solidFill>
                <a:srgbClr val="FF0000"/>
              </a:solidFill>
              <a:latin typeface="Century Gothic" panose="020B0502020202020204" pitchFamily="34" charset="0"/>
              <a:cs typeface="Arial" pitchFamily="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7EFBDF-8EBE-3312-18CD-2558B55D015F}"/>
              </a:ext>
            </a:extLst>
          </p:cNvPr>
          <p:cNvSpPr txBox="1"/>
          <p:nvPr/>
        </p:nvSpPr>
        <p:spPr>
          <a:xfrm>
            <a:off x="0" y="2616352"/>
            <a:ext cx="7898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Free tip: fully leverage the Matrix Cookbook!!</a:t>
            </a:r>
          </a:p>
        </p:txBody>
      </p:sp>
    </p:spTree>
    <p:extLst>
      <p:ext uri="{BB962C8B-B14F-4D97-AF65-F5344CB8AC3E}">
        <p14:creationId xmlns:p14="http://schemas.microsoft.com/office/powerpoint/2010/main" val="16694232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Espace réservé du pied de page 1">
            <a:extLst>
              <a:ext uri="{FF2B5EF4-FFF2-40B4-BE49-F238E27FC236}">
                <a16:creationId xmlns:a16="http://schemas.microsoft.com/office/drawing/2014/main" id="{051579E3-6711-9880-1CE5-41A0655755D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095378" y="6285658"/>
            <a:ext cx="4114800" cy="36512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Deconvolution</a:t>
            </a: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9" name="Espace réservé du numéro de diapositive 2">
            <a:extLst>
              <a:ext uri="{FF2B5EF4-FFF2-40B4-BE49-F238E27FC236}">
                <a16:creationId xmlns:a16="http://schemas.microsoft.com/office/drawing/2014/main" id="{FD10C66A-B674-118A-BDF4-B6EEC8B7F41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890D0-58DA-4F53-B9C8-1F7EB626E16D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Century Gothic" pitchFamily="34"/>
              <a:ea typeface="+mn-ea"/>
              <a:cs typeface="+mn-cs"/>
            </a:endParaRPr>
          </a:p>
        </p:txBody>
      </p:sp>
      <p:sp>
        <p:nvSpPr>
          <p:cNvPr id="2" name="Title 1 1">
            <a:extLst>
              <a:ext uri="{FF2B5EF4-FFF2-40B4-BE49-F238E27FC236}">
                <a16:creationId xmlns:a16="http://schemas.microsoft.com/office/drawing/2014/main" id="{7C260E1A-0CD9-AB57-3C99-B14549B5F518}"/>
              </a:ext>
            </a:extLst>
          </p:cNvPr>
          <p:cNvSpPr txBox="1">
            <a:spLocks/>
          </p:cNvSpPr>
          <p:nvPr/>
        </p:nvSpPr>
        <p:spPr>
          <a:xfrm>
            <a:off x="3129173" y="5744005"/>
            <a:ext cx="5673067" cy="50435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600" b="1" i="0" kern="1200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rgbClr val="242269"/>
                </a:solidFill>
              </a:rPr>
              <a:t>Mapping function</a:t>
            </a:r>
          </a:p>
        </p:txBody>
      </p:sp>
      <p:pic>
        <p:nvPicPr>
          <p:cNvPr id="48" name="Image 47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psi}:\boldsymbol{\rho}  \to  \boldsymbol{p} \, | \quad  \boldsymbol{\rho} \in  \mathbb{R}^{J-1} , \, \boldsymbol{p} \in ]0, 1[^{J}&#10;$$&#10;&#10;\end{document}" title="IguanaTex Bitmap Display">
            <a:extLst>
              <a:ext uri="{FF2B5EF4-FFF2-40B4-BE49-F238E27FC236}">
                <a16:creationId xmlns:a16="http://schemas.microsoft.com/office/drawing/2014/main" id="{FDAC9B7C-3D0C-D880-3647-287C3D45A7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4" y="5006194"/>
            <a:ext cx="3323018" cy="261456"/>
          </a:xfrm>
          <a:prstGeom prst="rect">
            <a:avLst/>
          </a:prstGeom>
        </p:spPr>
      </p:pic>
      <p:sp>
        <p:nvSpPr>
          <p:cNvPr id="4" name="Arrow: Down 7 1 1">
            <a:extLst>
              <a:ext uri="{FF2B5EF4-FFF2-40B4-BE49-F238E27FC236}">
                <a16:creationId xmlns:a16="http://schemas.microsoft.com/office/drawing/2014/main" id="{610379AE-2D24-2411-8C62-A3EFB9DC1D61}"/>
              </a:ext>
            </a:extLst>
          </p:cNvPr>
          <p:cNvSpPr/>
          <p:nvPr/>
        </p:nvSpPr>
        <p:spPr>
          <a:xfrm rot="16200000">
            <a:off x="3667714" y="4957041"/>
            <a:ext cx="603141" cy="980224"/>
          </a:xfrm>
          <a:custGeom>
            <a:avLst>
              <a:gd name="f0" fmla="val 14533"/>
              <a:gd name="f1" fmla="val 6641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entury Gothic" panose="020B0502020202020204" pitchFamily="34" charset="0"/>
            </a:endParaRPr>
          </a:p>
        </p:txBody>
      </p:sp>
      <p:sp>
        <p:nvSpPr>
          <p:cNvPr id="5" name="TextBox 24 1 1">
            <a:extLst>
              <a:ext uri="{FF2B5EF4-FFF2-40B4-BE49-F238E27FC236}">
                <a16:creationId xmlns:a16="http://schemas.microsoft.com/office/drawing/2014/main" id="{DFC1EA78-9CD9-65FB-AB85-F2BAEF78B289}"/>
              </a:ext>
            </a:extLst>
          </p:cNvPr>
          <p:cNvSpPr txBox="1"/>
          <p:nvPr/>
        </p:nvSpPr>
        <p:spPr>
          <a:xfrm>
            <a:off x="623153" y="5374670"/>
            <a:ext cx="242078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D0D0D"/>
                </a:solidFill>
                <a:uFillTx/>
                <a:cs typeface="Times New Roman" pitchFamily="18"/>
              </a:rPr>
              <a:t>Support</a:t>
            </a:r>
          </a:p>
        </p:txBody>
      </p:sp>
      <p:pic>
        <p:nvPicPr>
          <p:cNvPr id="50" name="Image 49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psi} (\boldsymbol{\rho}) =&#10;\begin{cases}&#10;p_j =  \frac{e^{\rho_j}}{\sum_{k &lt; J} e^{\rho_k} \, + \, 1}, \, j &lt; J\\&#10;p_J =  \frac{1}{\sum_{k &lt; J} e^{\rho_k} + 1}&#10;\end{cases}&#10;$$&#10;&#10;\end{document}" title="IguanaTex Bitmap Display">
            <a:extLst>
              <a:ext uri="{FF2B5EF4-FFF2-40B4-BE49-F238E27FC236}">
                <a16:creationId xmlns:a16="http://schemas.microsoft.com/office/drawing/2014/main" id="{9561A82F-735A-F951-F5AD-C01BDE63583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810" y="4600207"/>
            <a:ext cx="3356870" cy="728858"/>
          </a:xfrm>
          <a:prstGeom prst="rect">
            <a:avLst/>
          </a:prstGeom>
        </p:spPr>
      </p:pic>
      <p:pic>
        <p:nvPicPr>
          <p:cNvPr id="7" name="Picture 48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psi}^{-1} (\boldsymbol{p}) = \left(\ln{\left( \frac{p_j}{p_J}\right)} \right)&#10;$$&#10;&#10;\end{document}" title="IguanaTex Bitmap Display">
            <a:extLst>
              <a:ext uri="{FF2B5EF4-FFF2-40B4-BE49-F238E27FC236}">
                <a16:creationId xmlns:a16="http://schemas.microsoft.com/office/drawing/2014/main" id="{3CE054D6-DE25-77FF-D471-CDA6D9B22B5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251" y="4682629"/>
            <a:ext cx="2183927" cy="548810"/>
          </a:xfrm>
          <a:prstGeom prst="rect">
            <a:avLst/>
          </a:prstGeom>
        </p:spPr>
      </p:pic>
      <p:sp>
        <p:nvSpPr>
          <p:cNvPr id="8" name="Arrow: Down 7 1 2">
            <a:extLst>
              <a:ext uri="{FF2B5EF4-FFF2-40B4-BE49-F238E27FC236}">
                <a16:creationId xmlns:a16="http://schemas.microsoft.com/office/drawing/2014/main" id="{806E83AB-C105-3587-13E0-DF74CCEBB165}"/>
              </a:ext>
            </a:extLst>
          </p:cNvPr>
          <p:cNvSpPr/>
          <p:nvPr/>
        </p:nvSpPr>
        <p:spPr>
          <a:xfrm rot="16200000">
            <a:off x="8371782" y="4997296"/>
            <a:ext cx="603141" cy="980224"/>
          </a:xfrm>
          <a:custGeom>
            <a:avLst>
              <a:gd name="f0" fmla="val 14533"/>
              <a:gd name="f1" fmla="val 6641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entury Gothic" panose="020B0502020202020204" pitchFamily="34" charset="0"/>
            </a:endParaRPr>
          </a:p>
        </p:txBody>
      </p:sp>
      <p:sp>
        <p:nvSpPr>
          <p:cNvPr id="9" name="TextBox 24 2">
            <a:extLst>
              <a:ext uri="{FF2B5EF4-FFF2-40B4-BE49-F238E27FC236}">
                <a16:creationId xmlns:a16="http://schemas.microsoft.com/office/drawing/2014/main" id="{F91BC506-184B-9FA8-5A4B-0DEDDF2648FB}"/>
              </a:ext>
            </a:extLst>
          </p:cNvPr>
          <p:cNvSpPr txBox="1"/>
          <p:nvPr/>
        </p:nvSpPr>
        <p:spPr>
          <a:xfrm>
            <a:off x="4894634" y="5374670"/>
            <a:ext cx="242078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0D0D0D"/>
                </a:solidFill>
                <a:uFillTx/>
                <a:cs typeface="Times New Roman" pitchFamily="18"/>
              </a:rPr>
              <a:t>Explicit form</a:t>
            </a:r>
          </a:p>
        </p:txBody>
      </p:sp>
      <p:sp>
        <p:nvSpPr>
          <p:cNvPr id="10" name="TextBox 24 3">
            <a:extLst>
              <a:ext uri="{FF2B5EF4-FFF2-40B4-BE49-F238E27FC236}">
                <a16:creationId xmlns:a16="http://schemas.microsoft.com/office/drawing/2014/main" id="{7BC2E4EA-BDD7-FC5E-29B0-C37E115BF4C5}"/>
              </a:ext>
            </a:extLst>
          </p:cNvPr>
          <p:cNvSpPr txBox="1"/>
          <p:nvPr/>
        </p:nvSpPr>
        <p:spPr>
          <a:xfrm>
            <a:off x="9465264" y="5225563"/>
            <a:ext cx="2420782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1" u="none" strike="noStrike" kern="1200" cap="none" spc="0" baseline="0" dirty="0">
                <a:solidFill>
                  <a:srgbClr val="0D0D0D"/>
                </a:solidFill>
                <a:uFillTx/>
                <a:cs typeface="Times New Roman" pitchFamily="18"/>
              </a:rPr>
              <a:t>C2 </a:t>
            </a:r>
            <a:r>
              <a:rPr lang="en-GB" sz="1800" b="1" u="none" strike="noStrike" kern="1200" cap="none" spc="0" baseline="0" dirty="0">
                <a:solidFill>
                  <a:srgbClr val="0D0D0D"/>
                </a:solidFill>
                <a:uFillTx/>
                <a:cs typeface="Times New Roman" pitchFamily="18"/>
              </a:rPr>
              <a:t>diffeomorphism</a:t>
            </a:r>
            <a:endParaRPr lang="en-GB" sz="1800" b="1" i="0" u="none" strike="noStrike" kern="1200" cap="none" spc="0" baseline="0" dirty="0">
              <a:solidFill>
                <a:srgbClr val="0D0D0D"/>
              </a:solidFill>
              <a:uFillTx/>
              <a:cs typeface="Times New Roman" pitchFamily="18"/>
            </a:endParaRPr>
          </a:p>
        </p:txBody>
      </p:sp>
      <p:sp>
        <p:nvSpPr>
          <p:cNvPr id="11" name="Rectangle: Rounded Corners 6 1">
            <a:extLst>
              <a:ext uri="{FF2B5EF4-FFF2-40B4-BE49-F238E27FC236}">
                <a16:creationId xmlns:a16="http://schemas.microsoft.com/office/drawing/2014/main" id="{8856BE9B-CB24-7132-EC9C-11C44FF27515}"/>
              </a:ext>
            </a:extLst>
          </p:cNvPr>
          <p:cNvSpPr/>
          <p:nvPr/>
        </p:nvSpPr>
        <p:spPr>
          <a:xfrm>
            <a:off x="11525" y="4701115"/>
            <a:ext cx="3467647" cy="124216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</a:endParaRPr>
          </a:p>
        </p:txBody>
      </p:sp>
      <p:sp>
        <p:nvSpPr>
          <p:cNvPr id="12" name="Rectangle: Rounded Corners 6 2">
            <a:extLst>
              <a:ext uri="{FF2B5EF4-FFF2-40B4-BE49-F238E27FC236}">
                <a16:creationId xmlns:a16="http://schemas.microsoft.com/office/drawing/2014/main" id="{C6CAD481-43A4-A0E5-54EC-222183414A0F}"/>
              </a:ext>
            </a:extLst>
          </p:cNvPr>
          <p:cNvSpPr/>
          <p:nvPr/>
        </p:nvSpPr>
        <p:spPr>
          <a:xfrm>
            <a:off x="4491410" y="4498779"/>
            <a:ext cx="3653103" cy="124216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</a:endParaRPr>
          </a:p>
        </p:txBody>
      </p:sp>
      <p:sp>
        <p:nvSpPr>
          <p:cNvPr id="13" name="Rectangle: Rounded Corners 6 3">
            <a:extLst>
              <a:ext uri="{FF2B5EF4-FFF2-40B4-BE49-F238E27FC236}">
                <a16:creationId xmlns:a16="http://schemas.microsoft.com/office/drawing/2014/main" id="{AF5B13B4-FDA4-1D5C-AE89-53A189E07596}"/>
              </a:ext>
            </a:extLst>
          </p:cNvPr>
          <p:cNvSpPr/>
          <p:nvPr/>
        </p:nvSpPr>
        <p:spPr>
          <a:xfrm>
            <a:off x="9342661" y="4458699"/>
            <a:ext cx="2777263" cy="1603617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</a:endParaRPr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0675DAC3-FEE1-2C9B-1CAD-29DC669CD04E}"/>
              </a:ext>
            </a:extLst>
          </p:cNvPr>
          <p:cNvSpPr/>
          <p:nvPr/>
        </p:nvSpPr>
        <p:spPr>
          <a:xfrm>
            <a:off x="8575425" y="1769269"/>
            <a:ext cx="919126" cy="91912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noFill/>
          <a:ln w="38103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A414D51B-6CA9-F2D5-9093-88E3269488E4}"/>
              </a:ext>
            </a:extLst>
          </p:cNvPr>
          <p:cNvSpPr/>
          <p:nvPr/>
        </p:nvSpPr>
        <p:spPr>
          <a:xfrm>
            <a:off x="8231938" y="1185353"/>
            <a:ext cx="3446733" cy="3166325"/>
          </a:xfrm>
          <a:prstGeom prst="rect">
            <a:avLst/>
          </a:prstGeom>
          <a:noFill/>
          <a:ln w="38103" cap="flat">
            <a:solidFill>
              <a:srgbClr val="000000"/>
            </a:solidFill>
            <a:custDash>
              <a:ds d="299976" sp="299976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E4174DD2-4A71-A3F1-F1AB-7DF3371F7B42}"/>
              </a:ext>
            </a:extLst>
          </p:cNvPr>
          <p:cNvSpPr/>
          <p:nvPr/>
        </p:nvSpPr>
        <p:spPr>
          <a:xfrm>
            <a:off x="10096374" y="1379649"/>
            <a:ext cx="919126" cy="919126"/>
          </a:xfrm>
          <a:prstGeom prst="rect">
            <a:avLst/>
          </a:prstGeom>
          <a:noFill/>
          <a:ln w="38103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8" name="Oval 15">
            <a:extLst>
              <a:ext uri="{FF2B5EF4-FFF2-40B4-BE49-F238E27FC236}">
                <a16:creationId xmlns:a16="http://schemas.microsoft.com/office/drawing/2014/main" id="{A3F3BA4F-3FFA-7CD4-C977-35D9560875A8}"/>
              </a:ext>
            </a:extLst>
          </p:cNvPr>
          <p:cNvSpPr/>
          <p:nvPr/>
        </p:nvSpPr>
        <p:spPr>
          <a:xfrm>
            <a:off x="1408221" y="1895527"/>
            <a:ext cx="919126" cy="91912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noFill/>
          <a:ln w="38103" cap="flat">
            <a:solidFill>
              <a:srgbClr val="000000"/>
            </a:solidFill>
            <a:prstDash val="dash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9" name="Straight Arrow Connector 133">
            <a:extLst>
              <a:ext uri="{FF2B5EF4-FFF2-40B4-BE49-F238E27FC236}">
                <a16:creationId xmlns:a16="http://schemas.microsoft.com/office/drawing/2014/main" id="{4A6F581A-2FD8-2708-FCA4-82BEBB66C3B3}"/>
              </a:ext>
            </a:extLst>
          </p:cNvPr>
          <p:cNvCxnSpPr>
            <a:stCxn id="23" idx="1"/>
            <a:endCxn id="15" idx="1"/>
          </p:cNvCxnSpPr>
          <p:nvPr/>
        </p:nvCxnSpPr>
        <p:spPr>
          <a:xfrm flipH="1" flipV="1">
            <a:off x="9494552" y="2228832"/>
            <a:ext cx="628436" cy="944469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20" name="Straight Arrow Connector 134">
            <a:extLst>
              <a:ext uri="{FF2B5EF4-FFF2-40B4-BE49-F238E27FC236}">
                <a16:creationId xmlns:a16="http://schemas.microsoft.com/office/drawing/2014/main" id="{7B7DA165-3488-DE29-A4D6-F54BC8E62E7A}"/>
              </a:ext>
            </a:extLst>
          </p:cNvPr>
          <p:cNvCxnSpPr>
            <a:stCxn id="17" idx="1"/>
            <a:endCxn id="15" idx="1"/>
          </p:cNvCxnSpPr>
          <p:nvPr/>
        </p:nvCxnSpPr>
        <p:spPr>
          <a:xfrm flipH="1">
            <a:off x="9494552" y="1839212"/>
            <a:ext cx="601823" cy="389620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21" name="Straight Arrow Connector 135">
            <a:extLst>
              <a:ext uri="{FF2B5EF4-FFF2-40B4-BE49-F238E27FC236}">
                <a16:creationId xmlns:a16="http://schemas.microsoft.com/office/drawing/2014/main" id="{E6B67AB2-2CF7-B325-4F0B-49B24D8D938F}"/>
              </a:ext>
            </a:extLst>
          </p:cNvPr>
          <p:cNvCxnSpPr>
            <a:cxnSpLocks/>
            <a:stCxn id="18" idx="1"/>
            <a:endCxn id="43" idx="3"/>
          </p:cNvCxnSpPr>
          <p:nvPr/>
        </p:nvCxnSpPr>
        <p:spPr>
          <a:xfrm flipV="1">
            <a:off x="2327347" y="2236320"/>
            <a:ext cx="755523" cy="118770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custDash>
              <a:ds d="299976" sp="299976"/>
            </a:custDash>
            <a:miter/>
            <a:tailEnd type="arrow"/>
          </a:ln>
        </p:spPr>
      </p:cxnSp>
      <p:cxnSp>
        <p:nvCxnSpPr>
          <p:cNvPr id="22" name="Straight Arrow Connector 136">
            <a:extLst>
              <a:ext uri="{FF2B5EF4-FFF2-40B4-BE49-F238E27FC236}">
                <a16:creationId xmlns:a16="http://schemas.microsoft.com/office/drawing/2014/main" id="{48AAFE84-9B4B-3815-473C-EDCB230CE6F2}"/>
              </a:ext>
            </a:extLst>
          </p:cNvPr>
          <p:cNvCxnSpPr>
            <a:cxnSpLocks/>
            <a:stCxn id="15" idx="3"/>
            <a:endCxn id="43" idx="1"/>
          </p:cNvCxnSpPr>
          <p:nvPr/>
        </p:nvCxnSpPr>
        <p:spPr>
          <a:xfrm flipH="1">
            <a:off x="4001996" y="2228832"/>
            <a:ext cx="4573429" cy="7488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custDash>
              <a:ds d="299976" sp="299976"/>
            </a:custDash>
            <a:miter/>
            <a:tailEnd type="arrow"/>
          </a:ln>
        </p:spPr>
      </p:cxnSp>
      <p:sp>
        <p:nvSpPr>
          <p:cNvPr id="23" name="Rectangle 4">
            <a:extLst>
              <a:ext uri="{FF2B5EF4-FFF2-40B4-BE49-F238E27FC236}">
                <a16:creationId xmlns:a16="http://schemas.microsoft.com/office/drawing/2014/main" id="{3A5EE455-4FC3-894E-454A-20BC4C98FFE2}"/>
              </a:ext>
            </a:extLst>
          </p:cNvPr>
          <p:cNvSpPr/>
          <p:nvPr/>
        </p:nvSpPr>
        <p:spPr>
          <a:xfrm>
            <a:off x="10122988" y="2713738"/>
            <a:ext cx="919126" cy="919126"/>
          </a:xfrm>
          <a:prstGeom prst="rect">
            <a:avLst/>
          </a:prstGeom>
          <a:noFill/>
          <a:ln w="38103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718FC1-BC84-0A4E-D56D-0084E671924A}"/>
              </a:ext>
            </a:extLst>
          </p:cNvPr>
          <p:cNvSpPr/>
          <p:nvPr/>
        </p:nvSpPr>
        <p:spPr>
          <a:xfrm>
            <a:off x="533450" y="563071"/>
            <a:ext cx="6777120" cy="3788608"/>
          </a:xfrm>
          <a:prstGeom prst="rect">
            <a:avLst/>
          </a:prstGeom>
          <a:noFill/>
          <a:ln w="38103" cap="flat">
            <a:solidFill>
              <a:srgbClr val="000000"/>
            </a:solidFill>
            <a:custDash>
              <a:ds d="299976" sp="299976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25" name="Straight Connector 73 1">
            <a:extLst>
              <a:ext uri="{FF2B5EF4-FFF2-40B4-BE49-F238E27FC236}">
                <a16:creationId xmlns:a16="http://schemas.microsoft.com/office/drawing/2014/main" id="{87A525AC-3713-D657-9BF2-D39BB6BC09E2}"/>
              </a:ext>
            </a:extLst>
          </p:cNvPr>
          <p:cNvCxnSpPr>
            <a:cxnSpLocks/>
          </p:cNvCxnSpPr>
          <p:nvPr/>
        </p:nvCxnSpPr>
        <p:spPr>
          <a:xfrm>
            <a:off x="5721519" y="2271060"/>
            <a:ext cx="2564" cy="548745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</a:ln>
        </p:spPr>
      </p:cxnSp>
      <p:pic>
        <p:nvPicPr>
          <p:cNvPr id="28" name="Picture 143" descr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boldsymbol{y}_i = \boldsymbol{X}\boldsymbol{p}_i&#10;$$&#10;&#10;\end{document}" title="IguanaTex Bitmap Display">
            <a:extLst>
              <a:ext uri="{FF2B5EF4-FFF2-40B4-BE49-F238E27FC236}">
                <a16:creationId xmlns:a16="http://schemas.microsoft.com/office/drawing/2014/main" id="{6E8BB10E-2244-656F-8459-DFFE1E457D3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300" y="2813129"/>
            <a:ext cx="1334438" cy="303458"/>
          </a:xfrm>
          <a:prstGeom prst="rect">
            <a:avLst/>
          </a:prstGeom>
        </p:spPr>
      </p:pic>
      <p:pic>
        <p:nvPicPr>
          <p:cNvPr id="29" name="Picture 144" descr="\documentclass{article}&#10;\usepackage{amsmath}&#10;\pagestyle{empty}&#10;\begin{document}&#10;&#10;$i \in \{1, \ldots, N \}$&#10;&#10;&#10;\end{document}" title="IguanaTex Bitmap Display">
            <a:extLst>
              <a:ext uri="{FF2B5EF4-FFF2-40B4-BE49-F238E27FC236}">
                <a16:creationId xmlns:a16="http://schemas.microsoft.com/office/drawing/2014/main" id="{AF9A6106-2C60-7853-0F0F-0412C6E05AB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63" y="4026890"/>
            <a:ext cx="1874771" cy="325465"/>
          </a:xfrm>
          <a:prstGeom prst="rect">
            <a:avLst/>
          </a:prstGeom>
        </p:spPr>
      </p:pic>
      <p:pic>
        <p:nvPicPr>
          <p:cNvPr id="30" name="Picture 145" descr="\documentclass{article}&#10;\usepackage{amsmath}&#10;\pagestyle{empty}&#10;\begin{document}&#10;&#10;$j \in \{1,  \ldots, J \}$&#10;&#10;&#10;\end{document}" title="IguanaTex Bitmap Display">
            <a:extLst>
              <a:ext uri="{FF2B5EF4-FFF2-40B4-BE49-F238E27FC236}">
                <a16:creationId xmlns:a16="http://schemas.microsoft.com/office/drawing/2014/main" id="{72FC7211-9046-1A31-AE13-2DACB6E0E71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958" y="3940165"/>
            <a:ext cx="1848143" cy="326075"/>
          </a:xfrm>
          <a:prstGeom prst="rect">
            <a:avLst/>
          </a:prstGeom>
        </p:spPr>
      </p:pic>
      <p:pic>
        <p:nvPicPr>
          <p:cNvPr id="31" name="Picture 146" descr="\documentclass{article}&#10;\usepackage{amsmath}&#10;\pagestyle{empty}&#10;\begin{document}&#10;&#10;$\boldsymbol{p}_{i}$&#10;&#10;&#10;\end{document}" title="IguanaTex Bitmap Display">
            <a:extLst>
              <a:ext uri="{FF2B5EF4-FFF2-40B4-BE49-F238E27FC236}">
                <a16:creationId xmlns:a16="http://schemas.microsoft.com/office/drawing/2014/main" id="{A125E8A0-A638-7604-F055-E8F0492A5CC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870" y="2261466"/>
            <a:ext cx="280116" cy="225649"/>
          </a:xfrm>
          <a:prstGeom prst="rect">
            <a:avLst/>
          </a:prstGeom>
        </p:spPr>
      </p:pic>
      <p:pic>
        <p:nvPicPr>
          <p:cNvPr id="32" name="Picture 147" descr="\documentclass{article}&#10;\usepackage{amsmath}&#10;\pagestyle{empty}&#10;\begin{document}&#10;&#10;$\boldsymbol{x}_{j}$&#10;&#10;&#10;\end{document}" title="IguanaTex Bitmap Display">
            <a:extLst>
              <a:ext uri="{FF2B5EF4-FFF2-40B4-BE49-F238E27FC236}">
                <a16:creationId xmlns:a16="http://schemas.microsoft.com/office/drawing/2014/main" id="{65BC22A2-C301-AB95-9A9B-01DDD304378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381" y="2140510"/>
            <a:ext cx="294085" cy="252315"/>
          </a:xfrm>
          <a:prstGeom prst="rect">
            <a:avLst/>
          </a:prstGeom>
        </p:spPr>
      </p:pic>
      <p:pic>
        <p:nvPicPr>
          <p:cNvPr id="33" name="Picture 151" descr="\documentclass{article}&#10;\usepackage{amsmath}&#10;\pagestyle{empty}&#10;\begin{document}&#10;&#10;$\boldsymbol{\mu}_{j}$&#10;&#10;&#10;\end{document}" title="IguanaTex Bitmap Display">
            <a:extLst>
              <a:ext uri="{FF2B5EF4-FFF2-40B4-BE49-F238E27FC236}">
                <a16:creationId xmlns:a16="http://schemas.microsoft.com/office/drawing/2014/main" id="{5C529E83-BD94-CDD2-67D5-06367E4FC75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356" y="1737014"/>
            <a:ext cx="303172" cy="278699"/>
          </a:xfrm>
          <a:prstGeom prst="rect">
            <a:avLst/>
          </a:prstGeom>
        </p:spPr>
      </p:pic>
      <p:pic>
        <p:nvPicPr>
          <p:cNvPr id="34" name="Picture 152" descr="\documentclass{article}&#10;\usepackage{amsmath}&#10;\usepackage{amsfonts}&#10;\usepackage{xcolor}&#10;\pagestyle{empty}&#10;\begin{document}&#10;\newcommand{\indep}{\perp \!\!\! \perp}&#10;&#10;$$&#10;\boldsymbol{\Sigma}_{j}&#10;$$&#10;&#10;\end{document}" title="IguanaTex Bitmap Display">
            <a:extLst>
              <a:ext uri="{FF2B5EF4-FFF2-40B4-BE49-F238E27FC236}">
                <a16:creationId xmlns:a16="http://schemas.microsoft.com/office/drawing/2014/main" id="{53B01BC1-7D1C-B0E7-DED9-D55370917BE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074" y="3012905"/>
            <a:ext cx="332956" cy="320791"/>
          </a:xfrm>
          <a:prstGeom prst="rect">
            <a:avLst/>
          </a:prstGeom>
        </p:spPr>
      </p:pic>
      <p:pic>
        <p:nvPicPr>
          <p:cNvPr id="60" name="Image 59" descr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boldsymbol{\psi} (\boldsymbol{\rho}_i)&#10;$$&#10;&#10;\end{document}" title="IguanaTex Bitmap Display">
            <a:extLst>
              <a:ext uri="{FF2B5EF4-FFF2-40B4-BE49-F238E27FC236}">
                <a16:creationId xmlns:a16="http://schemas.microsoft.com/office/drawing/2014/main" id="{42934C61-C68B-77B7-F939-18138260558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10" y="1304073"/>
            <a:ext cx="483021" cy="203757"/>
          </a:xfrm>
          <a:prstGeom prst="rect">
            <a:avLst/>
          </a:prstGeom>
        </p:spPr>
      </p:pic>
      <p:cxnSp>
        <p:nvCxnSpPr>
          <p:cNvPr id="37" name="Straight Arrow Connector 158">
            <a:extLst>
              <a:ext uri="{FF2B5EF4-FFF2-40B4-BE49-F238E27FC236}">
                <a16:creationId xmlns:a16="http://schemas.microsoft.com/office/drawing/2014/main" id="{85E8530C-08BD-5972-BEDF-1702C6056FCC}"/>
              </a:ext>
            </a:extLst>
          </p:cNvPr>
          <p:cNvCxnSpPr>
            <a:cxnSpLocks/>
            <a:stCxn id="39" idx="6"/>
            <a:endCxn id="18" idx="4"/>
          </p:cNvCxnSpPr>
          <p:nvPr/>
        </p:nvCxnSpPr>
        <p:spPr>
          <a:xfrm>
            <a:off x="1360800" y="1392776"/>
            <a:ext cx="182024" cy="637354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dash"/>
            <a:miter/>
            <a:tailEnd type="arrow"/>
          </a:ln>
        </p:spPr>
      </p:cxnSp>
      <p:sp>
        <p:nvSpPr>
          <p:cNvPr id="39" name="Oval 15 2">
            <a:extLst>
              <a:ext uri="{FF2B5EF4-FFF2-40B4-BE49-F238E27FC236}">
                <a16:creationId xmlns:a16="http://schemas.microsoft.com/office/drawing/2014/main" id="{EF13F12A-E8C9-FF86-72A7-F61B5EF0D13D}"/>
              </a:ext>
            </a:extLst>
          </p:cNvPr>
          <p:cNvSpPr/>
          <p:nvPr/>
        </p:nvSpPr>
        <p:spPr>
          <a:xfrm>
            <a:off x="576277" y="608253"/>
            <a:ext cx="919126" cy="91912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noFill/>
          <a:ln w="38103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0" name="Picture 157" descr="\documentclass{article}&#10;\usepackage{amsmath}&#10;\pagestyle{empty}&#10;\begin{document}&#10;&#10;$\boldsymbol{\rho}_{i}$&#10;&#10;&#10;\end{document}" title="IguanaTex Bitmap Display">
            <a:extLst>
              <a:ext uri="{FF2B5EF4-FFF2-40B4-BE49-F238E27FC236}">
                <a16:creationId xmlns:a16="http://schemas.microsoft.com/office/drawing/2014/main" id="{0A94CAA9-46AC-258C-B76E-9C12DF3B731B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37" y="950279"/>
            <a:ext cx="276207" cy="235075"/>
          </a:xfrm>
          <a:prstGeom prst="rect">
            <a:avLst/>
          </a:prstGeom>
        </p:spPr>
      </p:pic>
      <p:sp>
        <p:nvSpPr>
          <p:cNvPr id="41" name="Title 1 2">
            <a:extLst>
              <a:ext uri="{FF2B5EF4-FFF2-40B4-BE49-F238E27FC236}">
                <a16:creationId xmlns:a16="http://schemas.microsoft.com/office/drawing/2014/main" id="{74833538-3232-5E9A-74ED-3879BDD21EC1}"/>
              </a:ext>
            </a:extLst>
          </p:cNvPr>
          <p:cNvSpPr txBox="1">
            <a:spLocks/>
          </p:cNvSpPr>
          <p:nvPr/>
        </p:nvSpPr>
        <p:spPr>
          <a:xfrm>
            <a:off x="8774431" y="178345"/>
            <a:ext cx="3446733" cy="138495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600" b="1" i="0" kern="1200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2000" b="0" dirty="0">
                <a:solidFill>
                  <a:srgbClr val="FF0000"/>
                </a:solidFill>
                <a:latin typeface="+mn-lt"/>
              </a:rPr>
              <a:t>Challenge 2: </a:t>
            </a:r>
          </a:p>
          <a:p>
            <a:pPr algn="ctr"/>
            <a:r>
              <a:rPr lang="en-GB" sz="2000" dirty="0">
                <a:solidFill>
                  <a:srgbClr val="FF0000"/>
                </a:solidFill>
                <a:latin typeface="+mn-lt"/>
              </a:rPr>
              <a:t>unit-simplex constraint</a:t>
            </a:r>
          </a:p>
        </p:txBody>
      </p:sp>
      <p:pic>
        <p:nvPicPr>
          <p:cNvPr id="42" name="Picture 52 1" descr="A red triangle sign with a exclamation mark&#10;&#10;Description automatically generated with medium confidence">
            <a:extLst>
              <a:ext uri="{FF2B5EF4-FFF2-40B4-BE49-F238E27FC236}">
                <a16:creationId xmlns:a16="http://schemas.microsoft.com/office/drawing/2014/main" id="{9E25D3A9-160E-3C59-E0B0-26633F01CB5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965" y="349940"/>
            <a:ext cx="1284919" cy="735908"/>
          </a:xfrm>
          <a:prstGeom prst="rect">
            <a:avLst/>
          </a:prstGeom>
        </p:spPr>
      </p:pic>
      <p:pic>
        <p:nvPicPr>
          <p:cNvPr id="6" name="Image 5" descr="\documentclass{article}&#10;\usepackage{amsmath}&#10;\usepackage{amsfonts}&#10;\usepackage{xcolor}&#10;\pagestyle{empty}&#10;\begin{document}&#10;\newcommand{\indep}{\perp \!\!\! \perp}&#10;&#10;$$&#10;\textcolor{teal}{\boldsymbol{y}_{i}|. \sim \mathcal N_G \left(\boldsymbol{X} \boldsymbol{p}_{i}, \sum_{j=1}^{J} p_{ji}^2 \boldsymbol{\Sigma}_j \right)}&#10;$$&#10;&#10;\end{document}" title="IguanaTex Bitmap Display">
            <a:extLst>
              <a:ext uri="{FF2B5EF4-FFF2-40B4-BE49-F238E27FC236}">
                <a16:creationId xmlns:a16="http://schemas.microsoft.com/office/drawing/2014/main" id="{705ACE4C-9615-4F8B-8EC7-E6200AB9BA20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57" y="729788"/>
            <a:ext cx="3140687" cy="912141"/>
          </a:xfrm>
          <a:prstGeom prst="rect">
            <a:avLst/>
          </a:prstGeom>
        </p:spPr>
      </p:pic>
      <p:grpSp>
        <p:nvGrpSpPr>
          <p:cNvPr id="38" name="Group 148">
            <a:extLst>
              <a:ext uri="{FF2B5EF4-FFF2-40B4-BE49-F238E27FC236}">
                <a16:creationId xmlns:a16="http://schemas.microsoft.com/office/drawing/2014/main" id="{E24AA840-1FFE-8B07-8615-6A469EF1FE55}"/>
              </a:ext>
            </a:extLst>
          </p:cNvPr>
          <p:cNvGrpSpPr/>
          <p:nvPr/>
        </p:nvGrpSpPr>
        <p:grpSpPr>
          <a:xfrm>
            <a:off x="3082870" y="1776757"/>
            <a:ext cx="919126" cy="919126"/>
            <a:chOff x="3561792" y="1985187"/>
            <a:chExt cx="719998" cy="719998"/>
          </a:xfrm>
        </p:grpSpPr>
        <p:sp>
          <p:nvSpPr>
            <p:cNvPr id="43" name="Oval 6">
              <a:extLst>
                <a:ext uri="{FF2B5EF4-FFF2-40B4-BE49-F238E27FC236}">
                  <a16:creationId xmlns:a16="http://schemas.microsoft.com/office/drawing/2014/main" id="{5D25B91B-1FF6-B0C1-82E5-78A7EB2AEE76}"/>
                </a:ext>
              </a:extLst>
            </p:cNvPr>
            <p:cNvSpPr/>
            <p:nvPr/>
          </p:nvSpPr>
          <p:spPr>
            <a:xfrm>
              <a:off x="3561792" y="1985187"/>
              <a:ext cx="719998" cy="71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7E6E6"/>
            </a:solidFill>
            <a:ln w="38100" cap="flat">
              <a:solidFill>
                <a:srgbClr val="000000"/>
              </a:solidFill>
              <a:prstDash val="dash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pic>
          <p:nvPicPr>
            <p:cNvPr id="44" name="Picture 150" descr="\documentclass{article}&#10;\usepackage{amsmath}&#10;\pagestyle{empty}&#10;\begin{document}&#10;&#10;$\boldsymbol{y}_{i}$&#10;&#10;&#10;\end{document}" title="IguanaTex Bitmap Display">
              <a:extLst>
                <a:ext uri="{FF2B5EF4-FFF2-40B4-BE49-F238E27FC236}">
                  <a16:creationId xmlns:a16="http://schemas.microsoft.com/office/drawing/2014/main" id="{D59DA0A7-DFF7-3E24-2F14-6BE1FC5BF196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2544" y="2254384"/>
              <a:ext cx="218494" cy="181604"/>
            </a:xfrm>
            <a:prstGeom prst="rect">
              <a:avLst/>
            </a:prstGeom>
            <a:solidFill>
              <a:srgbClr val="E7E6E6"/>
            </a:solidFill>
            <a:ln w="3175">
              <a:solidFill>
                <a:schemeClr val="tx1"/>
              </a:solidFill>
              <a:prstDash val="dash"/>
            </a:ln>
          </p:spPr>
        </p:pic>
      </p:grpSp>
      <p:pic>
        <p:nvPicPr>
          <p:cNvPr id="26" name="Image 25" descr="\documentclass{article}&#10;\pagestyle{empty} &#10;&#10;%%% key packages&#10;\usepackage[utf8]{inputenc}&#10;\usepackage{amsmath, bbm}&#10;\usepackage{amssymb, amsfonts}&#10;\usepackage{xcolor}&#10;&#10;&#10;\begin{document}&#10;\color{blue}&#10;\begin{equation*}&#10;\begin{bmatrix}&#10;\frac{\partial \ell_{\boldsymbol{\zeta}} (\boldsymbol{y}| \boldsymbol{X}, \boldsymbol{p})}{\partial \theta_j}&#10;\end{bmatrix}_{j &lt; J}&#10;  =  \sum_{l=1}^J \frac{\partial \ell_{\boldsymbol{\zeta}} (\boldsymbol{y}| \boldsymbol{X}, \boldsymbol{p})}{\partial p_l} \frac{\partial p_l}{\partial \theta_j} &#10;\end{equation*}&#10;&#10;\end{document}&#10;" title="IguanaTex Bitmap Display">
            <a:extLst>
              <a:ext uri="{FF2B5EF4-FFF2-40B4-BE49-F238E27FC236}">
                <a16:creationId xmlns:a16="http://schemas.microsoft.com/office/drawing/2014/main" id="{B03ABB26-07FB-0060-5D82-E670BDB910CD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41" y="3618309"/>
            <a:ext cx="4215545" cy="743920"/>
          </a:xfrm>
          <a:prstGeom prst="rect">
            <a:avLst/>
          </a:prstGeom>
        </p:spPr>
      </p:pic>
      <p:cxnSp>
        <p:nvCxnSpPr>
          <p:cNvPr id="62" name="Straight Connector 73 2">
            <a:extLst>
              <a:ext uri="{FF2B5EF4-FFF2-40B4-BE49-F238E27FC236}">
                <a16:creationId xmlns:a16="http://schemas.microsoft.com/office/drawing/2014/main" id="{6CEB1DC3-B974-C0FD-ABB9-23924FBEEAF3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408221" y="1405952"/>
            <a:ext cx="557889" cy="162664"/>
          </a:xfrm>
          <a:prstGeom prst="straightConnector1">
            <a:avLst/>
          </a:prstGeom>
          <a:noFill/>
          <a:ln w="38103" cap="flat">
            <a:solidFill>
              <a:srgbClr val="000000"/>
            </a:solidFill>
            <a:prstDash val="solid"/>
            <a:miter/>
          </a:ln>
        </p:spPr>
      </p:cxnSp>
      <p:sp>
        <p:nvSpPr>
          <p:cNvPr id="129" name="TextBox 24 1 2">
            <a:extLst>
              <a:ext uri="{FF2B5EF4-FFF2-40B4-BE49-F238E27FC236}">
                <a16:creationId xmlns:a16="http://schemas.microsoft.com/office/drawing/2014/main" id="{CEC43A37-0279-9BB6-493F-8BF26479C8B8}"/>
              </a:ext>
            </a:extLst>
          </p:cNvPr>
          <p:cNvSpPr txBox="1"/>
          <p:nvPr/>
        </p:nvSpPr>
        <p:spPr>
          <a:xfrm>
            <a:off x="1238740" y="3078591"/>
            <a:ext cx="2420782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u="none" strike="noStrike" kern="1200" cap="none" spc="0" baseline="0" dirty="0">
                <a:solidFill>
                  <a:srgbClr val="0D0D0D"/>
                </a:solidFill>
                <a:uFillTx/>
                <a:cs typeface="Times New Roman" pitchFamily="18"/>
              </a:rPr>
              <a:t>Chain-rule formula: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i="1" dirty="0">
                <a:solidFill>
                  <a:srgbClr val="0D0D0D"/>
                </a:solidFill>
                <a:cs typeface="Times New Roman" pitchFamily="18"/>
              </a:rPr>
              <a:t>first order</a:t>
            </a:r>
            <a:endParaRPr lang="en-GB" sz="1600" b="0" i="1" u="none" strike="noStrike" kern="1200" cap="none" spc="0" baseline="0" dirty="0">
              <a:solidFill>
                <a:srgbClr val="0D0D0D"/>
              </a:solidFill>
              <a:uFillTx/>
              <a:cs typeface="Times New Roman" pitchFamily="18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6DB0BD5-0036-B71F-A396-CEB043ACB01E}"/>
              </a:ext>
            </a:extLst>
          </p:cNvPr>
          <p:cNvSpPr txBox="1"/>
          <p:nvPr/>
        </p:nvSpPr>
        <p:spPr>
          <a:xfrm>
            <a:off x="-1893107" y="-13813"/>
            <a:ext cx="9554826" cy="5043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Autofit/>
          </a:bodyPr>
          <a:lstStyle/>
          <a:p>
            <a:pPr marL="0" marR="0" lvl="0" indent="0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i="0" u="none" strike="noStrike" kern="1200" cap="none" spc="0" baseline="0" dirty="0">
                <a:solidFill>
                  <a:srgbClr val="00B050"/>
                </a:solidFill>
                <a:uFillTx/>
                <a:latin typeface="Century Gothic" pitchFamily="34"/>
              </a:rPr>
              <a:t>Step 3: generative model of </a:t>
            </a:r>
            <a:r>
              <a:rPr lang="en-GB" sz="2400" b="1" i="0" u="none" strike="noStrike" kern="1200" cap="none" spc="0" baseline="0" dirty="0" err="1">
                <a:solidFill>
                  <a:srgbClr val="00B050"/>
                </a:solidFill>
                <a:uFillTx/>
                <a:latin typeface="Century Gothic" pitchFamily="34"/>
              </a:rPr>
              <a:t>DeCoVarT</a:t>
            </a:r>
            <a:endParaRPr lang="en-GB" sz="2400" b="1" i="0" u="none" strike="noStrike" kern="1200" cap="none" spc="0" baseline="0" dirty="0">
              <a:solidFill>
                <a:srgbClr val="00B050"/>
              </a:solidFill>
              <a:uFillTx/>
              <a:latin typeface="Century Gothic" pitchFamily="34"/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3E674AC-40EF-AC4E-6156-47F9DCF29870}"/>
              </a:ext>
            </a:extLst>
          </p:cNvPr>
          <p:cNvGrpSpPr/>
          <p:nvPr/>
        </p:nvGrpSpPr>
        <p:grpSpPr>
          <a:xfrm>
            <a:off x="0" y="6226150"/>
            <a:ext cx="12229123" cy="675545"/>
            <a:chOff x="131412" y="7537102"/>
            <a:chExt cx="12229123" cy="675545"/>
          </a:xfrm>
        </p:grpSpPr>
        <p:sp>
          <p:nvSpPr>
            <p:cNvPr id="35" name="Google Shape;9794;p128">
              <a:extLst>
                <a:ext uri="{FF2B5EF4-FFF2-40B4-BE49-F238E27FC236}">
                  <a16:creationId xmlns:a16="http://schemas.microsoft.com/office/drawing/2014/main" id="{43CEAC40-DD6E-ED40-4C37-BFAD30E8F8ED}"/>
                </a:ext>
              </a:extLst>
            </p:cNvPr>
            <p:cNvSpPr txBox="1"/>
            <p:nvPr/>
          </p:nvSpPr>
          <p:spPr>
            <a:xfrm>
              <a:off x="131412" y="7613302"/>
              <a:ext cx="12211938" cy="599345"/>
            </a:xfrm>
            <a:prstGeom prst="rect">
              <a:avLst/>
            </a:prstGeom>
            <a:solidFill>
              <a:srgbClr val="00B0F6"/>
            </a:solidFill>
            <a:ln>
              <a:noFill/>
            </a:ln>
          </p:spPr>
          <p:txBody>
            <a:bodyPr spcFirstLastPara="1" wrap="square" lIns="18000" tIns="10800" rIns="18000" bIns="1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9795;p128">
              <a:extLst>
                <a:ext uri="{FF2B5EF4-FFF2-40B4-BE49-F238E27FC236}">
                  <a16:creationId xmlns:a16="http://schemas.microsoft.com/office/drawing/2014/main" id="{CE7E5E21-DA71-C1B2-6EDB-A55B8CFAD75D}"/>
                </a:ext>
              </a:extLst>
            </p:cNvPr>
            <p:cNvSpPr/>
            <p:nvPr/>
          </p:nvSpPr>
          <p:spPr>
            <a:xfrm>
              <a:off x="1258711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" name="Google Shape;9796;p128">
              <a:extLst>
                <a:ext uri="{FF2B5EF4-FFF2-40B4-BE49-F238E27FC236}">
                  <a16:creationId xmlns:a16="http://schemas.microsoft.com/office/drawing/2014/main" id="{D082A23F-B5FD-894C-7158-8CEAAE574FD5}"/>
                </a:ext>
              </a:extLst>
            </p:cNvPr>
            <p:cNvSpPr txBox="1"/>
            <p:nvPr/>
          </p:nvSpPr>
          <p:spPr>
            <a:xfrm>
              <a:off x="160124" y="7735959"/>
              <a:ext cx="1095952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" tIns="54000" rIns="18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Introduction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46" name="Google Shape;9797;p128">
              <a:extLst>
                <a:ext uri="{FF2B5EF4-FFF2-40B4-BE49-F238E27FC236}">
                  <a16:creationId xmlns:a16="http://schemas.microsoft.com/office/drawing/2014/main" id="{BE9BD643-B710-6146-D28A-CF4874DE7E46}"/>
                </a:ext>
              </a:extLst>
            </p:cNvPr>
            <p:cNvSpPr txBox="1"/>
            <p:nvPr/>
          </p:nvSpPr>
          <p:spPr>
            <a:xfrm>
              <a:off x="1969552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Mixture models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47" name="Google Shape;9798;p128">
              <a:extLst>
                <a:ext uri="{FF2B5EF4-FFF2-40B4-BE49-F238E27FC236}">
                  <a16:creationId xmlns:a16="http://schemas.microsoft.com/office/drawing/2014/main" id="{078B777A-032A-CDE9-E0CA-A3830C0C9441}"/>
                </a:ext>
              </a:extLst>
            </p:cNvPr>
            <p:cNvSpPr txBox="1"/>
            <p:nvPr/>
          </p:nvSpPr>
          <p:spPr>
            <a:xfrm>
              <a:off x="628516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Deconvolution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49" name="Google Shape;9799;p128">
              <a:extLst>
                <a:ext uri="{FF2B5EF4-FFF2-40B4-BE49-F238E27FC236}">
                  <a16:creationId xmlns:a16="http://schemas.microsoft.com/office/drawing/2014/main" id="{EF63854B-E27A-6A24-9548-A535650D6081}"/>
                </a:ext>
              </a:extLst>
            </p:cNvPr>
            <p:cNvSpPr txBox="1"/>
            <p:nvPr/>
          </p:nvSpPr>
          <p:spPr>
            <a:xfrm>
              <a:off x="1050142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Perspectives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51" name="Google Shape;9800;p128">
              <a:extLst>
                <a:ext uri="{FF2B5EF4-FFF2-40B4-BE49-F238E27FC236}">
                  <a16:creationId xmlns:a16="http://schemas.microsoft.com/office/drawing/2014/main" id="{9DAD9B72-34B7-A4B0-8D48-70DDC546BCDD}"/>
                </a:ext>
              </a:extLst>
            </p:cNvPr>
            <p:cNvSpPr/>
            <p:nvPr/>
          </p:nvSpPr>
          <p:spPr>
            <a:xfrm>
              <a:off x="1442273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Google Shape;9801;p128">
              <a:extLst>
                <a:ext uri="{FF2B5EF4-FFF2-40B4-BE49-F238E27FC236}">
                  <a16:creationId xmlns:a16="http://schemas.microsoft.com/office/drawing/2014/main" id="{18AD634A-183F-67C9-EE76-77797B22A17B}"/>
                </a:ext>
              </a:extLst>
            </p:cNvPr>
            <p:cNvSpPr/>
            <p:nvPr/>
          </p:nvSpPr>
          <p:spPr>
            <a:xfrm>
              <a:off x="1625835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Google Shape;9802;p128">
              <a:extLst>
                <a:ext uri="{FF2B5EF4-FFF2-40B4-BE49-F238E27FC236}">
                  <a16:creationId xmlns:a16="http://schemas.microsoft.com/office/drawing/2014/main" id="{A5D935E7-EECE-DCF5-0829-A2B8EB76D0F3}"/>
                </a:ext>
              </a:extLst>
            </p:cNvPr>
            <p:cNvSpPr/>
            <p:nvPr/>
          </p:nvSpPr>
          <p:spPr>
            <a:xfrm>
              <a:off x="1809397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9813;p128">
              <a:extLst>
                <a:ext uri="{FF2B5EF4-FFF2-40B4-BE49-F238E27FC236}">
                  <a16:creationId xmlns:a16="http://schemas.microsoft.com/office/drawing/2014/main" id="{E14E02D7-ACFD-E951-82C0-D93BF1B29D79}"/>
                </a:ext>
              </a:extLst>
            </p:cNvPr>
            <p:cNvSpPr/>
            <p:nvPr/>
          </p:nvSpPr>
          <p:spPr>
            <a:xfrm>
              <a:off x="8724374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9814;p128">
              <a:extLst>
                <a:ext uri="{FF2B5EF4-FFF2-40B4-BE49-F238E27FC236}">
                  <a16:creationId xmlns:a16="http://schemas.microsoft.com/office/drawing/2014/main" id="{DE02C5CA-92F7-DDE7-6675-85D1D60D76F6}"/>
                </a:ext>
              </a:extLst>
            </p:cNvPr>
            <p:cNvSpPr/>
            <p:nvPr/>
          </p:nvSpPr>
          <p:spPr>
            <a:xfrm>
              <a:off x="8907936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Google Shape;9815;p128">
              <a:extLst>
                <a:ext uri="{FF2B5EF4-FFF2-40B4-BE49-F238E27FC236}">
                  <a16:creationId xmlns:a16="http://schemas.microsoft.com/office/drawing/2014/main" id="{C3519338-D75D-D138-E606-22656E21C060}"/>
                </a:ext>
              </a:extLst>
            </p:cNvPr>
            <p:cNvSpPr/>
            <p:nvPr/>
          </p:nvSpPr>
          <p:spPr>
            <a:xfrm>
              <a:off x="9091498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" name="Google Shape;9816;p128">
              <a:extLst>
                <a:ext uri="{FF2B5EF4-FFF2-40B4-BE49-F238E27FC236}">
                  <a16:creationId xmlns:a16="http://schemas.microsoft.com/office/drawing/2014/main" id="{FD8313AE-863E-5034-791E-A51FFA8F8075}"/>
                </a:ext>
              </a:extLst>
            </p:cNvPr>
            <p:cNvSpPr/>
            <p:nvPr/>
          </p:nvSpPr>
          <p:spPr>
            <a:xfrm>
              <a:off x="9275060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" name="Google Shape;9817;p128">
              <a:extLst>
                <a:ext uri="{FF2B5EF4-FFF2-40B4-BE49-F238E27FC236}">
                  <a16:creationId xmlns:a16="http://schemas.microsoft.com/office/drawing/2014/main" id="{C32D6F82-D200-52CE-2E79-E7FF45C0F9E2}"/>
                </a:ext>
              </a:extLst>
            </p:cNvPr>
            <p:cNvSpPr/>
            <p:nvPr/>
          </p:nvSpPr>
          <p:spPr>
            <a:xfrm>
              <a:off x="9458622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9818;p128">
              <a:extLst>
                <a:ext uri="{FF2B5EF4-FFF2-40B4-BE49-F238E27FC236}">
                  <a16:creationId xmlns:a16="http://schemas.microsoft.com/office/drawing/2014/main" id="{C90E6A93-AA4A-15B7-F454-C82E121527EA}"/>
                </a:ext>
              </a:extLst>
            </p:cNvPr>
            <p:cNvSpPr/>
            <p:nvPr/>
          </p:nvSpPr>
          <p:spPr>
            <a:xfrm>
              <a:off x="9642184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8" name="Google Shape;9819;p128">
              <a:extLst>
                <a:ext uri="{FF2B5EF4-FFF2-40B4-BE49-F238E27FC236}">
                  <a16:creationId xmlns:a16="http://schemas.microsoft.com/office/drawing/2014/main" id="{5D6987B0-FA08-3E8D-FC8F-8D67964BF6B2}"/>
                </a:ext>
              </a:extLst>
            </p:cNvPr>
            <p:cNvSpPr/>
            <p:nvPr/>
          </p:nvSpPr>
          <p:spPr>
            <a:xfrm>
              <a:off x="9825746" y="7937101"/>
              <a:ext cx="139117" cy="140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0" name="Google Shape;9820;p128">
              <a:extLst>
                <a:ext uri="{FF2B5EF4-FFF2-40B4-BE49-F238E27FC236}">
                  <a16:creationId xmlns:a16="http://schemas.microsoft.com/office/drawing/2014/main" id="{E8EBD613-1381-1982-58BD-9A6FE7436210}"/>
                </a:ext>
              </a:extLst>
            </p:cNvPr>
            <p:cNvSpPr/>
            <p:nvPr/>
          </p:nvSpPr>
          <p:spPr>
            <a:xfrm>
              <a:off x="10009308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2" name="Google Shape;9821;p128">
              <a:extLst>
                <a:ext uri="{FF2B5EF4-FFF2-40B4-BE49-F238E27FC236}">
                  <a16:creationId xmlns:a16="http://schemas.microsoft.com/office/drawing/2014/main" id="{CF612E26-02D2-0614-582E-8C47AB9D132F}"/>
                </a:ext>
              </a:extLst>
            </p:cNvPr>
            <p:cNvSpPr/>
            <p:nvPr/>
          </p:nvSpPr>
          <p:spPr>
            <a:xfrm>
              <a:off x="10192870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" name="Google Shape;9822;p128">
              <a:extLst>
                <a:ext uri="{FF2B5EF4-FFF2-40B4-BE49-F238E27FC236}">
                  <a16:creationId xmlns:a16="http://schemas.microsoft.com/office/drawing/2014/main" id="{B50E88BE-36B9-0A34-B1C0-978150590D26}"/>
                </a:ext>
              </a:extLst>
            </p:cNvPr>
            <p:cNvSpPr/>
            <p:nvPr/>
          </p:nvSpPr>
          <p:spPr>
            <a:xfrm>
              <a:off x="10376432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" name="Google Shape;9823;p128">
              <a:extLst>
                <a:ext uri="{FF2B5EF4-FFF2-40B4-BE49-F238E27FC236}">
                  <a16:creationId xmlns:a16="http://schemas.microsoft.com/office/drawing/2014/main" id="{B3ECE6D2-65CA-D763-0C9D-1439A0F90A55}"/>
                </a:ext>
              </a:extLst>
            </p:cNvPr>
            <p:cNvSpPr/>
            <p:nvPr/>
          </p:nvSpPr>
          <p:spPr>
            <a:xfrm>
              <a:off x="11652463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" name="Google Shape;9824;p128">
              <a:extLst>
                <a:ext uri="{FF2B5EF4-FFF2-40B4-BE49-F238E27FC236}">
                  <a16:creationId xmlns:a16="http://schemas.microsoft.com/office/drawing/2014/main" id="{6B372FCC-C73B-D30C-23C4-C7C45EFD1C12}"/>
                </a:ext>
              </a:extLst>
            </p:cNvPr>
            <p:cNvSpPr/>
            <p:nvPr/>
          </p:nvSpPr>
          <p:spPr>
            <a:xfrm>
              <a:off x="1183458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" name="Google Shape;9825;p128">
              <a:extLst>
                <a:ext uri="{FF2B5EF4-FFF2-40B4-BE49-F238E27FC236}">
                  <a16:creationId xmlns:a16="http://schemas.microsoft.com/office/drawing/2014/main" id="{376D16D9-86D3-41DE-8CDC-616503015EBC}"/>
                </a:ext>
              </a:extLst>
            </p:cNvPr>
            <p:cNvSpPr/>
            <p:nvPr/>
          </p:nvSpPr>
          <p:spPr>
            <a:xfrm>
              <a:off x="1202302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" name="Google Shape;9831;p128">
              <a:extLst>
                <a:ext uri="{FF2B5EF4-FFF2-40B4-BE49-F238E27FC236}">
                  <a16:creationId xmlns:a16="http://schemas.microsoft.com/office/drawing/2014/main" id="{35288F6F-0FF6-A927-B92A-14990152D771}"/>
                </a:ext>
              </a:extLst>
            </p:cNvPr>
            <p:cNvSpPr/>
            <p:nvPr/>
          </p:nvSpPr>
          <p:spPr>
            <a:xfrm>
              <a:off x="764084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" name="Google Shape;9832;p128">
              <a:extLst>
                <a:ext uri="{FF2B5EF4-FFF2-40B4-BE49-F238E27FC236}">
                  <a16:creationId xmlns:a16="http://schemas.microsoft.com/office/drawing/2014/main" id="{E0700EEC-9C79-B8B1-86D1-A4B6B9911AFB}"/>
                </a:ext>
              </a:extLst>
            </p:cNvPr>
            <p:cNvSpPr/>
            <p:nvPr/>
          </p:nvSpPr>
          <p:spPr>
            <a:xfrm>
              <a:off x="7824411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0" name="Google Shape;9833;p128">
              <a:extLst>
                <a:ext uri="{FF2B5EF4-FFF2-40B4-BE49-F238E27FC236}">
                  <a16:creationId xmlns:a16="http://schemas.microsoft.com/office/drawing/2014/main" id="{A5842D72-729B-F9AE-6B2A-901E61F7063F}"/>
                </a:ext>
              </a:extLst>
            </p:cNvPr>
            <p:cNvSpPr/>
            <p:nvPr/>
          </p:nvSpPr>
          <p:spPr>
            <a:xfrm>
              <a:off x="8007973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1" name="Google Shape;9834;p128">
              <a:extLst>
                <a:ext uri="{FF2B5EF4-FFF2-40B4-BE49-F238E27FC236}">
                  <a16:creationId xmlns:a16="http://schemas.microsoft.com/office/drawing/2014/main" id="{E3B34AB9-6A59-45BC-6A2E-100925C4F7CF}"/>
                </a:ext>
              </a:extLst>
            </p:cNvPr>
            <p:cNvSpPr/>
            <p:nvPr/>
          </p:nvSpPr>
          <p:spPr>
            <a:xfrm>
              <a:off x="8191535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2" name="Google Shape;9835;p128">
              <a:extLst>
                <a:ext uri="{FF2B5EF4-FFF2-40B4-BE49-F238E27FC236}">
                  <a16:creationId xmlns:a16="http://schemas.microsoft.com/office/drawing/2014/main" id="{03ACCA8D-A3AE-E266-1709-57A5A37B7D2A}"/>
                </a:ext>
              </a:extLst>
            </p:cNvPr>
            <p:cNvSpPr/>
            <p:nvPr/>
          </p:nvSpPr>
          <p:spPr>
            <a:xfrm>
              <a:off x="8375097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" name="Google Shape;9836;p128">
              <a:extLst>
                <a:ext uri="{FF2B5EF4-FFF2-40B4-BE49-F238E27FC236}">
                  <a16:creationId xmlns:a16="http://schemas.microsoft.com/office/drawing/2014/main" id="{DD72C3EF-1759-7832-B30C-3AC4D2CB21A9}"/>
                </a:ext>
              </a:extLst>
            </p:cNvPr>
            <p:cNvSpPr/>
            <p:nvPr/>
          </p:nvSpPr>
          <p:spPr>
            <a:xfrm>
              <a:off x="855865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4" name="Espace réservé du numéro de diapositive 2">
              <a:extLst>
                <a:ext uri="{FF2B5EF4-FFF2-40B4-BE49-F238E27FC236}">
                  <a16:creationId xmlns:a16="http://schemas.microsoft.com/office/drawing/2014/main" id="{1F190946-9852-56AA-9CAB-80CB846AA077}"/>
                </a:ext>
              </a:extLst>
            </p:cNvPr>
            <p:cNvSpPr txBox="1">
              <a:spLocks/>
            </p:cNvSpPr>
            <p:nvPr/>
          </p:nvSpPr>
          <p:spPr>
            <a:xfrm>
              <a:off x="6039996" y="7537102"/>
              <a:ext cx="411955" cy="3651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 compatLnSpc="1">
              <a:noAutofit/>
            </a:bodyPr>
            <a:lstStyle>
              <a:defPPr>
                <a:defRPr lang="en-US"/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12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fld id="{947890D0-58DA-4F53-B9C8-1F7EB626E16D}" type="slidenum">
                <a:rPr lang="fr-FR" sz="1600" smtClean="0">
                  <a:solidFill>
                    <a:schemeClr val="accent1">
                      <a:lumMod val="50000"/>
                    </a:schemeClr>
                  </a:solidFill>
                </a:rPr>
                <a:pPr algn="ctr">
                  <a:defRPr/>
                </a:pPr>
                <a:t>52</a:t>
              </a:fld>
              <a:endParaRPr lang="fr-FR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5" name="Google Shape;9806;p128">
              <a:extLst>
                <a:ext uri="{FF2B5EF4-FFF2-40B4-BE49-F238E27FC236}">
                  <a16:creationId xmlns:a16="http://schemas.microsoft.com/office/drawing/2014/main" id="{C4F2E47E-9179-4E17-CC01-256E6EF10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452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6" name="Google Shape;9807;p128">
              <a:extLst>
                <a:ext uri="{FF2B5EF4-FFF2-40B4-BE49-F238E27FC236}">
                  <a16:creationId xmlns:a16="http://schemas.microsoft.com/office/drawing/2014/main" id="{8F0821C7-50D4-C87B-BB81-79586AFE0B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388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" name="Google Shape;9808;p128">
              <a:extLst>
                <a:ext uri="{FF2B5EF4-FFF2-40B4-BE49-F238E27FC236}">
                  <a16:creationId xmlns:a16="http://schemas.microsoft.com/office/drawing/2014/main" id="{091E6EF8-E7D4-C4C7-46DB-9A6F3CC2DE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23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148" name="Google Shape;9809;p128">
              <a:extLst>
                <a:ext uri="{FF2B5EF4-FFF2-40B4-BE49-F238E27FC236}">
                  <a16:creationId xmlns:a16="http://schemas.microsoft.com/office/drawing/2014/main" id="{8D24F224-AD47-67E2-46B2-EC0B6B25F1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259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9" name="Google Shape;9810;p128">
              <a:extLst>
                <a:ext uri="{FF2B5EF4-FFF2-40B4-BE49-F238E27FC236}">
                  <a16:creationId xmlns:a16="http://schemas.microsoft.com/office/drawing/2014/main" id="{EED0C825-D9C9-64AB-4127-E673AF656C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194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0" name="Google Shape;9811;p128">
              <a:extLst>
                <a:ext uri="{FF2B5EF4-FFF2-40B4-BE49-F238E27FC236}">
                  <a16:creationId xmlns:a16="http://schemas.microsoft.com/office/drawing/2014/main" id="{1E7425A1-CC83-814B-EF60-CADE827703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30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1" name="Google Shape;9812;p128">
              <a:extLst>
                <a:ext uri="{FF2B5EF4-FFF2-40B4-BE49-F238E27FC236}">
                  <a16:creationId xmlns:a16="http://schemas.microsoft.com/office/drawing/2014/main" id="{C5357D73-F6F0-FC0A-F4F4-D35B08AACC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065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2" name="Google Shape;9813;p128">
              <a:extLst>
                <a:ext uri="{FF2B5EF4-FFF2-40B4-BE49-F238E27FC236}">
                  <a16:creationId xmlns:a16="http://schemas.microsoft.com/office/drawing/2014/main" id="{17F70075-2A52-FD5D-CAE2-57E0C806E1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614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" name="Google Shape;9814;p128">
              <a:extLst>
                <a:ext uri="{FF2B5EF4-FFF2-40B4-BE49-F238E27FC236}">
                  <a16:creationId xmlns:a16="http://schemas.microsoft.com/office/drawing/2014/main" id="{86A24F53-3729-26D7-6444-DBBCBCD2EC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9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" name="Google Shape;9815;p128">
              <a:extLst>
                <a:ext uri="{FF2B5EF4-FFF2-40B4-BE49-F238E27FC236}">
                  <a16:creationId xmlns:a16="http://schemas.microsoft.com/office/drawing/2014/main" id="{8E08D3C5-6FEB-7F77-B3BA-527C6B273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3485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5" name="Google Shape;9816;p128">
              <a:extLst>
                <a:ext uri="{FF2B5EF4-FFF2-40B4-BE49-F238E27FC236}">
                  <a16:creationId xmlns:a16="http://schemas.microsoft.com/office/drawing/2014/main" id="{49C055E7-56C0-17DE-C02A-5A8CD18B78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4211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6" name="Google Shape;9831;p128">
              <a:extLst>
                <a:ext uri="{FF2B5EF4-FFF2-40B4-BE49-F238E27FC236}">
                  <a16:creationId xmlns:a16="http://schemas.microsoft.com/office/drawing/2014/main" id="{E8C72F2D-704F-22FB-6FF4-D0D501F95C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1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7" name="Google Shape;9832;p128">
              <a:extLst>
                <a:ext uri="{FF2B5EF4-FFF2-40B4-BE49-F238E27FC236}">
                  <a16:creationId xmlns:a16="http://schemas.microsoft.com/office/drawing/2014/main" id="{6B2C819A-0B53-22DE-774D-A2DB3CCD04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936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8" name="Google Shape;9833;p128">
              <a:extLst>
                <a:ext uri="{FF2B5EF4-FFF2-40B4-BE49-F238E27FC236}">
                  <a16:creationId xmlns:a16="http://schemas.microsoft.com/office/drawing/2014/main" id="{DC78CEFC-D9B1-F8DA-DFE8-76EB0EC8F8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872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9" name="Google Shape;9834;p128">
              <a:extLst>
                <a:ext uri="{FF2B5EF4-FFF2-40B4-BE49-F238E27FC236}">
                  <a16:creationId xmlns:a16="http://schemas.microsoft.com/office/drawing/2014/main" id="{FBA0C3F1-4712-2894-0DF5-4740D67121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807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" name="Google Shape;9835;p128">
              <a:extLst>
                <a:ext uri="{FF2B5EF4-FFF2-40B4-BE49-F238E27FC236}">
                  <a16:creationId xmlns:a16="http://schemas.microsoft.com/office/drawing/2014/main" id="{60BE0742-C6B0-A6A8-4B9B-329BFE083F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743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161" name="Google Shape;9836;p128">
              <a:extLst>
                <a:ext uri="{FF2B5EF4-FFF2-40B4-BE49-F238E27FC236}">
                  <a16:creationId xmlns:a16="http://schemas.microsoft.com/office/drawing/2014/main" id="{F2AD295C-4017-72B5-98B4-1A3DE1633B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78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38210198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 1">
            <a:extLst>
              <a:ext uri="{FF2B5EF4-FFF2-40B4-BE49-F238E27FC236}">
                <a16:creationId xmlns:a16="http://schemas.microsoft.com/office/drawing/2014/main" id="{8FAD09F0-715D-9716-2210-B878DC32505C}"/>
              </a:ext>
            </a:extLst>
          </p:cNvPr>
          <p:cNvSpPr txBox="1">
            <a:spLocks/>
          </p:cNvSpPr>
          <p:nvPr/>
        </p:nvSpPr>
        <p:spPr>
          <a:xfrm>
            <a:off x="7124700" y="436790"/>
            <a:ext cx="5588000" cy="138495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600" b="1" i="0" kern="1200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600" b="0" dirty="0">
                <a:solidFill>
                  <a:srgbClr val="FF0000"/>
                </a:solidFill>
              </a:rPr>
              <a:t>Challenge 3:  </a:t>
            </a:r>
            <a:r>
              <a:rPr lang="en-GB" sz="1600" dirty="0">
                <a:solidFill>
                  <a:srgbClr val="FF0000"/>
                </a:solidFill>
              </a:rPr>
              <a:t>Prove uniqueness of the solution</a:t>
            </a:r>
          </a:p>
        </p:txBody>
      </p:sp>
      <p:pic>
        <p:nvPicPr>
          <p:cNvPr id="8" name="Picture 7" descr="A red triangle sign with a exclamation mark&#10;&#10;Description automatically generated with medium confidence">
            <a:extLst>
              <a:ext uri="{FF2B5EF4-FFF2-40B4-BE49-F238E27FC236}">
                <a16:creationId xmlns:a16="http://schemas.microsoft.com/office/drawing/2014/main" id="{5D2DB36D-5A31-F063-DC0E-DAA615884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847" y="157816"/>
            <a:ext cx="1284919" cy="735908"/>
          </a:xfrm>
          <a:prstGeom prst="rect">
            <a:avLst/>
          </a:prstGeom>
        </p:spPr>
      </p:pic>
      <p:pic>
        <p:nvPicPr>
          <p:cNvPr id="16386" name="Picture 2 2" descr="Figure 4.7">
            <a:extLst>
              <a:ext uri="{FF2B5EF4-FFF2-40B4-BE49-F238E27FC236}">
                <a16:creationId xmlns:a16="http://schemas.microsoft.com/office/drawing/2014/main" id="{BF021692-A858-492C-E13C-289BD9D57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2" y="864195"/>
            <a:ext cx="6215385" cy="3971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03 3 1 1 1">
            <a:extLst>
              <a:ext uri="{FF2B5EF4-FFF2-40B4-BE49-F238E27FC236}">
                <a16:creationId xmlns:a16="http://schemas.microsoft.com/office/drawing/2014/main" id="{4ED6D88F-4E0B-495B-6904-A9EED090C9EF}"/>
              </a:ext>
            </a:extLst>
          </p:cNvPr>
          <p:cNvSpPr txBox="1"/>
          <p:nvPr/>
        </p:nvSpPr>
        <p:spPr>
          <a:xfrm>
            <a:off x="-235576" y="5150020"/>
            <a:ext cx="4045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Deal with multiple extrema using a simulated annealing approach</a:t>
            </a:r>
            <a:endParaRPr lang="en-US" sz="1600" i="1" dirty="0">
              <a:latin typeface="Century Gothic" panose="020B0502020202020204" pitchFamily="34" charset="0"/>
            </a:endParaRPr>
          </a:p>
        </p:txBody>
      </p:sp>
      <p:sp>
        <p:nvSpPr>
          <p:cNvPr id="13" name="ZoneTexte 103 3 1 1 2">
            <a:extLst>
              <a:ext uri="{FF2B5EF4-FFF2-40B4-BE49-F238E27FC236}">
                <a16:creationId xmlns:a16="http://schemas.microsoft.com/office/drawing/2014/main" id="{4BED0D63-1E0E-287E-3E40-5F4CCFDA6039}"/>
              </a:ext>
            </a:extLst>
          </p:cNvPr>
          <p:cNvSpPr txBox="1"/>
          <p:nvPr/>
        </p:nvSpPr>
        <p:spPr>
          <a:xfrm>
            <a:off x="6921500" y="4980842"/>
            <a:ext cx="558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Prove global </a:t>
            </a:r>
            <a:r>
              <a:rPr lang="en-US" sz="1600" b="1" dirty="0">
                <a:latin typeface="Century Gothic" panose="020B0502020202020204" pitchFamily="34" charset="0"/>
              </a:rPr>
              <a:t>concavity</a:t>
            </a:r>
            <a:r>
              <a:rPr lang="en-US" sz="1600" dirty="0">
                <a:latin typeface="Century Gothic" panose="020B0502020202020204" pitchFamily="34" charset="0"/>
              </a:rPr>
              <a:t> of the log-likelihood function</a:t>
            </a:r>
          </a:p>
          <a:p>
            <a:pPr algn="ctr"/>
            <a:endParaRPr lang="en-US" sz="1600" i="1" dirty="0">
              <a:latin typeface="Century Gothic" panose="020B0502020202020204" pitchFamily="34" charset="0"/>
            </a:endParaRPr>
          </a:p>
          <a:p>
            <a:pPr algn="ctr"/>
            <a:r>
              <a:rPr lang="en-US" sz="1600" dirty="0">
                <a:latin typeface="Century Gothic" panose="020B0502020202020204" pitchFamily="34" charset="0"/>
              </a:rPr>
              <a:t>Second derivative is negative everywhere.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C0CB3C-CD4C-B640-DA54-41F0A7F3B851}"/>
              </a:ext>
            </a:extLst>
          </p:cNvPr>
          <p:cNvSpPr txBox="1"/>
          <p:nvPr/>
        </p:nvSpPr>
        <p:spPr>
          <a:xfrm>
            <a:off x="3448510" y="5136242"/>
            <a:ext cx="3078124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242269"/>
                </a:solidFill>
                <a:uFillTx/>
                <a:latin typeface="Calibri"/>
              </a:defRPr>
            </a:lvl1pPr>
          </a:lstStyle>
          <a:p>
            <a:r>
              <a:rPr lang="en-GB" dirty="0" err="1">
                <a:latin typeface="Century Gothic" panose="020B0502020202020204" pitchFamily="34" charset="0"/>
              </a:rPr>
              <a:t>Miroslaw</a:t>
            </a:r>
            <a:r>
              <a:rPr lang="en-GB" dirty="0">
                <a:latin typeface="Century Gothic" panose="020B0502020202020204" pitchFamily="34" charset="0"/>
              </a:rPr>
              <a:t> </a:t>
            </a:r>
            <a:r>
              <a:rPr lang="en-GB" dirty="0" err="1">
                <a:latin typeface="Century Gothic" panose="020B0502020202020204" pitchFamily="34" charset="0"/>
              </a:rPr>
              <a:t>Blocho</a:t>
            </a:r>
            <a:r>
              <a:rPr lang="en-GB" dirty="0">
                <a:latin typeface="Century Gothic" panose="020B0502020202020204" pitchFamily="34" charset="0"/>
              </a:rPr>
              <a:t>, </a:t>
            </a:r>
          </a:p>
          <a:p>
            <a:r>
              <a:rPr lang="en-GB" i="1" dirty="0">
                <a:latin typeface="Century Gothic" panose="020B0502020202020204" pitchFamily="34" charset="0"/>
              </a:rPr>
              <a:t> Smart Delivery Systems</a:t>
            </a:r>
            <a:r>
              <a:rPr lang="en-GB" dirty="0">
                <a:latin typeface="Century Gothic" panose="020B0502020202020204" pitchFamily="34" charset="0"/>
              </a:rPr>
              <a:t>, 2020</a:t>
            </a:r>
          </a:p>
        </p:txBody>
      </p:sp>
      <p:pic>
        <p:nvPicPr>
          <p:cNvPr id="27" name="Picture 26" descr="A picture containing screenshot, text, line, diagram&#10;&#10;Description automatically generated">
            <a:extLst>
              <a:ext uri="{FF2B5EF4-FFF2-40B4-BE49-F238E27FC236}">
                <a16:creationId xmlns:a16="http://schemas.microsoft.com/office/drawing/2014/main" id="{C359FA5E-4261-0EC8-447C-CBB2C2F7E3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469" y="893724"/>
            <a:ext cx="5471531" cy="39422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87273B-BBC6-F3AB-F1A2-58F946B653F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13769816-012C-4027-9C2F-1A4D7A5F1BD8}" type="slidenum">
              <a:rPr lang="en-GB" smtClean="0"/>
              <a:pPr lvl="0"/>
              <a:t>53</a:t>
            </a:fld>
            <a:endParaRPr lang="en-GB"/>
          </a:p>
        </p:txBody>
      </p:sp>
      <p:pic>
        <p:nvPicPr>
          <p:cNvPr id="6" name="Picture 5" descr="\documentclass{article}&#10;\usepackage{amsmath,bbm, amssymb}&#10;\usepackage{xcolor}&#10;\pagestyle{empty}&#10;\begin{document}&#10;&#10;$$&#10;\longleftrightarrow&#10;$$&#10;&#10;&#10;\end{document}" title="IguanaTex Bitmap Display">
            <a:extLst>
              <a:ext uri="{FF2B5EF4-FFF2-40B4-BE49-F238E27FC236}">
                <a16:creationId xmlns:a16="http://schemas.microsoft.com/office/drawing/2014/main" id="{1AD4361E-8C8D-D2E2-981A-34FC0BE429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642" y="5314365"/>
            <a:ext cx="877715" cy="26819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0E758F-C170-636B-88AF-9D85B3D3528A}"/>
              </a:ext>
            </a:extLst>
          </p:cNvPr>
          <p:cNvSpPr txBox="1">
            <a:spLocks/>
          </p:cNvSpPr>
          <p:nvPr/>
        </p:nvSpPr>
        <p:spPr>
          <a:xfrm>
            <a:off x="103462" y="-19083"/>
            <a:ext cx="12095376" cy="5782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800" dirty="0">
                <a:solidFill>
                  <a:srgbClr val="00B050"/>
                </a:solidFill>
                <a:latin typeface="Century Gothic" panose="020B0502020202020204" pitchFamily="34" charset="0"/>
                <a:cs typeface="Arial" pitchFamily="34"/>
              </a:rPr>
              <a:t>Step 3: DeCovarT                                               </a:t>
            </a:r>
            <a:r>
              <a:rPr lang="en-GB" sz="2400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rPr>
              <a:t>iv</a:t>
            </a:r>
            <a:r>
              <a:rPr lang="en-GB" sz="2000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rPr>
              <a:t>) DeCovarT numerical challenges</a:t>
            </a:r>
          </a:p>
          <a:p>
            <a:endParaRPr lang="en-GB" sz="2400" dirty="0">
              <a:solidFill>
                <a:srgbClr val="FF0000"/>
              </a:solidFill>
              <a:latin typeface="Century Gothic" panose="020B0502020202020204" pitchFamily="34" charset="0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61965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Espace réservé du numéro de diapositive 2 1">
            <a:extLst>
              <a:ext uri="{FF2B5EF4-FFF2-40B4-BE49-F238E27FC236}">
                <a16:creationId xmlns:a16="http://schemas.microsoft.com/office/drawing/2014/main" id="{FD10C66A-B674-118A-BDF4-B6EEC8B7F41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947890D0-58DA-4F53-B9C8-1F7EB626E16D}" type="slidenum">
              <a:rPr lang="fr-FR" noProof="0" smtClean="0"/>
              <a:pPr lvl="0"/>
              <a:t>54</a:t>
            </a:fld>
            <a:endParaRPr lang="fr-FR" noProof="0" dirty="0"/>
          </a:p>
        </p:txBody>
      </p:sp>
      <p:pic>
        <p:nvPicPr>
          <p:cNvPr id="2" name="Picture 7" descr="A red triangle sign with a exclamation mark&#10;&#10;Description automatically generated with medium confidence">
            <a:extLst>
              <a:ext uri="{FF2B5EF4-FFF2-40B4-BE49-F238E27FC236}">
                <a16:creationId xmlns:a16="http://schemas.microsoft.com/office/drawing/2014/main" id="{FE5C7469-F3B3-9785-9820-B97B1D3380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10" y="344520"/>
            <a:ext cx="1284919" cy="735908"/>
          </a:xfrm>
          <a:prstGeom prst="rect">
            <a:avLst/>
          </a:prstGeom>
        </p:spPr>
      </p:pic>
      <p:sp>
        <p:nvSpPr>
          <p:cNvPr id="3" name="ZoneTexte 103 3 1 1 1 1 1">
            <a:extLst>
              <a:ext uri="{FF2B5EF4-FFF2-40B4-BE49-F238E27FC236}">
                <a16:creationId xmlns:a16="http://schemas.microsoft.com/office/drawing/2014/main" id="{653AC0DB-49B2-69C1-1E38-2E89D4AAD2A1}"/>
              </a:ext>
            </a:extLst>
          </p:cNvPr>
          <p:cNvSpPr txBox="1"/>
          <p:nvPr/>
        </p:nvSpPr>
        <p:spPr>
          <a:xfrm>
            <a:off x="3130541" y="4668891"/>
            <a:ext cx="352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DAG </a:t>
            </a:r>
            <a:r>
              <a:rPr lang="en-US" dirty="0" err="1">
                <a:latin typeface="Century Gothic" panose="020B0502020202020204" pitchFamily="34" charset="0"/>
              </a:rPr>
              <a:t>DeCovarT</a:t>
            </a:r>
            <a:endParaRPr lang="en-US" i="1" dirty="0">
              <a:latin typeface="Century Gothic" panose="020B0502020202020204" pitchFamily="34" charset="0"/>
            </a:endParaRPr>
          </a:p>
        </p:txBody>
      </p:sp>
      <p:pic>
        <p:nvPicPr>
          <p:cNvPr id="30" name="Picture 81" descr="\documentclass{article}&#10;\usepackage{amsmath}&#10;\usepackage{amsfonts}&#10;\usepackage{xcolor}&#10;\pagestyle{empty}&#10;\begin{document}&#10;\newcommand{\indep}{\perp \!\!\! \perp}&#10;&#10;$$&#10;\textcolor{red}{\boldsymbol{x}_{j}\sim\mathcal{N}_G\left(\boldsymbol{\mu}_{j}, \Sigma_{j}\right)}&#10;$$&#10;&#10;\end{document}" title="IguanaTex Bitmap Display">
            <a:extLst>
              <a:ext uri="{FF2B5EF4-FFF2-40B4-BE49-F238E27FC236}">
                <a16:creationId xmlns:a16="http://schemas.microsoft.com/office/drawing/2014/main" id="{F9EA49B4-E68B-1DC4-7119-551B9BC8F24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330" y="950751"/>
            <a:ext cx="2284114" cy="390504"/>
          </a:xfrm>
          <a:prstGeom prst="rect">
            <a:avLst/>
          </a:prstGeom>
        </p:spPr>
      </p:pic>
      <p:grpSp>
        <p:nvGrpSpPr>
          <p:cNvPr id="31" name="Group 92">
            <a:extLst>
              <a:ext uri="{FF2B5EF4-FFF2-40B4-BE49-F238E27FC236}">
                <a16:creationId xmlns:a16="http://schemas.microsoft.com/office/drawing/2014/main" id="{29F237DC-2AE3-DCCD-21FE-7AF869F45ABC}"/>
              </a:ext>
            </a:extLst>
          </p:cNvPr>
          <p:cNvGrpSpPr/>
          <p:nvPr/>
        </p:nvGrpSpPr>
        <p:grpSpPr>
          <a:xfrm>
            <a:off x="-243478" y="5169373"/>
            <a:ext cx="5999844" cy="646331"/>
            <a:chOff x="-514281" y="5217315"/>
            <a:chExt cx="5999844" cy="646331"/>
          </a:xfrm>
        </p:grpSpPr>
        <p:sp>
          <p:nvSpPr>
            <p:cNvPr id="32" name="ZoneTexte 103 3 1 1 1 1 2">
              <a:extLst>
                <a:ext uri="{FF2B5EF4-FFF2-40B4-BE49-F238E27FC236}">
                  <a16:creationId xmlns:a16="http://schemas.microsoft.com/office/drawing/2014/main" id="{BB3FE78F-E355-D3ED-EFF8-7ED240561A05}"/>
                </a:ext>
              </a:extLst>
            </p:cNvPr>
            <p:cNvSpPr txBox="1"/>
            <p:nvPr/>
          </p:nvSpPr>
          <p:spPr>
            <a:xfrm>
              <a:off x="-514281" y="5217315"/>
              <a:ext cx="59998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242269"/>
                  </a:solidFill>
                </a:rPr>
                <a:t>Heuristic </a:t>
              </a:r>
              <a:r>
                <a:rPr lang="en-GB" i="1" dirty="0">
                  <a:solidFill>
                    <a:srgbClr val="242269"/>
                  </a:solidFill>
                </a:rPr>
                <a:t>plug-in </a:t>
              </a:r>
              <a:r>
                <a:rPr lang="en-GB" dirty="0">
                  <a:solidFill>
                    <a:srgbClr val="242269"/>
                  </a:solidFill>
                </a:rPr>
                <a:t>      instead of unobserved. </a:t>
              </a:r>
            </a:p>
            <a:p>
              <a:pPr algn="ctr"/>
              <a:r>
                <a:rPr lang="en-GB" dirty="0">
                  <a:solidFill>
                    <a:srgbClr val="242269"/>
                  </a:solidFill>
                </a:rPr>
                <a:t>Struggles with i</a:t>
              </a:r>
              <a:r>
                <a:rPr lang="en-GB" i="1" dirty="0">
                  <a:solidFill>
                    <a:srgbClr val="242269"/>
                  </a:solidFill>
                </a:rPr>
                <a:t>dentifiability issues.</a:t>
              </a:r>
              <a:endParaRPr lang="en-US" i="1" dirty="0">
                <a:latin typeface="Century Gothic" panose="020B0502020202020204" pitchFamily="34" charset="0"/>
              </a:endParaRPr>
            </a:p>
          </p:txBody>
        </p:sp>
        <p:pic>
          <p:nvPicPr>
            <p:cNvPr id="34" name="Picture 91" descr="\documentclass{article}&#10;\usepackage{amsmath}&#10;\pagestyle{empty}&#10;\begin{document}&#10;&#10;$\boldsymbol{\mu}_{j}$&#10;&#10;&#10;\end{document}" title="IguanaTex Bitmap Display">
              <a:extLst>
                <a:ext uri="{FF2B5EF4-FFF2-40B4-BE49-F238E27FC236}">
                  <a16:creationId xmlns:a16="http://schemas.microsoft.com/office/drawing/2014/main" id="{C85C63AE-6729-46E9-748B-FA2304606B6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9618" y="5331141"/>
              <a:ext cx="285245" cy="271593"/>
            </a:xfrm>
            <a:prstGeom prst="rect">
              <a:avLst/>
            </a:prstGeom>
          </p:spPr>
        </p:pic>
      </p:grpSp>
      <p:sp>
        <p:nvSpPr>
          <p:cNvPr id="41" name="ZoneTexte 103 3 1 1 1 2">
            <a:extLst>
              <a:ext uri="{FF2B5EF4-FFF2-40B4-BE49-F238E27FC236}">
                <a16:creationId xmlns:a16="http://schemas.microsoft.com/office/drawing/2014/main" id="{87CBB160-CB9A-6DD9-9196-098815874BA2}"/>
              </a:ext>
            </a:extLst>
          </p:cNvPr>
          <p:cNvSpPr txBox="1"/>
          <p:nvPr/>
        </p:nvSpPr>
        <p:spPr>
          <a:xfrm>
            <a:off x="8864219" y="5741294"/>
            <a:ext cx="3134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MCMC pseudocode</a:t>
            </a:r>
            <a:endParaRPr lang="en-US" sz="1600" i="1" dirty="0">
              <a:latin typeface="Century Gothic" panose="020B0502020202020204" pitchFamily="34" charset="0"/>
            </a:endParaRPr>
          </a:p>
        </p:txBody>
      </p:sp>
      <p:sp>
        <p:nvSpPr>
          <p:cNvPr id="42" name="Title 1 1">
            <a:extLst>
              <a:ext uri="{FF2B5EF4-FFF2-40B4-BE49-F238E27FC236}">
                <a16:creationId xmlns:a16="http://schemas.microsoft.com/office/drawing/2014/main" id="{4B4F3890-E847-8169-E2D2-5D786BF8CD9E}"/>
              </a:ext>
            </a:extLst>
          </p:cNvPr>
          <p:cNvSpPr txBox="1">
            <a:spLocks/>
          </p:cNvSpPr>
          <p:nvPr/>
        </p:nvSpPr>
        <p:spPr>
          <a:xfrm>
            <a:off x="-1215476" y="398190"/>
            <a:ext cx="7205558" cy="138495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600" b="1" i="0" kern="1200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1600" b="0" dirty="0">
                <a:solidFill>
                  <a:srgbClr val="FF0000"/>
                </a:solidFill>
                <a:latin typeface="+mn-lt"/>
              </a:rPr>
              <a:t>Challenge 4: </a:t>
            </a:r>
            <a:r>
              <a:rPr lang="en-GB" sz="1600" dirty="0">
                <a:solidFill>
                  <a:srgbClr val="FF0000"/>
                </a:solidFill>
                <a:latin typeface="+mn-lt"/>
              </a:rPr>
              <a:t>Identifiability and joint optimisation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01A40377-141F-0F4A-CE22-9201AE158FE6}"/>
              </a:ext>
            </a:extLst>
          </p:cNvPr>
          <p:cNvSpPr txBox="1">
            <a:spLocks/>
          </p:cNvSpPr>
          <p:nvPr/>
        </p:nvSpPr>
        <p:spPr>
          <a:xfrm>
            <a:off x="103462" y="-19083"/>
            <a:ext cx="12095376" cy="5782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800" dirty="0">
                <a:solidFill>
                  <a:srgbClr val="00B050"/>
                </a:solidFill>
                <a:latin typeface="Century Gothic" panose="020B0502020202020204" pitchFamily="34" charset="0"/>
                <a:cs typeface="Arial" pitchFamily="34"/>
              </a:rPr>
              <a:t>Step 3: DeCovarT                                               </a:t>
            </a:r>
            <a:r>
              <a:rPr lang="en-GB" sz="2400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rPr>
              <a:t>iv</a:t>
            </a:r>
            <a:r>
              <a:rPr lang="en-GB" sz="2000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rPr>
              <a:t>) DeCovarT numerical challenges</a:t>
            </a:r>
          </a:p>
          <a:p>
            <a:endParaRPr lang="en-GB" sz="2400" dirty="0">
              <a:solidFill>
                <a:srgbClr val="FF0000"/>
              </a:solidFill>
              <a:latin typeface="Century Gothic" panose="020B0502020202020204" pitchFamily="34" charset="0"/>
              <a:cs typeface="Arial" pitchFamily="34"/>
            </a:endParaRPr>
          </a:p>
        </p:txBody>
      </p:sp>
      <p:grpSp>
        <p:nvGrpSpPr>
          <p:cNvPr id="23" name="Group 160">
            <a:extLst>
              <a:ext uri="{FF2B5EF4-FFF2-40B4-BE49-F238E27FC236}">
                <a16:creationId xmlns:a16="http://schemas.microsoft.com/office/drawing/2014/main" id="{48287C72-B40F-94E9-365C-9DCA4D6FFFEC}"/>
              </a:ext>
            </a:extLst>
          </p:cNvPr>
          <p:cNvGrpSpPr/>
          <p:nvPr/>
        </p:nvGrpSpPr>
        <p:grpSpPr>
          <a:xfrm>
            <a:off x="389153" y="1449815"/>
            <a:ext cx="8159449" cy="3243249"/>
            <a:chOff x="3970606" y="106984"/>
            <a:chExt cx="8159449" cy="3243249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01A0D799-A9AF-AAE4-6E5E-D14F908CA4F2}"/>
                </a:ext>
              </a:extLst>
            </p:cNvPr>
            <p:cNvSpPr/>
            <p:nvPr/>
          </p:nvSpPr>
          <p:spPr>
            <a:xfrm>
              <a:off x="8512084" y="1386488"/>
              <a:ext cx="719998" cy="71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810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0A8E6862-DB5D-3B8C-36FA-32709B1E4411}"/>
                </a:ext>
              </a:extLst>
            </p:cNvPr>
            <p:cNvSpPr/>
            <p:nvPr/>
          </p:nvSpPr>
          <p:spPr>
            <a:xfrm>
              <a:off x="8185367" y="106985"/>
              <a:ext cx="3944688" cy="3146240"/>
            </a:xfrm>
            <a:prstGeom prst="rect">
              <a:avLst/>
            </a:prstGeom>
            <a:noFill/>
            <a:ln w="38103" cap="flat">
              <a:solidFill>
                <a:srgbClr val="000000"/>
              </a:solidFill>
              <a:custDash>
                <a:ds d="299975" sp="299975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51543A7F-A910-D0E9-48C5-F3B728527575}"/>
                </a:ext>
              </a:extLst>
            </p:cNvPr>
            <p:cNvSpPr/>
            <p:nvPr/>
          </p:nvSpPr>
          <p:spPr>
            <a:xfrm>
              <a:off x="10890558" y="1181944"/>
              <a:ext cx="719998" cy="719998"/>
            </a:xfrm>
            <a:prstGeom prst="rect">
              <a:avLst/>
            </a:prstGeom>
            <a:noFill/>
            <a:ln w="3810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9A95663B-0307-80EA-E5BB-7144A129DED9}"/>
                </a:ext>
              </a:extLst>
            </p:cNvPr>
            <p:cNvSpPr/>
            <p:nvPr/>
          </p:nvSpPr>
          <p:spPr>
            <a:xfrm>
              <a:off x="4084697" y="1217962"/>
              <a:ext cx="719998" cy="71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38103" cap="flat">
              <a:solidFill>
                <a:srgbClr val="000000"/>
              </a:solidFill>
              <a:custDash>
                <a:ds d="300000" sp="300000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 pitchFamily="34"/>
              </a:endParaRPr>
            </a:p>
          </p:txBody>
        </p:sp>
        <p:cxnSp>
          <p:nvCxnSpPr>
            <p:cNvPr id="28" name="Straight Arrow Connector 133">
              <a:extLst>
                <a:ext uri="{FF2B5EF4-FFF2-40B4-BE49-F238E27FC236}">
                  <a16:creationId xmlns:a16="http://schemas.microsoft.com/office/drawing/2014/main" id="{81E60844-065B-B050-0209-257DC8B129E3}"/>
                </a:ext>
              </a:extLst>
            </p:cNvPr>
            <p:cNvCxnSpPr>
              <a:stCxn id="36" idx="1"/>
              <a:endCxn id="24" idx="1"/>
            </p:cNvCxnSpPr>
            <p:nvPr/>
          </p:nvCxnSpPr>
          <p:spPr>
            <a:xfrm flipH="1" flipV="1">
              <a:off x="9232082" y="1746487"/>
              <a:ext cx="1679325" cy="840514"/>
            </a:xfrm>
            <a:prstGeom prst="straightConnector1">
              <a:avLst/>
            </a:prstGeom>
            <a:noFill/>
            <a:ln w="38103" cap="flat">
              <a:solidFill>
                <a:srgbClr val="000000"/>
              </a:solidFill>
              <a:prstDash val="solid"/>
              <a:miter/>
              <a:tailEnd type="arrow"/>
            </a:ln>
          </p:spPr>
        </p:cxnSp>
        <p:cxnSp>
          <p:nvCxnSpPr>
            <p:cNvPr id="29" name="Straight Arrow Connector 134">
              <a:extLst>
                <a:ext uri="{FF2B5EF4-FFF2-40B4-BE49-F238E27FC236}">
                  <a16:creationId xmlns:a16="http://schemas.microsoft.com/office/drawing/2014/main" id="{220D411A-879B-937B-E11D-0CF7850CB337}"/>
                </a:ext>
              </a:extLst>
            </p:cNvPr>
            <p:cNvCxnSpPr>
              <a:stCxn id="26" idx="1"/>
              <a:endCxn id="24" idx="1"/>
            </p:cNvCxnSpPr>
            <p:nvPr/>
          </p:nvCxnSpPr>
          <p:spPr>
            <a:xfrm flipH="1">
              <a:off x="9232082" y="1541943"/>
              <a:ext cx="1658476" cy="204544"/>
            </a:xfrm>
            <a:prstGeom prst="straightConnector1">
              <a:avLst/>
            </a:prstGeom>
            <a:noFill/>
            <a:ln w="38103" cap="flat">
              <a:solidFill>
                <a:srgbClr val="000000"/>
              </a:solidFill>
              <a:prstDash val="solid"/>
              <a:miter/>
              <a:tailEnd type="arrow"/>
            </a:ln>
          </p:spPr>
        </p:cxnSp>
        <p:cxnSp>
          <p:nvCxnSpPr>
            <p:cNvPr id="33" name="Straight Arrow Connector 135">
              <a:extLst>
                <a:ext uri="{FF2B5EF4-FFF2-40B4-BE49-F238E27FC236}">
                  <a16:creationId xmlns:a16="http://schemas.microsoft.com/office/drawing/2014/main" id="{3E1E5B15-7E9E-E4C3-1CCB-86DC7D07A863}"/>
                </a:ext>
              </a:extLst>
            </p:cNvPr>
            <p:cNvCxnSpPr>
              <a:stCxn id="27" idx="1"/>
              <a:endCxn id="54" idx="3"/>
            </p:cNvCxnSpPr>
            <p:nvPr/>
          </p:nvCxnSpPr>
          <p:spPr>
            <a:xfrm flipV="1">
              <a:off x="4804695" y="1417968"/>
              <a:ext cx="659411" cy="159993"/>
            </a:xfrm>
            <a:prstGeom prst="straightConnector1">
              <a:avLst/>
            </a:prstGeom>
            <a:noFill/>
            <a:ln w="38103" cap="flat">
              <a:solidFill>
                <a:srgbClr val="000000"/>
              </a:solidFill>
              <a:custDash>
                <a:ds d="299975" sp="299975"/>
              </a:custDash>
              <a:miter/>
              <a:tailEnd type="arrow"/>
            </a:ln>
          </p:spPr>
        </p:cxnSp>
        <p:cxnSp>
          <p:nvCxnSpPr>
            <p:cNvPr id="35" name="Straight Arrow Connector 136">
              <a:extLst>
                <a:ext uri="{FF2B5EF4-FFF2-40B4-BE49-F238E27FC236}">
                  <a16:creationId xmlns:a16="http://schemas.microsoft.com/office/drawing/2014/main" id="{32D8F824-44BD-0DAD-F7A5-F8BEDF47C25A}"/>
                </a:ext>
              </a:extLst>
            </p:cNvPr>
            <p:cNvCxnSpPr>
              <a:stCxn id="24" idx="3"/>
              <a:endCxn id="54" idx="1"/>
            </p:cNvCxnSpPr>
            <p:nvPr/>
          </p:nvCxnSpPr>
          <p:spPr>
            <a:xfrm flipH="1" flipV="1">
              <a:off x="6184104" y="1417968"/>
              <a:ext cx="2327980" cy="328519"/>
            </a:xfrm>
            <a:prstGeom prst="straightConnector1">
              <a:avLst/>
            </a:prstGeom>
            <a:noFill/>
            <a:ln w="38103" cap="flat">
              <a:solidFill>
                <a:srgbClr val="000000"/>
              </a:solidFill>
              <a:custDash>
                <a:ds d="299975" sp="299975"/>
              </a:custDash>
              <a:miter/>
              <a:tailEnd type="arrow"/>
            </a:ln>
          </p:spPr>
        </p:cxnSp>
        <p:sp>
          <p:nvSpPr>
            <p:cNvPr id="36" name="Rectangle 4">
              <a:extLst>
                <a:ext uri="{FF2B5EF4-FFF2-40B4-BE49-F238E27FC236}">
                  <a16:creationId xmlns:a16="http://schemas.microsoft.com/office/drawing/2014/main" id="{31DB7889-4167-CC03-F7E0-51312B5FD401}"/>
                </a:ext>
              </a:extLst>
            </p:cNvPr>
            <p:cNvSpPr/>
            <p:nvPr/>
          </p:nvSpPr>
          <p:spPr>
            <a:xfrm>
              <a:off x="10911407" y="2227002"/>
              <a:ext cx="719998" cy="719998"/>
            </a:xfrm>
            <a:prstGeom prst="rect">
              <a:avLst/>
            </a:prstGeom>
            <a:noFill/>
            <a:ln w="38103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45" name="Rectangle 23">
              <a:extLst>
                <a:ext uri="{FF2B5EF4-FFF2-40B4-BE49-F238E27FC236}">
                  <a16:creationId xmlns:a16="http://schemas.microsoft.com/office/drawing/2014/main" id="{C6684639-E1CF-1377-0BA3-1FA575DCF9EE}"/>
                </a:ext>
              </a:extLst>
            </p:cNvPr>
            <p:cNvSpPr/>
            <p:nvPr/>
          </p:nvSpPr>
          <p:spPr>
            <a:xfrm>
              <a:off x="3970606" y="106984"/>
              <a:ext cx="5466101" cy="3243249"/>
            </a:xfrm>
            <a:prstGeom prst="rect">
              <a:avLst/>
            </a:prstGeom>
            <a:noFill/>
            <a:ln w="38103" cap="flat">
              <a:solidFill>
                <a:srgbClr val="000000"/>
              </a:solidFill>
              <a:custDash>
                <a:ds d="299975" sp="299975"/>
              </a:custDash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 pitchFamily="34"/>
              </a:endParaRPr>
            </a:p>
          </p:txBody>
        </p:sp>
        <p:cxnSp>
          <p:nvCxnSpPr>
            <p:cNvPr id="46" name="Straight Connector 73">
              <a:extLst>
                <a:ext uri="{FF2B5EF4-FFF2-40B4-BE49-F238E27FC236}">
                  <a16:creationId xmlns:a16="http://schemas.microsoft.com/office/drawing/2014/main" id="{295674CC-C1E2-8EA3-0968-EAE091B2DF99}"/>
                </a:ext>
              </a:extLst>
            </p:cNvPr>
            <p:cNvCxnSpPr>
              <a:cxnSpLocks/>
              <a:stCxn id="57" idx="2"/>
            </p:cNvCxnSpPr>
            <p:nvPr/>
          </p:nvCxnSpPr>
          <p:spPr>
            <a:xfrm flipH="1">
              <a:off x="7292216" y="929237"/>
              <a:ext cx="115276" cy="612706"/>
            </a:xfrm>
            <a:prstGeom prst="straightConnector1">
              <a:avLst/>
            </a:prstGeom>
            <a:noFill/>
            <a:ln w="38103" cap="flat">
              <a:solidFill>
                <a:srgbClr val="000000"/>
              </a:solidFill>
              <a:prstDash val="solid"/>
              <a:miter/>
            </a:ln>
          </p:spPr>
        </p:cxnSp>
        <p:pic>
          <p:nvPicPr>
            <p:cNvPr id="47" name="Picture 144" descr="\documentclass{article}&#10;\usepackage{amsmath}&#10;\pagestyle{empty}&#10;\begin{document}&#10;&#10;$i \in \{1, \ldots, N \}$&#10;&#10;&#10;\end{document}" title="IguanaTex Bitmap Display">
              <a:extLst>
                <a:ext uri="{FF2B5EF4-FFF2-40B4-BE49-F238E27FC236}">
                  <a16:creationId xmlns:a16="http://schemas.microsoft.com/office/drawing/2014/main" id="{FE07989A-59A4-D804-C174-5F03E90AF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61256" y="2973495"/>
              <a:ext cx="1468599" cy="25495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9" name="Picture 145" descr="\documentclass{article}&#10;\usepackage{amsmath}&#10;\pagestyle{empty}&#10;\begin{document}&#10;&#10;$j \in \{1,  \ldots, J \}$&#10;&#10;&#10;\end{document}" title="IguanaTex Bitmap Display">
              <a:extLst>
                <a:ext uri="{FF2B5EF4-FFF2-40B4-BE49-F238E27FC236}">
                  <a16:creationId xmlns:a16="http://schemas.microsoft.com/office/drawing/2014/main" id="{B9EFE3A1-5D66-C452-5E24-54B48A41D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672009" y="2953007"/>
              <a:ext cx="1447742" cy="255428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0" name="Picture 146" descr="\documentclass{article}&#10;\usepackage{amsmath}&#10;\pagestyle{empty}&#10;\begin{document}&#10;&#10;$\boldsymbol{p}_{i}$&#10;&#10;&#10;\end{document}" title="IguanaTex Bitmap Display">
              <a:extLst>
                <a:ext uri="{FF2B5EF4-FFF2-40B4-BE49-F238E27FC236}">
                  <a16:creationId xmlns:a16="http://schemas.microsoft.com/office/drawing/2014/main" id="{B1DB7859-A3EB-1F6A-BCF0-B5A6124C5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98274" y="1504617"/>
              <a:ext cx="219428" cy="176762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51" name="Group 148">
              <a:extLst>
                <a:ext uri="{FF2B5EF4-FFF2-40B4-BE49-F238E27FC236}">
                  <a16:creationId xmlns:a16="http://schemas.microsoft.com/office/drawing/2014/main" id="{51FC6E09-8E8E-E9D0-6C74-2333F1F9CD79}"/>
                </a:ext>
              </a:extLst>
            </p:cNvPr>
            <p:cNvGrpSpPr/>
            <p:nvPr/>
          </p:nvGrpSpPr>
          <p:grpSpPr>
            <a:xfrm>
              <a:off x="5464106" y="1057969"/>
              <a:ext cx="719998" cy="719998"/>
              <a:chOff x="5464106" y="1057969"/>
              <a:chExt cx="719998" cy="719998"/>
            </a:xfrm>
          </p:grpSpPr>
          <p:sp>
            <p:nvSpPr>
              <p:cNvPr id="54" name="Oval 6">
                <a:extLst>
                  <a:ext uri="{FF2B5EF4-FFF2-40B4-BE49-F238E27FC236}">
                    <a16:creationId xmlns:a16="http://schemas.microsoft.com/office/drawing/2014/main" id="{B662C291-BA98-B3E4-5BF9-2B6F93661EA7}"/>
                  </a:ext>
                </a:extLst>
              </p:cNvPr>
              <p:cNvSpPr/>
              <p:nvPr/>
            </p:nvSpPr>
            <p:spPr>
              <a:xfrm>
                <a:off x="5464106" y="1057969"/>
                <a:ext cx="719998" cy="719998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E7E6E6"/>
              </a:solidFill>
              <a:ln w="38103" cap="flat">
                <a:solidFill>
                  <a:srgbClr val="000000"/>
                </a:solidFill>
                <a:prstDash val="dash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GB" sz="1800" b="0" i="0" u="none" strike="noStrike" kern="1200" cap="none" spc="0" baseline="0">
                  <a:solidFill>
                    <a:srgbClr val="000000"/>
                  </a:solidFill>
                  <a:uFillTx/>
                  <a:latin typeface="Century Gothic" pitchFamily="34"/>
                </a:endParaRPr>
              </a:p>
            </p:txBody>
          </p:sp>
          <p:pic>
            <p:nvPicPr>
              <p:cNvPr id="55" name="Picture 150" descr="\documentclass{article}&#10;\usepackage{amsmath}&#10;\pagestyle{empty}&#10;\begin{document}&#10;&#10;$\boldsymbol{y}_{i}$&#10;&#10;&#10;\end{document}" title="IguanaTex Bitmap Display">
                <a:extLst>
                  <a:ext uri="{FF2B5EF4-FFF2-40B4-BE49-F238E27FC236}">
                    <a16:creationId xmlns:a16="http://schemas.microsoft.com/office/drawing/2014/main" id="{F42AC2A2-5DEE-14CE-3F4E-C05F31167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14853" y="1327169"/>
                <a:ext cx="218495" cy="181599"/>
              </a:xfrm>
              <a:prstGeom prst="rect">
                <a:avLst/>
              </a:prstGeom>
              <a:solidFill>
                <a:srgbClr val="E7E6E6"/>
              </a:solidFill>
              <a:ln w="3172" cap="flat">
                <a:solidFill>
                  <a:srgbClr val="000000"/>
                </a:solidFill>
                <a:custDash>
                  <a:ds d="100000" sp="100000"/>
                </a:custDash>
                <a:miter/>
              </a:ln>
            </p:spPr>
          </p:pic>
        </p:grpSp>
        <p:pic>
          <p:nvPicPr>
            <p:cNvPr id="52" name="Picture 151" descr="\documentclass{article}&#10;\usepackage{amsmath}&#10;\pagestyle{empty}&#10;\begin{document}&#10;&#10;$\boldsymbol{\mu}_{j}$&#10;&#10;&#10;\end{document}" title="IguanaTex Bitmap Display">
              <a:extLst>
                <a:ext uri="{FF2B5EF4-FFF2-40B4-BE49-F238E27FC236}">
                  <a16:creationId xmlns:a16="http://schemas.microsoft.com/office/drawing/2014/main" id="{6BFE3B33-7B6E-10F0-4B0E-94B5727DD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130250" y="1461887"/>
              <a:ext cx="237487" cy="218322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3" name="Picture 152" descr="\documentclass{article}&#10;\usepackage{amsmath}&#10;\usepackage{amsfonts}&#10;\usepackage{xcolor}&#10;\pagestyle{empty}&#10;\begin{document}&#10;\newcommand{\indep}{\perp \!\!\! \perp}&#10;&#10;$$&#10;\boldsymbol{\Sigma}_{j}&#10;$$&#10;&#10;\end{document}" title="IguanaTex Bitmap Display">
              <a:extLst>
                <a:ext uri="{FF2B5EF4-FFF2-40B4-BE49-F238E27FC236}">
                  <a16:creationId xmlns:a16="http://schemas.microsoft.com/office/drawing/2014/main" id="{83827A8F-8E1B-48A4-7EAE-17EBBCBFC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141003" y="2461354"/>
              <a:ext cx="260823" cy="251295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56" name="Image 10" descr="\documentclass{article}&#10;\usepackage{amsmath}&#10;\usepackage{amsfonts}&#10;\usepackage{xcolor}&#10;\pagestyle{empty}&#10;\begin{document}&#10;\newcommand{\indep}{\perp \!\!\! \perp}&#10;&#10;$$&#10;\textcolor{teal}{\boldsymbol{y}_{i}|. \sim \mathcal N_G (\boldsymbol{X} \boldsymbol{p}_{i}, \underbrace{\sum_{j=1}^{J} p_{ji}^2 \boldsymbol{\Sigma}_j}_{\boldsymbol{\Sigma}_i}  )}&#10;$$&#10;&#10;\end{document}" title="IguanaTex Bitmap Display">
            <a:extLst>
              <a:ext uri="{FF2B5EF4-FFF2-40B4-BE49-F238E27FC236}">
                <a16:creationId xmlns:a16="http://schemas.microsoft.com/office/drawing/2014/main" id="{31610BC3-519C-BF00-3665-E49868A10D0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7" y="757740"/>
            <a:ext cx="3715676" cy="1317011"/>
          </a:xfrm>
          <a:prstGeom prst="rect">
            <a:avLst/>
          </a:prstGeom>
        </p:spPr>
      </p:pic>
      <p:pic>
        <p:nvPicPr>
          <p:cNvPr id="57" name="Picture 143 2" descr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boldsymbol{y}_i = \boldsymbol{X}\boldsymbol{p}_i&#10;$$&#10;&#10;\end{document}" title="IguanaTex Bitmap Display">
            <a:extLst>
              <a:ext uri="{FF2B5EF4-FFF2-40B4-BE49-F238E27FC236}">
                <a16:creationId xmlns:a16="http://schemas.microsoft.com/office/drawing/2014/main" id="{0F359E3E-CDD6-11AF-4986-44372FEBB50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20" y="1968610"/>
            <a:ext cx="1334438" cy="303458"/>
          </a:xfrm>
          <a:prstGeom prst="rect">
            <a:avLst/>
          </a:prstGeom>
        </p:spPr>
      </p:pic>
      <p:pic>
        <p:nvPicPr>
          <p:cNvPr id="59" name="Picture 58" descr="\documentclass{article}&#10;\usepackage{amsmath}&#10;\pagestyle{empty}&#10;\begin{document}&#10;&#10;$\boldsymbol{x}_{ji}$&#10;&#10;&#10;\end{document}" title="IguanaTex Bitmap Display">
            <a:extLst>
              <a:ext uri="{FF2B5EF4-FFF2-40B4-BE49-F238E27FC236}">
                <a16:creationId xmlns:a16="http://schemas.microsoft.com/office/drawing/2014/main" id="{2E77D69B-1E18-7C21-AE30-DF7FC64ED9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010" y="3019568"/>
            <a:ext cx="318625" cy="19521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DD7B6D0-2350-8B6D-9113-AB781ED91F7E}"/>
              </a:ext>
            </a:extLst>
          </p:cNvPr>
          <p:cNvGrpSpPr/>
          <p:nvPr/>
        </p:nvGrpSpPr>
        <p:grpSpPr>
          <a:xfrm>
            <a:off x="8907328" y="518356"/>
            <a:ext cx="3134944" cy="5382557"/>
            <a:chOff x="8396484" y="6824"/>
            <a:chExt cx="3571062" cy="6131352"/>
          </a:xfrm>
        </p:grpSpPr>
        <p:sp>
          <p:nvSpPr>
            <p:cNvPr id="5" name="Oval 84">
              <a:extLst>
                <a:ext uri="{FF2B5EF4-FFF2-40B4-BE49-F238E27FC236}">
                  <a16:creationId xmlns:a16="http://schemas.microsoft.com/office/drawing/2014/main" id="{440BD270-4BAF-8FEA-2F79-47BAC6D093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51529" y="2344245"/>
              <a:ext cx="1477362" cy="245881"/>
            </a:xfrm>
            <a:prstGeom prst="ellipse">
              <a:avLst/>
            </a:prstGeom>
            <a:noFill/>
            <a:ln w="38103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6" name="Oval 85">
              <a:extLst>
                <a:ext uri="{FF2B5EF4-FFF2-40B4-BE49-F238E27FC236}">
                  <a16:creationId xmlns:a16="http://schemas.microsoft.com/office/drawing/2014/main" id="{F2E28AC0-E08F-5200-CD12-C1A4069798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77705" y="5039083"/>
              <a:ext cx="2516478" cy="789338"/>
            </a:xfrm>
            <a:prstGeom prst="ellipse">
              <a:avLst/>
            </a:prstGeom>
            <a:noFill/>
            <a:ln w="38103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7" name="Rectangle: Rounded Corners 86">
              <a:extLst>
                <a:ext uri="{FF2B5EF4-FFF2-40B4-BE49-F238E27FC236}">
                  <a16:creationId xmlns:a16="http://schemas.microsoft.com/office/drawing/2014/main" id="{74DCCE15-DD65-7397-172B-8F1B6F0B68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6049" y="358333"/>
              <a:ext cx="3171933" cy="437231"/>
            </a:xfrm>
            <a:prstGeom prst="roundRect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8" name="Rectangle: Rounded Corners 87">
              <a:extLst>
                <a:ext uri="{FF2B5EF4-FFF2-40B4-BE49-F238E27FC236}">
                  <a16:creationId xmlns:a16="http://schemas.microsoft.com/office/drawing/2014/main" id="{7CB0875A-5C27-8C47-FFC9-BDCC9FC398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82579" y="3150721"/>
              <a:ext cx="2038754" cy="487778"/>
            </a:xfrm>
            <a:prstGeom prst="roundRect">
              <a:avLst/>
            </a:prstGeom>
            <a:noFill/>
            <a:ln w="38103" cap="flat">
              <a:solidFill>
                <a:srgbClr val="00B05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pic>
          <p:nvPicPr>
            <p:cNvPr id="9" name="Image 47" descr="\documentclass{article}&#10;\pagestyle{empty} &#10;&#10;%%% key packages&#10;\usepackage[utf8]{inputenc}&#10;\usepackage{amsmath, bbm}&#10;\usepackage{amssymb, amsfonts}&#10;\usepackage{xcolor}&#10;\usepackage{algorithm2e}&#10;&#10;\begin{document}&#10;&#10;\begin{algorithm}[H] % p&#10;\For{$q \gets 1$ \KwTo $(B+Q)$}{&#10;\For{$i=1:N$}{&#10;$\epsilon_{i(\boldsymbol{\rho})} \sim \mathcal{N}_{J-1}(0, \sigma_{0(\boldsymbol{\rho})}^2 \, \mathbb{I}_{J-1})$\;&#10;$\boldsymbol{\rho}_i^{(*)}  = \boldsymbol{\rho}_i^{(q - 1)} + \epsilon_{i(\boldsymbol{\rho})}$\;&#10;\For{$j=1:(J-1)$}{&#10;$u \sim \mathbb{U}(0, 1)$\;&#10;\eIf{$u &lt; \min \left(1, K_{\rho} \left(\rho_j^{(q-1)} \to \rho_j^{(*)} \right)\right)$}{&#10;$\rho_{ji}^{(q)} \gets \rho_{ji}^{(*)}$ \;&#10;} {&#10;$\rho_{ji}^{(q)} \gets \rho_{ji}^{(q-1)}$\;&#10;}&#10;$\boldsymbol{p}_i^{(q)} = \boldsymbol{\psi} (\boldsymbol{\rho}_i^{(q)}) \qquad (i)$\; &#10;$\text{MCMC.}\boldsymbol{p_{i}} \gets \boldsymbol{p}_i^{(q)}$\;&#10;} % end for j loop&#10;&#10;\For{$j=1:(J-1)$}{&#10;$\varepsilon_{ji(\boldsymbol{X})} \sim \mathcal{N}_{G}(0, \sigma_{0(\boldsymbol{X})}^2 \, \mathbb{I}_{G})$\;&#10;$\boldsymbol{x}_{ji}^{(*)} = \boldsymbol{x}_{ji}^{(q-1)} + \varepsilon_{ji(\boldsymbol{X})}$\;&#10;$u \sim \mathbb{U}(0, 1)$\;&#10;\eIf{$u &lt; \min \left(1, K_{\boldsymbol{x}} \left(\boldsymbol{x}_{ji}^{(q-1)} \to \boldsymbol{x}_{ji}^{(*)} \right)\right)$}{&#10;     $\boldsymbol{x}_{ji}^{(q)} \gets \boldsymbol{x}_{ji}^{(*)}$\;&#10;}{&#10;$\boldsymbol{x}_{ji}^{(q)} \gets \boldsymbol{x}_{ji}^{(q-1)}$\;&#10;}&#10;} % end for second j loop&#10;$\boldsymbol{x}_{Ji}^{(q)} \gets  \frac{\boldsymbol{y}_{i}- \sum_{j =1}^{J-1} \boldsymbol{x}_{ji}^{(q)} p_{ji}^{(q)} }{p_{Ji}^{(q)}}  \qquad (ii)$  \;&#10;$\text{MCMC.}\boldsymbol{X}_{i} \gets \boldsymbol{X}_{i}^{(q)}$\;&#10;} % end for i loop&#10;}&#10;\end{algorithm}&#10;&#10;\end{document}&#10;" title="IguanaTex Bitmap Display">
              <a:extLst>
                <a:ext uri="{FF2B5EF4-FFF2-40B4-BE49-F238E27FC236}">
                  <a16:creationId xmlns:a16="http://schemas.microsoft.com/office/drawing/2014/main" id="{763931A6-B1A4-BB90-C326-EB8EFD16724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6484" y="6824"/>
              <a:ext cx="3571062" cy="6131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9482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Espace réservé du numéro de diapositive 2 1">
            <a:extLst>
              <a:ext uri="{FF2B5EF4-FFF2-40B4-BE49-F238E27FC236}">
                <a16:creationId xmlns:a16="http://schemas.microsoft.com/office/drawing/2014/main" id="{FD10C66A-B674-118A-BDF4-B6EEC8B7F41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947890D0-58DA-4F53-B9C8-1F7EB626E16D}" type="slidenum">
              <a:rPr lang="fr-FR" noProof="0" smtClean="0"/>
              <a:pPr lvl="0"/>
              <a:t>55</a:t>
            </a:fld>
            <a:endParaRPr lang="fr-FR" noProof="0" dirty="0"/>
          </a:p>
        </p:txBody>
      </p:sp>
      <p:sp>
        <p:nvSpPr>
          <p:cNvPr id="159" name="Title 1 1">
            <a:extLst>
              <a:ext uri="{FF2B5EF4-FFF2-40B4-BE49-F238E27FC236}">
                <a16:creationId xmlns:a16="http://schemas.microsoft.com/office/drawing/2014/main" id="{41A1CC10-3C4B-90B0-8401-48058035F512}"/>
              </a:ext>
            </a:extLst>
          </p:cNvPr>
          <p:cNvSpPr txBox="1">
            <a:spLocks/>
          </p:cNvSpPr>
          <p:nvPr/>
        </p:nvSpPr>
        <p:spPr>
          <a:xfrm>
            <a:off x="8331161" y="493756"/>
            <a:ext cx="3943121" cy="138495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600" b="1" i="0" kern="1200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GB" sz="1600" b="0" dirty="0">
                <a:solidFill>
                  <a:srgbClr val="FF0000"/>
                </a:solidFill>
                <a:latin typeface="+mn-lt"/>
              </a:rPr>
              <a:t>Challenge 5: </a:t>
            </a:r>
            <a:r>
              <a:rPr lang="en-GB" sz="1600" dirty="0">
                <a:solidFill>
                  <a:srgbClr val="FF0000"/>
                </a:solidFill>
                <a:latin typeface="+mn-lt"/>
              </a:rPr>
              <a:t>Evaluate uncertainty </a:t>
            </a:r>
            <a:r>
              <a:rPr lang="en-GB" sz="1600" b="0" dirty="0">
                <a:solidFill>
                  <a:srgbClr val="FF0000"/>
                </a:solidFill>
                <a:latin typeface="+mn-lt"/>
              </a:rPr>
              <a:t>on the estimation of cellular composition</a:t>
            </a:r>
            <a:endParaRPr lang="en-GB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61" name="ZoneTexte 10 1">
            <a:extLst>
              <a:ext uri="{FF2B5EF4-FFF2-40B4-BE49-F238E27FC236}">
                <a16:creationId xmlns:a16="http://schemas.microsoft.com/office/drawing/2014/main" id="{9EB6B0F5-3B14-89DF-48E9-1100C990654D}"/>
              </a:ext>
            </a:extLst>
          </p:cNvPr>
          <p:cNvSpPr txBox="1"/>
          <p:nvPr/>
        </p:nvSpPr>
        <p:spPr>
          <a:xfrm>
            <a:off x="5586308" y="3786545"/>
            <a:ext cx="6311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hlinkClick r:id="rId4"/>
              </a:rPr>
              <a:t>Exact formula of the expected FIM </a:t>
            </a:r>
            <a:r>
              <a:rPr lang="en-GB" sz="1800" dirty="0"/>
              <a:t>when the parameter of interest follows a multivariate GMM</a:t>
            </a:r>
          </a:p>
        </p:txBody>
      </p:sp>
      <p:sp>
        <p:nvSpPr>
          <p:cNvPr id="162" name="ZoneTexte 15">
            <a:extLst>
              <a:ext uri="{FF2B5EF4-FFF2-40B4-BE49-F238E27FC236}">
                <a16:creationId xmlns:a16="http://schemas.microsoft.com/office/drawing/2014/main" id="{8C61D2B8-0F51-DF52-24F9-FB9AB9C35DFE}"/>
              </a:ext>
            </a:extLst>
          </p:cNvPr>
          <p:cNvSpPr txBox="1"/>
          <p:nvPr/>
        </p:nvSpPr>
        <p:spPr>
          <a:xfrm>
            <a:off x="1692322" y="1401200"/>
            <a:ext cx="267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Bootstrap</a:t>
            </a:r>
          </a:p>
        </p:txBody>
      </p:sp>
      <p:sp>
        <p:nvSpPr>
          <p:cNvPr id="163" name="ZoneTexte 16">
            <a:extLst>
              <a:ext uri="{FF2B5EF4-FFF2-40B4-BE49-F238E27FC236}">
                <a16:creationId xmlns:a16="http://schemas.microsoft.com/office/drawing/2014/main" id="{24CC438B-5CBC-D6CE-EABC-62512B576669}"/>
              </a:ext>
            </a:extLst>
          </p:cNvPr>
          <p:cNvSpPr txBox="1"/>
          <p:nvPr/>
        </p:nvSpPr>
        <p:spPr>
          <a:xfrm>
            <a:off x="7585881" y="1412423"/>
            <a:ext cx="354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Fisher information</a:t>
            </a:r>
          </a:p>
          <a:p>
            <a:pPr algn="ctr"/>
            <a:r>
              <a:rPr lang="en-US" b="1" dirty="0"/>
              <a:t> matrix(FMI)</a:t>
            </a:r>
          </a:p>
        </p:txBody>
      </p:sp>
      <p:cxnSp>
        <p:nvCxnSpPr>
          <p:cNvPr id="164" name="Connecteur droit avec flèche 27">
            <a:extLst>
              <a:ext uri="{FF2B5EF4-FFF2-40B4-BE49-F238E27FC236}">
                <a16:creationId xmlns:a16="http://schemas.microsoft.com/office/drawing/2014/main" id="{A1314BB7-830F-D974-40F8-8360BE8AE8DE}"/>
              </a:ext>
            </a:extLst>
          </p:cNvPr>
          <p:cNvCxnSpPr>
            <a:cxnSpLocks/>
            <a:endCxn id="162" idx="0"/>
          </p:cNvCxnSpPr>
          <p:nvPr/>
        </p:nvCxnSpPr>
        <p:spPr>
          <a:xfrm flipH="1">
            <a:off x="3029803" y="892820"/>
            <a:ext cx="3066197" cy="50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Connecteur droit avec flèche 31">
            <a:extLst>
              <a:ext uri="{FF2B5EF4-FFF2-40B4-BE49-F238E27FC236}">
                <a16:creationId xmlns:a16="http://schemas.microsoft.com/office/drawing/2014/main" id="{E660A1A9-A57D-797B-DB12-BA339E9C5830}"/>
              </a:ext>
            </a:extLst>
          </p:cNvPr>
          <p:cNvCxnSpPr>
            <a:cxnSpLocks/>
            <a:endCxn id="163" idx="0"/>
          </p:cNvCxnSpPr>
          <p:nvPr/>
        </p:nvCxnSpPr>
        <p:spPr>
          <a:xfrm>
            <a:off x="6096000" y="892820"/>
            <a:ext cx="3261887" cy="51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7" name="ZoneTexte 10 2">
            <a:extLst>
              <a:ext uri="{FF2B5EF4-FFF2-40B4-BE49-F238E27FC236}">
                <a16:creationId xmlns:a16="http://schemas.microsoft.com/office/drawing/2014/main" id="{2AD39A52-EB48-B738-7242-20EA46AF1C2A}"/>
              </a:ext>
            </a:extLst>
          </p:cNvPr>
          <p:cNvSpPr txBox="1"/>
          <p:nvPr/>
        </p:nvSpPr>
        <p:spPr>
          <a:xfrm>
            <a:off x="2854252" y="1179048"/>
            <a:ext cx="63114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Derivation of confidence intervals</a:t>
            </a:r>
          </a:p>
        </p:txBody>
      </p:sp>
      <p:sp>
        <p:nvSpPr>
          <p:cNvPr id="169" name="ZoneTexte 26">
            <a:extLst>
              <a:ext uri="{FF2B5EF4-FFF2-40B4-BE49-F238E27FC236}">
                <a16:creationId xmlns:a16="http://schemas.microsoft.com/office/drawing/2014/main" id="{8816FF84-F5D2-33EA-4775-E827B5A19EF6}"/>
              </a:ext>
            </a:extLst>
          </p:cNvPr>
          <p:cNvSpPr txBox="1"/>
          <p:nvPr/>
        </p:nvSpPr>
        <p:spPr>
          <a:xfrm>
            <a:off x="4090402" y="2073979"/>
            <a:ext cx="5253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MLE estimate is asymptotically </a:t>
            </a:r>
            <a:r>
              <a:rPr lang="en-US" i="1" dirty="0"/>
              <a:t>efficient -&gt; </a:t>
            </a:r>
            <a:r>
              <a:rPr lang="en-US" dirty="0"/>
              <a:t>empirical</a:t>
            </a:r>
            <a:r>
              <a:rPr lang="en-US" i="1" dirty="0"/>
              <a:t> </a:t>
            </a:r>
            <a:r>
              <a:rPr lang="en-GB" dirty="0"/>
              <a:t>variance approaches the </a:t>
            </a:r>
          </a:p>
          <a:p>
            <a:pPr algn="ctr"/>
            <a:r>
              <a:rPr lang="en-GB" b="1" dirty="0"/>
              <a:t>Cramér-Rao lower bound</a:t>
            </a:r>
          </a:p>
          <a:p>
            <a:pPr algn="ctr"/>
            <a:endParaRPr lang="en-US" i="1" dirty="0"/>
          </a:p>
        </p:txBody>
      </p:sp>
      <p:pic>
        <p:nvPicPr>
          <p:cNvPr id="171" name="Picture 170" descr="\documentclass{article}&#10;\usepackage{amsmath,bbm}&#10;\usepackage{xcolor}&#10;\pagestyle{empty}&#10;\begin{document}&#10;&#10;$$&#10;\text{Var}(\hat{\theta}) \approx \frac{1}{n} \mathcal{I}^{-1}(\theta)&#10;$$&#10;&#10;&#10;\end{document}" title="IguanaTex Bitmap Display">
            <a:extLst>
              <a:ext uri="{FF2B5EF4-FFF2-40B4-BE49-F238E27FC236}">
                <a16:creationId xmlns:a16="http://schemas.microsoft.com/office/drawing/2014/main" id="{02EF52DC-83DF-5890-BD41-ED0F0F6492D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99" y="2792382"/>
            <a:ext cx="1987047" cy="516571"/>
          </a:xfrm>
          <a:prstGeom prst="rect">
            <a:avLst/>
          </a:prstGeom>
        </p:spPr>
      </p:pic>
      <p:pic>
        <p:nvPicPr>
          <p:cNvPr id="177" name="Picture 176" descr="\documentclass{article}&#10;\usepackage{amsmath,bbm, amssymb}&#10;\usepackage{xcolor}&#10;\pagestyle{empty}&#10;\begin{document}&#10;&#10;$$&#10;\mathcal{I}(\theta) = -\mathbb{E}\left[ \frac{\partial^2 \ell(\theta; \mathbf{X})}{\partial \theta \partial \theta^\top} \right]&#10;$$&#10;&#10;&#10;\end{document}" title="IguanaTex Bitmap Display">
            <a:extLst>
              <a:ext uri="{FF2B5EF4-FFF2-40B4-BE49-F238E27FC236}">
                <a16:creationId xmlns:a16="http://schemas.microsoft.com/office/drawing/2014/main" id="{D9F5341F-251F-1D58-286B-6FF8D34FA2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705" y="2063338"/>
            <a:ext cx="2526405" cy="622517"/>
          </a:xfrm>
          <a:prstGeom prst="rect">
            <a:avLst/>
          </a:prstGeom>
        </p:spPr>
      </p:pic>
      <p:cxnSp>
        <p:nvCxnSpPr>
          <p:cNvPr id="178" name="Connecteur droit avec flèche 21">
            <a:extLst>
              <a:ext uri="{FF2B5EF4-FFF2-40B4-BE49-F238E27FC236}">
                <a16:creationId xmlns:a16="http://schemas.microsoft.com/office/drawing/2014/main" id="{AD2A5622-FD2A-A5CD-DD4E-DF28464C3177}"/>
              </a:ext>
            </a:extLst>
          </p:cNvPr>
          <p:cNvCxnSpPr/>
          <p:nvPr/>
        </p:nvCxnSpPr>
        <p:spPr>
          <a:xfrm flipH="1">
            <a:off x="8747980" y="3068403"/>
            <a:ext cx="5758" cy="6142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2" name="Image 11">
            <a:extLst>
              <a:ext uri="{FF2B5EF4-FFF2-40B4-BE49-F238E27FC236}">
                <a16:creationId xmlns:a16="http://schemas.microsoft.com/office/drawing/2014/main" id="{45378D1A-90A8-C1CA-DCAA-5ED9C5215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4" y="2792382"/>
            <a:ext cx="4981151" cy="2400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2B56-EE9C-3EA9-DEA5-D2B96C12A0BD}"/>
              </a:ext>
            </a:extLst>
          </p:cNvPr>
          <p:cNvSpPr txBox="1">
            <a:spLocks/>
          </p:cNvSpPr>
          <p:nvPr/>
        </p:nvSpPr>
        <p:spPr>
          <a:xfrm>
            <a:off x="103462" y="-19083"/>
            <a:ext cx="12095376" cy="5782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800" dirty="0">
                <a:solidFill>
                  <a:srgbClr val="00B050"/>
                </a:solidFill>
                <a:latin typeface="Century Gothic" panose="020B0502020202020204" pitchFamily="34" charset="0"/>
                <a:cs typeface="Arial" pitchFamily="34"/>
              </a:rPr>
              <a:t>Step 3: DeCovarT                                               </a:t>
            </a:r>
            <a:r>
              <a:rPr lang="en-GB" sz="2400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rPr>
              <a:t>iv</a:t>
            </a:r>
            <a:r>
              <a:rPr lang="en-GB" sz="2000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rPr>
              <a:t>) DeCovarT numerical challenges</a:t>
            </a:r>
          </a:p>
          <a:p>
            <a:endParaRPr lang="en-GB" sz="2400" dirty="0">
              <a:solidFill>
                <a:srgbClr val="FF0000"/>
              </a:solidFill>
              <a:latin typeface="Century Gothic" panose="020B0502020202020204" pitchFamily="34" charset="0"/>
              <a:cs typeface="Arial" pitchFamily="34"/>
            </a:endParaRPr>
          </a:p>
        </p:txBody>
      </p:sp>
      <p:pic>
        <p:nvPicPr>
          <p:cNvPr id="6" name="Picture 7" descr="A red triangle sign with a exclamation mark&#10;&#10;Description automatically generated with medium confidence">
            <a:extLst>
              <a:ext uri="{FF2B5EF4-FFF2-40B4-BE49-F238E27FC236}">
                <a16:creationId xmlns:a16="http://schemas.microsoft.com/office/drawing/2014/main" id="{B679C244-1605-11C1-DE4D-3D20FEAF31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940" y="496448"/>
            <a:ext cx="1284919" cy="735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E39014-881F-96B7-3185-CB05190113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6158" y="4379329"/>
            <a:ext cx="3771506" cy="59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35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48357F-3121-85E1-C1CF-CF83E640D567}"/>
              </a:ext>
            </a:extLst>
          </p:cNvPr>
          <p:cNvGrpSpPr/>
          <p:nvPr/>
        </p:nvGrpSpPr>
        <p:grpSpPr>
          <a:xfrm>
            <a:off x="719971" y="200858"/>
            <a:ext cx="3782652" cy="4689958"/>
            <a:chOff x="373627" y="612615"/>
            <a:chExt cx="2418734" cy="299889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0D992F34-9BB8-7368-AD44-A2DE7948D3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590" t="27823" r="29674" b="49708"/>
            <a:stretch/>
          </p:blipFill>
          <p:spPr>
            <a:xfrm>
              <a:off x="412955" y="612615"/>
              <a:ext cx="2379406" cy="1590340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D7AEC0B3-5F45-3A6C-3C88-E434474100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889" t="49682" r="29695" b="29358"/>
            <a:stretch/>
          </p:blipFill>
          <p:spPr>
            <a:xfrm>
              <a:off x="373627" y="2158744"/>
              <a:ext cx="2412000" cy="1452762"/>
            </a:xfrm>
            <a:prstGeom prst="rect">
              <a:avLst/>
            </a:prstGeom>
          </p:spPr>
        </p:pic>
      </p:grpSp>
      <p:sp>
        <p:nvSpPr>
          <p:cNvPr id="2" name="Title 1 1">
            <a:extLst>
              <a:ext uri="{FF2B5EF4-FFF2-40B4-BE49-F238E27FC236}">
                <a16:creationId xmlns:a16="http://schemas.microsoft.com/office/drawing/2014/main" id="{310E28FA-FFEF-A55C-80AD-D98AF9AB3526}"/>
              </a:ext>
            </a:extLst>
          </p:cNvPr>
          <p:cNvSpPr txBox="1">
            <a:spLocks/>
          </p:cNvSpPr>
          <p:nvPr/>
        </p:nvSpPr>
        <p:spPr>
          <a:xfrm>
            <a:off x="5161935" y="1295048"/>
            <a:ext cx="7134894" cy="378887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600" b="1" i="0" kern="1200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rgbClr val="FF0000"/>
                </a:solidFill>
                <a:latin typeface="+mn-lt"/>
              </a:rPr>
              <a:t>Challenge 6: </a:t>
            </a:r>
          </a:p>
          <a:p>
            <a:pPr algn="ctr"/>
            <a:r>
              <a:rPr lang="en-GB" sz="1600" b="0" dirty="0">
                <a:solidFill>
                  <a:srgbClr val="FF0000"/>
                </a:solidFill>
                <a:latin typeface="+mn-lt"/>
              </a:rPr>
              <a:t>Assumption of </a:t>
            </a:r>
            <a:r>
              <a:rPr lang="en-GB" sz="1600" dirty="0">
                <a:solidFill>
                  <a:srgbClr val="FF0000"/>
                </a:solidFill>
                <a:latin typeface="+mn-lt"/>
              </a:rPr>
              <a:t>Normal distribution -&gt; </a:t>
            </a:r>
          </a:p>
          <a:p>
            <a:pPr algn="ctr"/>
            <a:r>
              <a:rPr lang="en-GB" sz="1600" b="0" i="1" dirty="0">
                <a:solidFill>
                  <a:srgbClr val="FF0000"/>
                </a:solidFill>
                <a:latin typeface="+mn-lt"/>
              </a:rPr>
              <a:t>Log-transform</a:t>
            </a:r>
            <a:r>
              <a:rPr lang="en-GB" sz="1600" b="0" dirty="0">
                <a:solidFill>
                  <a:srgbClr val="FF0000"/>
                </a:solidFill>
                <a:latin typeface="+mn-lt"/>
              </a:rPr>
              <a:t> transcriptomic inputs </a:t>
            </a:r>
            <a:r>
              <a:rPr lang="en-GB" sz="1600" dirty="0">
                <a:solidFill>
                  <a:srgbClr val="FF0000"/>
                </a:solidFill>
                <a:latin typeface="+mn-lt"/>
              </a:rPr>
              <a:t>-&gt; </a:t>
            </a:r>
          </a:p>
          <a:p>
            <a:pPr algn="ctr"/>
            <a:r>
              <a:rPr lang="en-GB" sz="1600" b="0" dirty="0">
                <a:solidFill>
                  <a:srgbClr val="FF0000"/>
                </a:solidFill>
                <a:latin typeface="+mn-lt"/>
              </a:rPr>
              <a:t>Fundamental </a:t>
            </a:r>
            <a:r>
              <a:rPr lang="en-GB" sz="1600" dirty="0">
                <a:solidFill>
                  <a:srgbClr val="FF0000"/>
                </a:solidFill>
                <a:latin typeface="+mn-lt"/>
              </a:rPr>
              <a:t>linearity assumption </a:t>
            </a:r>
            <a:r>
              <a:rPr lang="en-GB" sz="1600" b="0" dirty="0">
                <a:solidFill>
                  <a:srgbClr val="FF0000"/>
                </a:solidFill>
                <a:latin typeface="+mn-lt"/>
              </a:rPr>
              <a:t>discarded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FDA6BC-BD1C-7085-6B51-10FBCEF1C5B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13769816-012C-4027-9C2F-1A4D7A5F1BD8}" type="slidenum">
              <a:rPr lang="en-GB" smtClean="0"/>
              <a:pPr lvl="0"/>
              <a:t>56</a:t>
            </a:fld>
            <a:endParaRPr lang="en-GB"/>
          </a:p>
        </p:txBody>
      </p:sp>
      <p:pic>
        <p:nvPicPr>
          <p:cNvPr id="4" name="Picture 7" descr="A red triangle sign with a exclamation mark&#10;&#10;Description automatically generated with medium confidence">
            <a:extLst>
              <a:ext uri="{FF2B5EF4-FFF2-40B4-BE49-F238E27FC236}">
                <a16:creationId xmlns:a16="http://schemas.microsoft.com/office/drawing/2014/main" id="{0C00D765-FF2F-7AFC-18DD-E0B6B5B85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845" y="1032226"/>
            <a:ext cx="1284919" cy="73590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83C8D0-F440-4893-1993-D0535898127D}"/>
              </a:ext>
            </a:extLst>
          </p:cNvPr>
          <p:cNvSpPr txBox="1">
            <a:spLocks/>
          </p:cNvSpPr>
          <p:nvPr/>
        </p:nvSpPr>
        <p:spPr>
          <a:xfrm>
            <a:off x="103462" y="-19083"/>
            <a:ext cx="12095376" cy="5782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800" dirty="0">
                <a:solidFill>
                  <a:srgbClr val="00B050"/>
                </a:solidFill>
                <a:latin typeface="Century Gothic" panose="020B0502020202020204" pitchFamily="34" charset="0"/>
                <a:cs typeface="Arial" pitchFamily="34"/>
              </a:rPr>
              <a:t>Step 3: DeCovarT                                               </a:t>
            </a:r>
            <a:r>
              <a:rPr lang="en-GB" sz="2400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rPr>
              <a:t>iv</a:t>
            </a:r>
            <a:r>
              <a:rPr lang="en-GB" sz="2000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rPr>
              <a:t>) DeCovarT numerical challenges</a:t>
            </a:r>
          </a:p>
          <a:p>
            <a:endParaRPr lang="en-GB" sz="2400" dirty="0">
              <a:solidFill>
                <a:srgbClr val="FF0000"/>
              </a:solidFill>
              <a:latin typeface="Century Gothic" panose="020B0502020202020204" pitchFamily="34" charset="0"/>
              <a:cs typeface="Arial" pitchFamily="34"/>
            </a:endParaRP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3F03F151-E160-056B-AEFB-02149375F116}"/>
              </a:ext>
            </a:extLst>
          </p:cNvPr>
          <p:cNvSpPr txBox="1"/>
          <p:nvPr/>
        </p:nvSpPr>
        <p:spPr>
          <a:xfrm>
            <a:off x="1526219" y="6298860"/>
            <a:ext cx="66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https://www.frontiersin.org/journals/ecology-and-evolution/articles/10.3389/fevo.2021.588292/full</a:t>
            </a:r>
            <a:r>
              <a:rPr lang="en-US" sz="1200" dirty="0"/>
              <a:t>, </a:t>
            </a:r>
            <a:r>
              <a:rPr lang="en-US" sz="1200" dirty="0" err="1"/>
              <a:t>Chiquet</a:t>
            </a:r>
            <a:r>
              <a:rPr lang="en-US" sz="1200" dirty="0"/>
              <a:t> et al, 2023, </a:t>
            </a:r>
            <a:r>
              <a:rPr lang="en-US" sz="1200" i="1" dirty="0"/>
              <a:t>Frontiers</a:t>
            </a:r>
            <a:endParaRPr lang="en-US" sz="1200" dirty="0"/>
          </a:p>
        </p:txBody>
      </p:sp>
      <p:sp>
        <p:nvSpPr>
          <p:cNvPr id="13" name="ZoneTexte 103 3 1 1 1 1 2">
            <a:extLst>
              <a:ext uri="{FF2B5EF4-FFF2-40B4-BE49-F238E27FC236}">
                <a16:creationId xmlns:a16="http://schemas.microsoft.com/office/drawing/2014/main" id="{B1E8E185-084B-37C2-7CB6-4900E3763567}"/>
              </a:ext>
            </a:extLst>
          </p:cNvPr>
          <p:cNvSpPr txBox="1"/>
          <p:nvPr/>
        </p:nvSpPr>
        <p:spPr>
          <a:xfrm>
            <a:off x="5666251" y="3296925"/>
            <a:ext cx="6705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B050"/>
                </a:solidFill>
              </a:rPr>
              <a:t>Solution? -&gt; Poisson-log Normal </a:t>
            </a:r>
            <a:r>
              <a:rPr lang="en-GB" sz="2000" dirty="0">
                <a:solidFill>
                  <a:srgbClr val="00B050"/>
                </a:solidFill>
              </a:rPr>
              <a:t>distribution</a:t>
            </a:r>
          </a:p>
          <a:p>
            <a:pPr algn="ctr"/>
            <a:endParaRPr lang="en-GB" sz="2000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rgbClr val="00B050"/>
                </a:solidFill>
              </a:rPr>
              <a:t>Model observed </a:t>
            </a:r>
            <a:r>
              <a:rPr lang="en-GB" sz="1600" b="1" dirty="0">
                <a:solidFill>
                  <a:srgbClr val="00B050"/>
                </a:solidFill>
              </a:rPr>
              <a:t>counts</a:t>
            </a:r>
            <a:r>
              <a:rPr lang="en-GB" sz="1600" dirty="0">
                <a:solidFill>
                  <a:srgbClr val="00B050"/>
                </a:solidFill>
              </a:rPr>
              <a:t> data with </a:t>
            </a:r>
            <a:r>
              <a:rPr lang="en-GB" sz="1600" b="1" dirty="0">
                <a:solidFill>
                  <a:srgbClr val="00B050"/>
                </a:solidFill>
              </a:rPr>
              <a:t>Poisson</a:t>
            </a:r>
            <a:r>
              <a:rPr lang="en-GB" sz="1600" dirty="0">
                <a:solidFill>
                  <a:srgbClr val="00B050"/>
                </a:solidFill>
              </a:rPr>
              <a:t> distribution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rgbClr val="00B050"/>
                </a:solidFill>
              </a:rPr>
              <a:t>Capture pairwise interactions with a </a:t>
            </a:r>
            <a:r>
              <a:rPr lang="en-GB" sz="1600" b="1" dirty="0">
                <a:solidFill>
                  <a:srgbClr val="00B050"/>
                </a:solidFill>
              </a:rPr>
              <a:t>MVN</a:t>
            </a:r>
            <a:r>
              <a:rPr lang="en-GB" sz="1600" dirty="0">
                <a:solidFill>
                  <a:srgbClr val="00B050"/>
                </a:solidFill>
              </a:rPr>
              <a:t> distribution.</a:t>
            </a:r>
            <a:endParaRPr lang="en-US" sz="1600" i="1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FA99BB-951D-8C48-1AAF-1C08E328B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74" y="4885337"/>
            <a:ext cx="3829247" cy="6667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C3F117-4CA2-74C6-B126-B181E7E9F07C}"/>
              </a:ext>
            </a:extLst>
          </p:cNvPr>
          <p:cNvSpPr txBox="1"/>
          <p:nvPr/>
        </p:nvSpPr>
        <p:spPr>
          <a:xfrm>
            <a:off x="-155651" y="5546642"/>
            <a:ext cx="5533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i="0" dirty="0">
                <a:solidFill>
                  <a:srgbClr val="282828"/>
                </a:solidFill>
                <a:effectLst/>
              </a:rPr>
              <a:t>Graphical abstract of </a:t>
            </a:r>
            <a:r>
              <a:rPr lang="en-GB" sz="2400" b="0" i="0" dirty="0" err="1">
                <a:solidFill>
                  <a:srgbClr val="282828"/>
                </a:solidFill>
                <a:effectLst/>
                <a:latin typeface="courier"/>
              </a:rPr>
              <a:t>PLNmodels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827455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85E4A-C1D0-D8B7-962B-02A20E981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 1">
            <a:extLst>
              <a:ext uri="{FF2B5EF4-FFF2-40B4-BE49-F238E27FC236}">
                <a16:creationId xmlns:a16="http://schemas.microsoft.com/office/drawing/2014/main" id="{6A535112-40AE-DCBA-16CD-5CFE3ED86FF7}"/>
              </a:ext>
            </a:extLst>
          </p:cNvPr>
          <p:cNvSpPr txBox="1">
            <a:spLocks/>
          </p:cNvSpPr>
          <p:nvPr/>
        </p:nvSpPr>
        <p:spPr>
          <a:xfrm>
            <a:off x="6096000" y="4397575"/>
            <a:ext cx="7134894" cy="378887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2600" b="1" i="0" kern="1200">
                <a:solidFill>
                  <a:schemeClr val="accent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rgbClr val="FF0000"/>
                </a:solidFill>
                <a:latin typeface="+mn-lt"/>
              </a:rPr>
              <a:t>Challenge 5: </a:t>
            </a:r>
          </a:p>
          <a:p>
            <a:pPr algn="ctr"/>
            <a:r>
              <a:rPr lang="en-GB" sz="1600" b="0" dirty="0">
                <a:solidFill>
                  <a:srgbClr val="FF0000"/>
                </a:solidFill>
                <a:latin typeface="+mn-lt"/>
              </a:rPr>
              <a:t>Assumption of </a:t>
            </a:r>
            <a:r>
              <a:rPr lang="en-GB" sz="1600" dirty="0">
                <a:solidFill>
                  <a:srgbClr val="FF0000"/>
                </a:solidFill>
                <a:latin typeface="+mn-lt"/>
              </a:rPr>
              <a:t>Normal distribution -&gt; </a:t>
            </a:r>
          </a:p>
          <a:p>
            <a:pPr algn="ctr"/>
            <a:r>
              <a:rPr lang="en-GB" sz="1600" b="0" i="1" dirty="0">
                <a:solidFill>
                  <a:srgbClr val="FF0000"/>
                </a:solidFill>
                <a:latin typeface="+mn-lt"/>
              </a:rPr>
              <a:t>Log-transform</a:t>
            </a:r>
            <a:r>
              <a:rPr lang="en-GB" sz="1600" b="0" dirty="0">
                <a:solidFill>
                  <a:srgbClr val="FF0000"/>
                </a:solidFill>
                <a:latin typeface="+mn-lt"/>
              </a:rPr>
              <a:t> transcriptomic inputs </a:t>
            </a:r>
            <a:r>
              <a:rPr lang="en-GB" sz="1600" dirty="0">
                <a:solidFill>
                  <a:srgbClr val="FF0000"/>
                </a:solidFill>
                <a:latin typeface="+mn-lt"/>
              </a:rPr>
              <a:t>-&gt; </a:t>
            </a:r>
          </a:p>
          <a:p>
            <a:pPr algn="ctr"/>
            <a:r>
              <a:rPr lang="en-GB" sz="1600" b="0" dirty="0">
                <a:solidFill>
                  <a:srgbClr val="FF0000"/>
                </a:solidFill>
                <a:latin typeface="+mn-lt"/>
              </a:rPr>
              <a:t>Fundamental </a:t>
            </a:r>
            <a:r>
              <a:rPr lang="en-GB" sz="1600" dirty="0">
                <a:solidFill>
                  <a:srgbClr val="FF0000"/>
                </a:solidFill>
                <a:latin typeface="+mn-lt"/>
              </a:rPr>
              <a:t>linearity assumption </a:t>
            </a:r>
            <a:r>
              <a:rPr lang="en-GB" sz="1600" b="0" dirty="0">
                <a:solidFill>
                  <a:srgbClr val="FF0000"/>
                </a:solidFill>
                <a:latin typeface="+mn-lt"/>
              </a:rPr>
              <a:t>discarded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9A5A92-BCBF-A194-374B-EF4DF25AAC2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13769816-012C-4027-9C2F-1A4D7A5F1BD8}" type="slidenum">
              <a:rPr lang="en-GB" smtClean="0"/>
              <a:pPr lvl="0"/>
              <a:t>57</a:t>
            </a:fld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CB68D8C-491C-A236-432D-8238356846B8}"/>
              </a:ext>
            </a:extLst>
          </p:cNvPr>
          <p:cNvSpPr txBox="1">
            <a:spLocks/>
          </p:cNvSpPr>
          <p:nvPr/>
        </p:nvSpPr>
        <p:spPr>
          <a:xfrm>
            <a:off x="103462" y="-19083"/>
            <a:ext cx="12095376" cy="5782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800" dirty="0">
                <a:solidFill>
                  <a:srgbClr val="00B050"/>
                </a:solidFill>
                <a:latin typeface="Century Gothic" panose="020B0502020202020204" pitchFamily="34" charset="0"/>
                <a:cs typeface="Arial" pitchFamily="34"/>
              </a:rPr>
              <a:t>Step 3: DeCovarT                                               </a:t>
            </a:r>
            <a:r>
              <a:rPr lang="en-GB" sz="2400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rPr>
              <a:t>iv</a:t>
            </a:r>
            <a:r>
              <a:rPr lang="en-GB" sz="2000" dirty="0">
                <a:solidFill>
                  <a:srgbClr val="FF0000"/>
                </a:solidFill>
                <a:latin typeface="Century Gothic" panose="020B0502020202020204" pitchFamily="34" charset="0"/>
                <a:cs typeface="Arial" pitchFamily="34"/>
              </a:rPr>
              <a:t>) DeCovarT numerical challenges</a:t>
            </a:r>
          </a:p>
          <a:p>
            <a:endParaRPr lang="en-GB" sz="2400" dirty="0">
              <a:solidFill>
                <a:srgbClr val="FF0000"/>
              </a:solidFill>
              <a:latin typeface="Century Gothic" panose="020B0502020202020204" pitchFamily="34" charset="0"/>
              <a:cs typeface="Arial" pitchFamily="34"/>
            </a:endParaRPr>
          </a:p>
        </p:txBody>
      </p:sp>
      <p:sp>
        <p:nvSpPr>
          <p:cNvPr id="11" name="ZoneTexte 7">
            <a:extLst>
              <a:ext uri="{FF2B5EF4-FFF2-40B4-BE49-F238E27FC236}">
                <a16:creationId xmlns:a16="http://schemas.microsoft.com/office/drawing/2014/main" id="{1BB3CA5F-4607-8CD4-58CA-17BC4B7DB7BC}"/>
              </a:ext>
            </a:extLst>
          </p:cNvPr>
          <p:cNvSpPr txBox="1"/>
          <p:nvPr/>
        </p:nvSpPr>
        <p:spPr>
          <a:xfrm>
            <a:off x="1526218" y="6298860"/>
            <a:ext cx="7244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https://www.nature.com/articles/s41587-021-00830-w</a:t>
            </a:r>
            <a:r>
              <a:rPr lang="en-US" sz="1200" dirty="0"/>
              <a:t> , Cable et al, 2021, </a:t>
            </a:r>
            <a:r>
              <a:rPr lang="en-US" sz="1200" i="1" dirty="0"/>
              <a:t>Nature Biotechnology</a:t>
            </a:r>
            <a:endParaRPr lang="en-US" sz="1200" dirty="0"/>
          </a:p>
        </p:txBody>
      </p:sp>
      <p:sp>
        <p:nvSpPr>
          <p:cNvPr id="13" name="ZoneTexte 103 3 1 1 1 1 2">
            <a:extLst>
              <a:ext uri="{FF2B5EF4-FFF2-40B4-BE49-F238E27FC236}">
                <a16:creationId xmlns:a16="http://schemas.microsoft.com/office/drawing/2014/main" id="{76426BEF-DD3D-EA7B-B375-4B4E4A4AEEFE}"/>
              </a:ext>
            </a:extLst>
          </p:cNvPr>
          <p:cNvSpPr txBox="1"/>
          <p:nvPr/>
        </p:nvSpPr>
        <p:spPr>
          <a:xfrm>
            <a:off x="0" y="4592693"/>
            <a:ext cx="73405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B050"/>
                </a:solidFill>
              </a:rPr>
              <a:t>Solution? -&gt; Existing </a:t>
            </a:r>
            <a:r>
              <a:rPr lang="en-GB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RCTD </a:t>
            </a:r>
          </a:p>
          <a:p>
            <a:pPr algn="ctr"/>
            <a:r>
              <a:rPr lang="en-GB" sz="2000" b="1" dirty="0">
                <a:solidFill>
                  <a:srgbClr val="00B050"/>
                </a:solidFill>
                <a:cs typeface="Courier New" panose="02070309020205020404" pitchFamily="49" charset="0"/>
              </a:rPr>
              <a:t>(Robust Cell Type Decomposition)</a:t>
            </a:r>
            <a:endParaRPr lang="en-GB" sz="20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GB" sz="2000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rgbClr val="00B050"/>
                </a:solidFill>
              </a:rPr>
              <a:t>Model observed </a:t>
            </a:r>
            <a:r>
              <a:rPr lang="en-GB" sz="1600" b="1" dirty="0">
                <a:solidFill>
                  <a:srgbClr val="00B050"/>
                </a:solidFill>
              </a:rPr>
              <a:t>counts</a:t>
            </a:r>
            <a:r>
              <a:rPr lang="en-GB" sz="1600" dirty="0">
                <a:solidFill>
                  <a:srgbClr val="00B050"/>
                </a:solidFill>
              </a:rPr>
              <a:t> data with </a:t>
            </a:r>
            <a:r>
              <a:rPr lang="en-GB" sz="1600" b="1" dirty="0">
                <a:solidFill>
                  <a:srgbClr val="00B050"/>
                </a:solidFill>
              </a:rPr>
              <a:t>Poisson</a:t>
            </a:r>
            <a:r>
              <a:rPr lang="en-GB" sz="1600" dirty="0">
                <a:solidFill>
                  <a:srgbClr val="00B050"/>
                </a:solidFill>
              </a:rPr>
              <a:t> </a:t>
            </a:r>
            <a:r>
              <a:rPr lang="en-GB" sz="1600" b="1" dirty="0">
                <a:solidFill>
                  <a:srgbClr val="FF0000"/>
                </a:solidFill>
              </a:rPr>
              <a:t>univariate!!</a:t>
            </a:r>
            <a:r>
              <a:rPr lang="en-GB" sz="1600" dirty="0">
                <a:solidFill>
                  <a:srgbClr val="00B050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rgbClr val="00B050"/>
                </a:solidFill>
              </a:rPr>
              <a:t>Includes technical noise, as a gene-specific </a:t>
            </a:r>
            <a:r>
              <a:rPr lang="en-GB" sz="1600">
                <a:solidFill>
                  <a:srgbClr val="00B050"/>
                </a:solidFill>
              </a:rPr>
              <a:t>capture efficiency.</a:t>
            </a:r>
            <a:endParaRPr lang="en-US" sz="1600" dirty="0">
              <a:solidFill>
                <a:srgbClr val="00B05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F60E0A-8589-6304-9E9C-AC9CA4CF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10" y="425101"/>
            <a:ext cx="12272820" cy="3925577"/>
          </a:xfrm>
          <a:prstGeom prst="rect">
            <a:avLst/>
          </a:prstGeom>
        </p:spPr>
      </p:pic>
      <p:pic>
        <p:nvPicPr>
          <p:cNvPr id="14" name="Picture 7" descr="A red triangle sign with a exclamation mark&#10;&#10;Description automatically generated with medium confidence">
            <a:extLst>
              <a:ext uri="{FF2B5EF4-FFF2-40B4-BE49-F238E27FC236}">
                <a16:creationId xmlns:a16="http://schemas.microsoft.com/office/drawing/2014/main" id="{942C02CE-C1B1-F9DA-70EB-A50D1CC58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910" y="4134753"/>
            <a:ext cx="1284919" cy="7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94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3F84351-C289-70F9-63FF-57F25CABB2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Deconvolution</a:t>
            </a: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u numéro de diapositive 2 1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890D0-58DA-4F53-B9C8-1F7EB626E16D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0C393E87-9579-4C5B-5C9A-BB473CB93902}"/>
              </a:ext>
            </a:extLst>
          </p:cNvPr>
          <p:cNvGrpSpPr/>
          <p:nvPr/>
        </p:nvGrpSpPr>
        <p:grpSpPr>
          <a:xfrm>
            <a:off x="4289243" y="4616590"/>
            <a:ext cx="5247468" cy="1306561"/>
            <a:chOff x="7476671" y="1682969"/>
            <a:chExt cx="5247468" cy="1306561"/>
          </a:xfrm>
        </p:grpSpPr>
        <p:pic>
          <p:nvPicPr>
            <p:cNvPr id="31" name="Image 30" descr="\documentclass{article}&#10;\usepackage{amsmath}&#10;\usepackage{amsfonts}&#10;\pagestyle{empty}&#10;\begin{document}&#10;\newcommand{\indep}{\perp \!\!\! \perp}&#10;&#10;$$&#10;\boldsymbol{y}|(\boldsymbol{X}, \boldsymbol{p}) \sim \mathcal N_2(\boldsymbol{X} \boldsymbol{p}, \boldsymbol{\Sigma})&#10;$$&#10;&#10;\end{document}" title="IguanaTex Bitmap Display">
              <a:extLst>
                <a:ext uri="{FF2B5EF4-FFF2-40B4-BE49-F238E27FC236}">
                  <a16:creationId xmlns:a16="http://schemas.microsoft.com/office/drawing/2014/main" id="{DD0C565E-D18D-56CF-1E3F-1CF81AB1936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5733" y="2489085"/>
              <a:ext cx="2598476" cy="271484"/>
            </a:xfrm>
            <a:prstGeom prst="rect">
              <a:avLst/>
            </a:prstGeom>
          </p:spPr>
        </p:pic>
        <p:sp>
          <p:nvSpPr>
            <p:cNvPr id="8" name="Rectangle: Rounded Corners 44">
              <a:extLst>
                <a:ext uri="{FF2B5EF4-FFF2-40B4-BE49-F238E27FC236}">
                  <a16:creationId xmlns:a16="http://schemas.microsoft.com/office/drawing/2014/main" id="{CD41C3E8-CB68-0CBE-3680-B79A49BA9FE7}"/>
                </a:ext>
              </a:extLst>
            </p:cNvPr>
            <p:cNvSpPr/>
            <p:nvPr/>
          </p:nvSpPr>
          <p:spPr>
            <a:xfrm>
              <a:off x="8022776" y="1682969"/>
              <a:ext cx="4155258" cy="1306561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TextBox 45">
              <a:extLst>
                <a:ext uri="{FF2B5EF4-FFF2-40B4-BE49-F238E27FC236}">
                  <a16:creationId xmlns:a16="http://schemas.microsoft.com/office/drawing/2014/main" id="{40BAFDCA-750B-24CB-279A-B760472C642D}"/>
                </a:ext>
              </a:extLst>
            </p:cNvPr>
            <p:cNvSpPr txBox="1"/>
            <p:nvPr/>
          </p:nvSpPr>
          <p:spPr>
            <a:xfrm>
              <a:off x="7476671" y="1700864"/>
              <a:ext cx="52474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i="1" dirty="0">
                  <a:solidFill>
                    <a:srgbClr val="000000"/>
                  </a:solidFill>
                </a:rPr>
                <a:t>Bulk mixture reconstruction</a:t>
              </a: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b="0" i="0" u="none" strike="noStrike" kern="1200" cap="none" spc="0" baseline="0" dirty="0">
                  <a:solidFill>
                    <a:srgbClr val="000000"/>
                  </a:solidFill>
                  <a:uFillTx/>
                </a:rPr>
                <a:t>Generation of </a:t>
              </a:r>
              <a:r>
                <a:rPr lang="en-US" b="0" i="1" u="none" strike="noStrike" kern="1200" cap="none" spc="0" baseline="0" dirty="0">
                  <a:solidFill>
                    <a:srgbClr val="000000"/>
                  </a:solidFill>
                  <a:uFillTx/>
                </a:rPr>
                <a:t>N=2000 </a:t>
              </a:r>
              <a:r>
                <a:rPr lang="en-US" b="0" i="0" u="none" strike="noStrike" kern="1200" cap="none" spc="0" baseline="0" dirty="0">
                  <a:solidFill>
                    <a:srgbClr val="000000"/>
                  </a:solidFill>
                  <a:uFillTx/>
                </a:rPr>
                <a:t>bulk samples </a:t>
              </a:r>
              <a:r>
                <a:rPr lang="en-US" b="1" i="0" u="none" strike="noStrike" kern="1200" cap="none" spc="0" baseline="0" dirty="0">
                  <a:solidFill>
                    <a:srgbClr val="000000"/>
                  </a:solidFill>
                  <a:uFillTx/>
                </a:rPr>
                <a:t>y</a:t>
              </a:r>
              <a:endParaRPr lang="en-US" b="0" i="0" u="none" strike="noStrike" kern="1200" cap="none" spc="0" baseline="0" dirty="0">
                <a:solidFill>
                  <a:srgbClr val="000000"/>
                </a:solidFill>
                <a:uFillTx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ED2CDA-AE50-2C31-1BAC-CF7D854C4236}"/>
              </a:ext>
            </a:extLst>
          </p:cNvPr>
          <p:cNvGrpSpPr/>
          <p:nvPr/>
        </p:nvGrpSpPr>
        <p:grpSpPr>
          <a:xfrm>
            <a:off x="8183834" y="1705399"/>
            <a:ext cx="3894364" cy="989259"/>
            <a:chOff x="8155659" y="676374"/>
            <a:chExt cx="3894364" cy="989259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E8A2AF34-8849-A4AE-3249-A0B202F40882}"/>
                </a:ext>
              </a:extLst>
            </p:cNvPr>
            <p:cNvGrpSpPr/>
            <p:nvPr/>
          </p:nvGrpSpPr>
          <p:grpSpPr>
            <a:xfrm>
              <a:off x="8155659" y="676374"/>
              <a:ext cx="3894364" cy="989259"/>
              <a:chOff x="8256850" y="460692"/>
              <a:chExt cx="3894364" cy="989259"/>
            </a:xfrm>
          </p:grpSpPr>
          <p:sp>
            <p:nvSpPr>
              <p:cNvPr id="12" name="Rectangle: Rounded Corners 48">
                <a:extLst>
                  <a:ext uri="{FF2B5EF4-FFF2-40B4-BE49-F238E27FC236}">
                    <a16:creationId xmlns:a16="http://schemas.microsoft.com/office/drawing/2014/main" id="{480D10B6-1ECC-4048-68E5-9B09E1E8393E}"/>
                  </a:ext>
                </a:extLst>
              </p:cNvPr>
              <p:cNvSpPr/>
              <p:nvPr/>
            </p:nvSpPr>
            <p:spPr>
              <a:xfrm>
                <a:off x="8256850" y="460692"/>
                <a:ext cx="3894364" cy="989259"/>
              </a:xfrm>
              <a:prstGeom prst="round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TextBox 49">
                <a:extLst>
                  <a:ext uri="{FF2B5EF4-FFF2-40B4-BE49-F238E27FC236}">
                    <a16:creationId xmlns:a16="http://schemas.microsoft.com/office/drawing/2014/main" id="{2933D2AF-3639-0DCD-33BF-BB117ADF597E}"/>
                  </a:ext>
                </a:extLst>
              </p:cNvPr>
              <p:cNvSpPr txBox="1"/>
              <p:nvPr/>
            </p:nvSpPr>
            <p:spPr>
              <a:xfrm>
                <a:off x="8319135" y="499886"/>
                <a:ext cx="3600966" cy="700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i="1" dirty="0"/>
                  <a:t>Proportion settings</a:t>
                </a:r>
                <a:endParaRPr lang="en-US" i="1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dirty="0"/>
                  <a:t>Scenario 1: </a:t>
                </a:r>
              </a:p>
            </p:txBody>
          </p:sp>
        </p:grpSp>
        <p:pic>
          <p:nvPicPr>
            <p:cNvPr id="33" name="Picture 32 1" descr="\documentclass{article}&#10;\usepackage{amsmath}&#10;\usepackage{amsfonts}&#10;\usepackage{xcolor}&#10;\pagestyle{empty}&#10;\begin{document}&#10;\newcommand{\indep}{\perp \!\!\! \perp}&#10;&#10;$$&#10;p=(\color{teal}0.5, \color{red}0.5\color{black})&#10;$$&#10;&#10;\end{document}" title="IguanaTex Bitmap Display">
              <a:extLst>
                <a:ext uri="{FF2B5EF4-FFF2-40B4-BE49-F238E27FC236}">
                  <a16:creationId xmlns:a16="http://schemas.microsoft.com/office/drawing/2014/main" id="{ACDD0E1A-A118-7F8D-8FE7-DA68E2A6ADF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79" y="1151652"/>
              <a:ext cx="1404778" cy="241752"/>
            </a:xfrm>
            <a:prstGeom prst="rect">
              <a:avLst/>
            </a:prstGeom>
          </p:spPr>
        </p:pic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D8B0475-957B-A3DF-8585-9D4EE4A1C31F}"/>
              </a:ext>
            </a:extLst>
          </p:cNvPr>
          <p:cNvSpPr/>
          <p:nvPr/>
        </p:nvSpPr>
        <p:spPr>
          <a:xfrm>
            <a:off x="0" y="644122"/>
            <a:ext cx="7629623" cy="2784878"/>
          </a:xfrm>
          <a:prstGeom prst="roundRect">
            <a:avLst/>
          </a:prstGeom>
          <a:noFill/>
          <a:ln w="57150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BD0323-73CB-EB75-07EF-776029A1FF34}"/>
              </a:ext>
            </a:extLst>
          </p:cNvPr>
          <p:cNvSpPr txBox="1"/>
          <p:nvPr/>
        </p:nvSpPr>
        <p:spPr>
          <a:xfrm>
            <a:off x="360779" y="674217"/>
            <a:ext cx="6985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Cell profiles generation</a:t>
            </a:r>
          </a:p>
        </p:txBody>
      </p:sp>
      <p:pic>
        <p:nvPicPr>
          <p:cNvPr id="45" name="Picture 58" descr="\documentclass{article}&#10;\usepackage{amsmath}&#10;\usepackage{amsfonts}&#10;\pagestyle{empty}&#10;\begin{document}&#10;\newcommand{\indep}{\perp \!\!\! \perp}&#10;&#10;$$&#10;\mathbf{X}_j \sim \mathcal N_2(\mathbf{\mu}_j, \Sigma_j)&#10;$$&#10;&#10;\end{document}" title="IguanaTex Bitmap Display">
            <a:extLst>
              <a:ext uri="{FF2B5EF4-FFF2-40B4-BE49-F238E27FC236}">
                <a16:creationId xmlns:a16="http://schemas.microsoft.com/office/drawing/2014/main" id="{0F3F03A5-D6FC-8252-9F80-A22EAE8C72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473218" y="1400719"/>
            <a:ext cx="1878174" cy="283108"/>
          </a:xfrm>
          <a:prstGeom prst="rect">
            <a:avLst/>
          </a:prstGeom>
        </p:spPr>
      </p:pic>
      <p:pic>
        <p:nvPicPr>
          <p:cNvPr id="46" name="Image 45" descr="\documentclass{article}&#10;\usepackage{amsmath}&#10;\usepackage{amsfonts}&#10;\usepackage{xcolor}&#10;\pagestyle{empty}&#10;\begin{document}&#10;\newcommand{\indep}{\perp \!\!\! \perp}&#10;&#10;$$&#10;l \in \{1, \ldots, 8\}&#10;$$&#10;&#10;\end{document}" title="IguanaTex Bitmap Display">
            <a:extLst>
              <a:ext uri="{FF2B5EF4-FFF2-40B4-BE49-F238E27FC236}">
                <a16:creationId xmlns:a16="http://schemas.microsoft.com/office/drawing/2014/main" id="{9DA7ED88-E068-1C62-5230-6F6F7C0CE3D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48" y="1588129"/>
            <a:ext cx="1145021" cy="204728"/>
          </a:xfrm>
          <a:prstGeom prst="rect">
            <a:avLst/>
          </a:prstGeom>
        </p:spPr>
      </p:pic>
      <p:sp>
        <p:nvSpPr>
          <p:cNvPr id="58" name="Title 1 1">
            <a:extLst>
              <a:ext uri="{FF2B5EF4-FFF2-40B4-BE49-F238E27FC236}">
                <a16:creationId xmlns:a16="http://schemas.microsoft.com/office/drawing/2014/main" id="{28538500-657F-B962-AFFC-E8117EEEE034}"/>
              </a:ext>
            </a:extLst>
          </p:cNvPr>
          <p:cNvSpPr txBox="1"/>
          <p:nvPr/>
        </p:nvSpPr>
        <p:spPr>
          <a:xfrm>
            <a:off x="-4235744" y="-51252"/>
            <a:ext cx="10972800" cy="7803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1200" cap="none" spc="0" baseline="0" dirty="0">
                <a:solidFill>
                  <a:srgbClr val="242269"/>
                </a:solidFill>
                <a:uFillTx/>
              </a:rPr>
              <a:t>Toy example</a:t>
            </a:r>
          </a:p>
        </p:txBody>
      </p:sp>
      <p:sp>
        <p:nvSpPr>
          <p:cNvPr id="59" name="TextBox 123">
            <a:extLst>
              <a:ext uri="{FF2B5EF4-FFF2-40B4-BE49-F238E27FC236}">
                <a16:creationId xmlns:a16="http://schemas.microsoft.com/office/drawing/2014/main" id="{6D241122-22A7-566F-BE41-C032F9984891}"/>
              </a:ext>
            </a:extLst>
          </p:cNvPr>
          <p:cNvSpPr txBox="1"/>
          <p:nvPr/>
        </p:nvSpPr>
        <p:spPr>
          <a:xfrm>
            <a:off x="4455836" y="6474577"/>
            <a:ext cx="389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0000"/>
                </a:solidFill>
              </a:rPr>
              <a:t>Simulation framework</a:t>
            </a:r>
          </a:p>
        </p:txBody>
      </p:sp>
      <p:pic>
        <p:nvPicPr>
          <p:cNvPr id="16" name="Picture 15" descr="\documentclass{article}&#10;\usepackage{amsmath}&#10;\usepackage{amsfonts}&#10;\usepackage{xcolor}&#10;\pagestyle{empty}&#10;\usepackage{blkarray} % for matrices&#10;&#10;\newcommand{\indep}{\perp \!\!\! \perp}&#10;\DeclareMathOperator*{\Tr}{Tr}&#10;\DeclareMathOperator*{\DET}{Det}&#10;&#10;\begin{document}&#10;&#10;&#10;&#10;$$&#10;\boldsymbol{\mu} = &#10;\begin{blockarray}{ccc}&#10;\textcolor{red}{\text{cell type 1}} &amp; \textcolor{teal}{\text{cell type 2}}  \\&#10;\begin{block}{(cc)c}&#10;  \textcolor{red}{20} &amp; \textcolor{teal}{22} &amp; \text{Gene 1} \\&#10;  \textcolor{red}{22} &amp; \textcolor{teal}{22} &amp; \text{Gene 2} \\&#10;\end{block}&#10;\end{blockarray}&#10;$$&#10;&#10;\end{document}" title="IguanaTex Picture Display">
            <a:extLst>
              <a:ext uri="{FF2B5EF4-FFF2-40B4-BE49-F238E27FC236}">
                <a16:creationId xmlns:a16="http://schemas.microsoft.com/office/drawing/2014/main" id="{E5F36026-1C7B-B249-D2B2-BDD0610BCCC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97" y="2274966"/>
            <a:ext cx="3023933" cy="614181"/>
          </a:xfrm>
          <a:prstGeom prst="rect">
            <a:avLst/>
          </a:prstGeom>
        </p:spPr>
      </p:pic>
      <p:pic>
        <p:nvPicPr>
          <p:cNvPr id="18" name="Picture 17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Sigma} = \left[\textcolor{teal}{\boldsymbol{\Sigma}_{\mathbbm{1}}}, \textcolor{red}{\boldsymbol{\Sigma}_{\mathbbm{2}}} \right]&#10;$$&#10;&#10;\end{document}" title="IguanaTex Picture Display">
            <a:extLst>
              <a:ext uri="{FF2B5EF4-FFF2-40B4-BE49-F238E27FC236}">
                <a16:creationId xmlns:a16="http://schemas.microsoft.com/office/drawing/2014/main" id="{15C77282-1A85-E4CD-63D7-4666FD01832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573" y="1448014"/>
            <a:ext cx="1006933" cy="178133"/>
          </a:xfrm>
          <a:prstGeom prst="rect">
            <a:avLst/>
          </a:prstGeom>
        </p:spPr>
      </p:pic>
      <p:pic>
        <p:nvPicPr>
          <p:cNvPr id="20" name="Picture 19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\sigma_1^2=1 &amp; \rho = \left\{ -0.8 + 0.2 l \right\} &amp; \text{Gene 1} \\&#10;  \rho^{\top} = \rho &amp; \sigma_2^2=1 &amp; \text{Gene 2} \\&#10;\end{block}&#10;\end{blockarray}}&#10;$$&#10;&#10;\end{document}" title="IguanaTex Picture Display">
            <a:extLst>
              <a:ext uri="{FF2B5EF4-FFF2-40B4-BE49-F238E27FC236}">
                <a16:creationId xmlns:a16="http://schemas.microsoft.com/office/drawing/2014/main" id="{5D661DD2-C3F0-AD63-4245-34A66F0474A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39" y="1705399"/>
            <a:ext cx="3441978" cy="617941"/>
          </a:xfrm>
          <a:prstGeom prst="rect">
            <a:avLst/>
          </a:prstGeom>
        </p:spPr>
      </p:pic>
      <p:sp>
        <p:nvSpPr>
          <p:cNvPr id="61" name="Rectangle: Rounded Corners 59">
            <a:extLst>
              <a:ext uri="{FF2B5EF4-FFF2-40B4-BE49-F238E27FC236}">
                <a16:creationId xmlns:a16="http://schemas.microsoft.com/office/drawing/2014/main" id="{07A52560-EB75-EAC8-D2BC-DEF3ED5955AA}"/>
              </a:ext>
            </a:extLst>
          </p:cNvPr>
          <p:cNvSpPr>
            <a:spLocks noChangeAspect="1"/>
          </p:cNvSpPr>
          <p:nvPr/>
        </p:nvSpPr>
        <p:spPr>
          <a:xfrm>
            <a:off x="5058304" y="1807724"/>
            <a:ext cx="2201566" cy="1710000"/>
          </a:xfrm>
          <a:prstGeom prst="roundRect">
            <a:avLst/>
          </a:prstGeom>
          <a:solidFill>
            <a:srgbClr val="0E8686"/>
          </a:solidFill>
          <a:ln w="57150">
            <a:solidFill>
              <a:srgbClr val="0E8686"/>
            </a:solidFill>
          </a:ln>
          <a:scene3d>
            <a:camera prst="isometricOffAxis1Top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: Rounded Corners 79">
            <a:extLst>
              <a:ext uri="{FF2B5EF4-FFF2-40B4-BE49-F238E27FC236}">
                <a16:creationId xmlns:a16="http://schemas.microsoft.com/office/drawing/2014/main" id="{221700B2-BC0E-1F73-E6A8-07AF5775BA45}"/>
              </a:ext>
            </a:extLst>
          </p:cNvPr>
          <p:cNvSpPr/>
          <p:nvPr/>
        </p:nvSpPr>
        <p:spPr>
          <a:xfrm flipV="1">
            <a:off x="3923503" y="1922991"/>
            <a:ext cx="2695815" cy="1709315"/>
          </a:xfrm>
          <a:prstGeom prst="roundRect">
            <a:avLst>
              <a:gd name="adj" fmla="val 26441"/>
            </a:avLst>
          </a:prstGeom>
          <a:solidFill>
            <a:srgbClr val="FF1313"/>
          </a:solidFill>
          <a:ln w="57150">
            <a:solidFill>
              <a:srgbClr val="FF1313"/>
            </a:solidFill>
          </a:ln>
          <a:scene3d>
            <a:camera prst="isometricOffAxis1Top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F0563EB7-BB49-F4B5-4B3B-68497FEC3556}"/>
              </a:ext>
            </a:extLst>
          </p:cNvPr>
          <p:cNvGrpSpPr/>
          <p:nvPr/>
        </p:nvGrpSpPr>
        <p:grpSpPr>
          <a:xfrm>
            <a:off x="0" y="6226150"/>
            <a:ext cx="12229123" cy="675545"/>
            <a:chOff x="131412" y="7537102"/>
            <a:chExt cx="12229123" cy="675545"/>
          </a:xfrm>
        </p:grpSpPr>
        <p:sp>
          <p:nvSpPr>
            <p:cNvPr id="37" name="Google Shape;9794;p128">
              <a:extLst>
                <a:ext uri="{FF2B5EF4-FFF2-40B4-BE49-F238E27FC236}">
                  <a16:creationId xmlns:a16="http://schemas.microsoft.com/office/drawing/2014/main" id="{EA65C1F2-7ECD-BBCC-1431-7461EBEEB176}"/>
                </a:ext>
              </a:extLst>
            </p:cNvPr>
            <p:cNvSpPr txBox="1"/>
            <p:nvPr/>
          </p:nvSpPr>
          <p:spPr>
            <a:xfrm>
              <a:off x="131412" y="7613302"/>
              <a:ext cx="12211938" cy="599345"/>
            </a:xfrm>
            <a:prstGeom prst="rect">
              <a:avLst/>
            </a:prstGeom>
            <a:solidFill>
              <a:srgbClr val="00B0F6"/>
            </a:solidFill>
            <a:ln>
              <a:noFill/>
            </a:ln>
          </p:spPr>
          <p:txBody>
            <a:bodyPr spcFirstLastPara="1" wrap="square" lIns="18000" tIns="10800" rIns="18000" bIns="1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9795;p128">
              <a:extLst>
                <a:ext uri="{FF2B5EF4-FFF2-40B4-BE49-F238E27FC236}">
                  <a16:creationId xmlns:a16="http://schemas.microsoft.com/office/drawing/2014/main" id="{AD9FFF7B-B6CA-D0D6-B905-46218ED58865}"/>
                </a:ext>
              </a:extLst>
            </p:cNvPr>
            <p:cNvSpPr/>
            <p:nvPr/>
          </p:nvSpPr>
          <p:spPr>
            <a:xfrm>
              <a:off x="1258711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9796;p128">
              <a:extLst>
                <a:ext uri="{FF2B5EF4-FFF2-40B4-BE49-F238E27FC236}">
                  <a16:creationId xmlns:a16="http://schemas.microsoft.com/office/drawing/2014/main" id="{5E862879-6745-2014-787A-4BEA25A9F7EB}"/>
                </a:ext>
              </a:extLst>
            </p:cNvPr>
            <p:cNvSpPr txBox="1"/>
            <p:nvPr/>
          </p:nvSpPr>
          <p:spPr>
            <a:xfrm>
              <a:off x="160124" y="7735959"/>
              <a:ext cx="1095952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" tIns="54000" rIns="18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Introduction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42" name="Google Shape;9797;p128">
              <a:extLst>
                <a:ext uri="{FF2B5EF4-FFF2-40B4-BE49-F238E27FC236}">
                  <a16:creationId xmlns:a16="http://schemas.microsoft.com/office/drawing/2014/main" id="{1FD28138-9F3E-6FE2-9776-40B6C5799728}"/>
                </a:ext>
              </a:extLst>
            </p:cNvPr>
            <p:cNvSpPr txBox="1"/>
            <p:nvPr/>
          </p:nvSpPr>
          <p:spPr>
            <a:xfrm>
              <a:off x="1969552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Mixture models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47" name="Google Shape;9798;p128">
              <a:extLst>
                <a:ext uri="{FF2B5EF4-FFF2-40B4-BE49-F238E27FC236}">
                  <a16:creationId xmlns:a16="http://schemas.microsoft.com/office/drawing/2014/main" id="{C9C1D766-0A65-0588-6269-848CD841D643}"/>
                </a:ext>
              </a:extLst>
            </p:cNvPr>
            <p:cNvSpPr txBox="1"/>
            <p:nvPr/>
          </p:nvSpPr>
          <p:spPr>
            <a:xfrm>
              <a:off x="628516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Deconvolution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48" name="Google Shape;9799;p128">
              <a:extLst>
                <a:ext uri="{FF2B5EF4-FFF2-40B4-BE49-F238E27FC236}">
                  <a16:creationId xmlns:a16="http://schemas.microsoft.com/office/drawing/2014/main" id="{274593AD-5746-A585-E7CF-6E3273D89D84}"/>
                </a:ext>
              </a:extLst>
            </p:cNvPr>
            <p:cNvSpPr txBox="1"/>
            <p:nvPr/>
          </p:nvSpPr>
          <p:spPr>
            <a:xfrm>
              <a:off x="1050142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Perspectives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49" name="Google Shape;9800;p128">
              <a:extLst>
                <a:ext uri="{FF2B5EF4-FFF2-40B4-BE49-F238E27FC236}">
                  <a16:creationId xmlns:a16="http://schemas.microsoft.com/office/drawing/2014/main" id="{FE05837B-9634-4C7C-892A-9C5FE948453F}"/>
                </a:ext>
              </a:extLst>
            </p:cNvPr>
            <p:cNvSpPr/>
            <p:nvPr/>
          </p:nvSpPr>
          <p:spPr>
            <a:xfrm>
              <a:off x="1442273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9801;p128">
              <a:extLst>
                <a:ext uri="{FF2B5EF4-FFF2-40B4-BE49-F238E27FC236}">
                  <a16:creationId xmlns:a16="http://schemas.microsoft.com/office/drawing/2014/main" id="{4CF99B8E-5FE0-2EEB-3D2B-66ED0787B8F2}"/>
                </a:ext>
              </a:extLst>
            </p:cNvPr>
            <p:cNvSpPr/>
            <p:nvPr/>
          </p:nvSpPr>
          <p:spPr>
            <a:xfrm>
              <a:off x="1625835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9802;p128">
              <a:extLst>
                <a:ext uri="{FF2B5EF4-FFF2-40B4-BE49-F238E27FC236}">
                  <a16:creationId xmlns:a16="http://schemas.microsoft.com/office/drawing/2014/main" id="{3437B17C-B24F-0A6A-0DF4-9709440066C6}"/>
                </a:ext>
              </a:extLst>
            </p:cNvPr>
            <p:cNvSpPr/>
            <p:nvPr/>
          </p:nvSpPr>
          <p:spPr>
            <a:xfrm>
              <a:off x="1809397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Google Shape;9813;p128 1">
              <a:extLst>
                <a:ext uri="{FF2B5EF4-FFF2-40B4-BE49-F238E27FC236}">
                  <a16:creationId xmlns:a16="http://schemas.microsoft.com/office/drawing/2014/main" id="{AB66EAAB-EF5E-C058-13F7-C704D1DF69A1}"/>
                </a:ext>
              </a:extLst>
            </p:cNvPr>
            <p:cNvSpPr/>
            <p:nvPr/>
          </p:nvSpPr>
          <p:spPr>
            <a:xfrm>
              <a:off x="8724374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Google Shape;9814;p128 1">
              <a:extLst>
                <a:ext uri="{FF2B5EF4-FFF2-40B4-BE49-F238E27FC236}">
                  <a16:creationId xmlns:a16="http://schemas.microsoft.com/office/drawing/2014/main" id="{6E38B94F-5C53-6477-C95B-DD5A2398C694}"/>
                </a:ext>
              </a:extLst>
            </p:cNvPr>
            <p:cNvSpPr/>
            <p:nvPr/>
          </p:nvSpPr>
          <p:spPr>
            <a:xfrm>
              <a:off x="8907936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9815;p128 1">
              <a:extLst>
                <a:ext uri="{FF2B5EF4-FFF2-40B4-BE49-F238E27FC236}">
                  <a16:creationId xmlns:a16="http://schemas.microsoft.com/office/drawing/2014/main" id="{64B17043-EE32-32C8-2D22-49DF9A27964C}"/>
                </a:ext>
              </a:extLst>
            </p:cNvPr>
            <p:cNvSpPr/>
            <p:nvPr/>
          </p:nvSpPr>
          <p:spPr>
            <a:xfrm>
              <a:off x="9091498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9816;p128 1">
              <a:extLst>
                <a:ext uri="{FF2B5EF4-FFF2-40B4-BE49-F238E27FC236}">
                  <a16:creationId xmlns:a16="http://schemas.microsoft.com/office/drawing/2014/main" id="{DCFF1DDD-9FAD-071E-E85A-AEAC0E52E496}"/>
                </a:ext>
              </a:extLst>
            </p:cNvPr>
            <p:cNvSpPr/>
            <p:nvPr/>
          </p:nvSpPr>
          <p:spPr>
            <a:xfrm>
              <a:off x="9275060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Google Shape;9817;p128">
              <a:extLst>
                <a:ext uri="{FF2B5EF4-FFF2-40B4-BE49-F238E27FC236}">
                  <a16:creationId xmlns:a16="http://schemas.microsoft.com/office/drawing/2014/main" id="{67C6033A-AEFB-0733-C131-01403948CEFE}"/>
                </a:ext>
              </a:extLst>
            </p:cNvPr>
            <p:cNvSpPr/>
            <p:nvPr/>
          </p:nvSpPr>
          <p:spPr>
            <a:xfrm>
              <a:off x="9458622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" name="Google Shape;9818;p128">
              <a:extLst>
                <a:ext uri="{FF2B5EF4-FFF2-40B4-BE49-F238E27FC236}">
                  <a16:creationId xmlns:a16="http://schemas.microsoft.com/office/drawing/2014/main" id="{085CC77F-99F7-137A-EE70-2BBE898EDB95}"/>
                </a:ext>
              </a:extLst>
            </p:cNvPr>
            <p:cNvSpPr/>
            <p:nvPr/>
          </p:nvSpPr>
          <p:spPr>
            <a:xfrm>
              <a:off x="9642184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" name="Google Shape;9819;p128">
              <a:extLst>
                <a:ext uri="{FF2B5EF4-FFF2-40B4-BE49-F238E27FC236}">
                  <a16:creationId xmlns:a16="http://schemas.microsoft.com/office/drawing/2014/main" id="{2C55DDF7-183E-AF4E-5C12-DCB4B91D54E7}"/>
                </a:ext>
              </a:extLst>
            </p:cNvPr>
            <p:cNvSpPr/>
            <p:nvPr/>
          </p:nvSpPr>
          <p:spPr>
            <a:xfrm>
              <a:off x="9825746" y="7937101"/>
              <a:ext cx="139117" cy="140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9820;p128">
              <a:extLst>
                <a:ext uri="{FF2B5EF4-FFF2-40B4-BE49-F238E27FC236}">
                  <a16:creationId xmlns:a16="http://schemas.microsoft.com/office/drawing/2014/main" id="{6C074528-F4DA-A2DE-2384-B944BAA72A2B}"/>
                </a:ext>
              </a:extLst>
            </p:cNvPr>
            <p:cNvSpPr/>
            <p:nvPr/>
          </p:nvSpPr>
          <p:spPr>
            <a:xfrm>
              <a:off x="10009308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" name="Google Shape;9821;p128">
              <a:extLst>
                <a:ext uri="{FF2B5EF4-FFF2-40B4-BE49-F238E27FC236}">
                  <a16:creationId xmlns:a16="http://schemas.microsoft.com/office/drawing/2014/main" id="{CF569E83-ABA7-BEF1-A29A-DB82859FC531}"/>
                </a:ext>
              </a:extLst>
            </p:cNvPr>
            <p:cNvSpPr/>
            <p:nvPr/>
          </p:nvSpPr>
          <p:spPr>
            <a:xfrm>
              <a:off x="10192870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" name="Google Shape;9822;p128">
              <a:extLst>
                <a:ext uri="{FF2B5EF4-FFF2-40B4-BE49-F238E27FC236}">
                  <a16:creationId xmlns:a16="http://schemas.microsoft.com/office/drawing/2014/main" id="{C63574CE-A154-E2ED-BD9F-782E1F5EB445}"/>
                </a:ext>
              </a:extLst>
            </p:cNvPr>
            <p:cNvSpPr/>
            <p:nvPr/>
          </p:nvSpPr>
          <p:spPr>
            <a:xfrm>
              <a:off x="10376432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" name="Google Shape;9823;p128">
              <a:extLst>
                <a:ext uri="{FF2B5EF4-FFF2-40B4-BE49-F238E27FC236}">
                  <a16:creationId xmlns:a16="http://schemas.microsoft.com/office/drawing/2014/main" id="{E51D63FC-ABF8-EA15-65B9-B3C7A5ACF4DE}"/>
                </a:ext>
              </a:extLst>
            </p:cNvPr>
            <p:cNvSpPr/>
            <p:nvPr/>
          </p:nvSpPr>
          <p:spPr>
            <a:xfrm>
              <a:off x="11652463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" name="Google Shape;9824;p128">
              <a:extLst>
                <a:ext uri="{FF2B5EF4-FFF2-40B4-BE49-F238E27FC236}">
                  <a16:creationId xmlns:a16="http://schemas.microsoft.com/office/drawing/2014/main" id="{A8853D40-8950-9840-33A7-6E8D12CC9867}"/>
                </a:ext>
              </a:extLst>
            </p:cNvPr>
            <p:cNvSpPr/>
            <p:nvPr/>
          </p:nvSpPr>
          <p:spPr>
            <a:xfrm>
              <a:off x="1183458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" name="Google Shape;9825;p128">
              <a:extLst>
                <a:ext uri="{FF2B5EF4-FFF2-40B4-BE49-F238E27FC236}">
                  <a16:creationId xmlns:a16="http://schemas.microsoft.com/office/drawing/2014/main" id="{9E311E74-46FF-D43D-4653-116BB6E08FD9}"/>
                </a:ext>
              </a:extLst>
            </p:cNvPr>
            <p:cNvSpPr/>
            <p:nvPr/>
          </p:nvSpPr>
          <p:spPr>
            <a:xfrm>
              <a:off x="1202302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" name="Google Shape;9831;p128 1">
              <a:extLst>
                <a:ext uri="{FF2B5EF4-FFF2-40B4-BE49-F238E27FC236}">
                  <a16:creationId xmlns:a16="http://schemas.microsoft.com/office/drawing/2014/main" id="{FB7848B1-FCD2-8DB3-1F7C-AB319FAEFDEB}"/>
                </a:ext>
              </a:extLst>
            </p:cNvPr>
            <p:cNvSpPr/>
            <p:nvPr/>
          </p:nvSpPr>
          <p:spPr>
            <a:xfrm>
              <a:off x="764084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" name="Google Shape;9832;p128 1">
              <a:extLst>
                <a:ext uri="{FF2B5EF4-FFF2-40B4-BE49-F238E27FC236}">
                  <a16:creationId xmlns:a16="http://schemas.microsoft.com/office/drawing/2014/main" id="{83E50DAD-C2AF-B0D4-D8C4-04032B3D1140}"/>
                </a:ext>
              </a:extLst>
            </p:cNvPr>
            <p:cNvSpPr/>
            <p:nvPr/>
          </p:nvSpPr>
          <p:spPr>
            <a:xfrm>
              <a:off x="7824411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" name="Google Shape;9833;p128 1">
              <a:extLst>
                <a:ext uri="{FF2B5EF4-FFF2-40B4-BE49-F238E27FC236}">
                  <a16:creationId xmlns:a16="http://schemas.microsoft.com/office/drawing/2014/main" id="{01402052-2EF1-47F0-AF79-C09B60D2AA2C}"/>
                </a:ext>
              </a:extLst>
            </p:cNvPr>
            <p:cNvSpPr/>
            <p:nvPr/>
          </p:nvSpPr>
          <p:spPr>
            <a:xfrm>
              <a:off x="8007973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" name="Google Shape;9834;p128 1">
              <a:extLst>
                <a:ext uri="{FF2B5EF4-FFF2-40B4-BE49-F238E27FC236}">
                  <a16:creationId xmlns:a16="http://schemas.microsoft.com/office/drawing/2014/main" id="{C1F53ABC-C955-C744-7694-37F680DF9524}"/>
                </a:ext>
              </a:extLst>
            </p:cNvPr>
            <p:cNvSpPr/>
            <p:nvPr/>
          </p:nvSpPr>
          <p:spPr>
            <a:xfrm>
              <a:off x="8191535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" name="Google Shape;9835;p128 1">
              <a:extLst>
                <a:ext uri="{FF2B5EF4-FFF2-40B4-BE49-F238E27FC236}">
                  <a16:creationId xmlns:a16="http://schemas.microsoft.com/office/drawing/2014/main" id="{378C7DD3-FA4D-1B28-E7FF-04283543BFBE}"/>
                </a:ext>
              </a:extLst>
            </p:cNvPr>
            <p:cNvSpPr/>
            <p:nvPr/>
          </p:nvSpPr>
          <p:spPr>
            <a:xfrm>
              <a:off x="8375097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" name="Google Shape;9836;p128 1">
              <a:extLst>
                <a:ext uri="{FF2B5EF4-FFF2-40B4-BE49-F238E27FC236}">
                  <a16:creationId xmlns:a16="http://schemas.microsoft.com/office/drawing/2014/main" id="{D07A4A9D-D46C-D055-331E-1DB2BBB21D09}"/>
                </a:ext>
              </a:extLst>
            </p:cNvPr>
            <p:cNvSpPr/>
            <p:nvPr/>
          </p:nvSpPr>
          <p:spPr>
            <a:xfrm>
              <a:off x="855865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" name="Espace réservé du numéro de diapositive 2 2">
              <a:extLst>
                <a:ext uri="{FF2B5EF4-FFF2-40B4-BE49-F238E27FC236}">
                  <a16:creationId xmlns:a16="http://schemas.microsoft.com/office/drawing/2014/main" id="{FA29AB64-71A0-C285-936B-B6803767F980}"/>
                </a:ext>
              </a:extLst>
            </p:cNvPr>
            <p:cNvSpPr txBox="1">
              <a:spLocks/>
            </p:cNvSpPr>
            <p:nvPr/>
          </p:nvSpPr>
          <p:spPr>
            <a:xfrm>
              <a:off x="6039996" y="7537102"/>
              <a:ext cx="411955" cy="3651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 compatLnSpc="1">
              <a:noAutofit/>
            </a:bodyPr>
            <a:lstStyle>
              <a:defPPr>
                <a:defRPr lang="en-US"/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12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fld id="{947890D0-58DA-4F53-B9C8-1F7EB626E16D}" type="slidenum">
                <a:rPr lang="fr-FR" sz="1600" smtClean="0">
                  <a:solidFill>
                    <a:schemeClr val="accent1">
                      <a:lumMod val="50000"/>
                    </a:schemeClr>
                  </a:solidFill>
                </a:rPr>
                <a:pPr algn="ctr">
                  <a:defRPr/>
                </a:pPr>
                <a:t>58</a:t>
              </a:fld>
              <a:endParaRPr lang="fr-FR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8" name="Google Shape;9806;p128">
              <a:extLst>
                <a:ext uri="{FF2B5EF4-FFF2-40B4-BE49-F238E27FC236}">
                  <a16:creationId xmlns:a16="http://schemas.microsoft.com/office/drawing/2014/main" id="{DDCADF95-7C2F-7B89-E5CE-6F7662E887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452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" name="Google Shape;9807;p128">
              <a:extLst>
                <a:ext uri="{FF2B5EF4-FFF2-40B4-BE49-F238E27FC236}">
                  <a16:creationId xmlns:a16="http://schemas.microsoft.com/office/drawing/2014/main" id="{74F6B7E7-9179-6F54-1567-BD7DAB3398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388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" name="Google Shape;9808;p128">
              <a:extLst>
                <a:ext uri="{FF2B5EF4-FFF2-40B4-BE49-F238E27FC236}">
                  <a16:creationId xmlns:a16="http://schemas.microsoft.com/office/drawing/2014/main" id="{126BEA7B-5E44-C8E6-1415-C8BD8EB51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23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81" name="Google Shape;9809;p128">
              <a:extLst>
                <a:ext uri="{FF2B5EF4-FFF2-40B4-BE49-F238E27FC236}">
                  <a16:creationId xmlns:a16="http://schemas.microsoft.com/office/drawing/2014/main" id="{2CDD8696-2275-7584-9AFF-86F7E14A1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259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" name="Google Shape;9810;p128">
              <a:extLst>
                <a:ext uri="{FF2B5EF4-FFF2-40B4-BE49-F238E27FC236}">
                  <a16:creationId xmlns:a16="http://schemas.microsoft.com/office/drawing/2014/main" id="{07E06412-78C0-9F1A-B02A-4FB4D3380D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194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" name="Google Shape;9811;p128">
              <a:extLst>
                <a:ext uri="{FF2B5EF4-FFF2-40B4-BE49-F238E27FC236}">
                  <a16:creationId xmlns:a16="http://schemas.microsoft.com/office/drawing/2014/main" id="{ED142F01-BA85-5F54-8171-644A07ED70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30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" name="Google Shape;9812;p128">
              <a:extLst>
                <a:ext uri="{FF2B5EF4-FFF2-40B4-BE49-F238E27FC236}">
                  <a16:creationId xmlns:a16="http://schemas.microsoft.com/office/drawing/2014/main" id="{9F0CE581-3A9F-EB38-C4E6-BD1FCB61E5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065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" name="Google Shape;9813;p128 2">
              <a:extLst>
                <a:ext uri="{FF2B5EF4-FFF2-40B4-BE49-F238E27FC236}">
                  <a16:creationId xmlns:a16="http://schemas.microsoft.com/office/drawing/2014/main" id="{027E777B-21B4-56D1-0E1B-C4D9353FBE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614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" name="Google Shape;9814;p128 2">
              <a:extLst>
                <a:ext uri="{FF2B5EF4-FFF2-40B4-BE49-F238E27FC236}">
                  <a16:creationId xmlns:a16="http://schemas.microsoft.com/office/drawing/2014/main" id="{EE02FC96-36B0-A559-7D85-76EA0B6248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9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7" name="Google Shape;9815;p128 2">
              <a:extLst>
                <a:ext uri="{FF2B5EF4-FFF2-40B4-BE49-F238E27FC236}">
                  <a16:creationId xmlns:a16="http://schemas.microsoft.com/office/drawing/2014/main" id="{B8E3B8FB-73DA-96A0-883A-80C8557B8B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3485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8" name="Google Shape;9816;p128 2">
              <a:extLst>
                <a:ext uri="{FF2B5EF4-FFF2-40B4-BE49-F238E27FC236}">
                  <a16:creationId xmlns:a16="http://schemas.microsoft.com/office/drawing/2014/main" id="{33E60772-DB5D-C98C-B0A6-9C636703CD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4211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9" name="Google Shape;9831;p128 2">
              <a:extLst>
                <a:ext uri="{FF2B5EF4-FFF2-40B4-BE49-F238E27FC236}">
                  <a16:creationId xmlns:a16="http://schemas.microsoft.com/office/drawing/2014/main" id="{FF0F7C3D-C445-29D5-0797-80B900EBE0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1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0" name="Google Shape;9832;p128 2">
              <a:extLst>
                <a:ext uri="{FF2B5EF4-FFF2-40B4-BE49-F238E27FC236}">
                  <a16:creationId xmlns:a16="http://schemas.microsoft.com/office/drawing/2014/main" id="{16E9A7F9-F5C3-F04C-0879-C21A0E24DC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936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1" name="Google Shape;9833;p128 2">
              <a:extLst>
                <a:ext uri="{FF2B5EF4-FFF2-40B4-BE49-F238E27FC236}">
                  <a16:creationId xmlns:a16="http://schemas.microsoft.com/office/drawing/2014/main" id="{DF377650-7CE6-B48C-479B-0C8ABB0C60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872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2" name="Google Shape;9834;p128 2">
              <a:extLst>
                <a:ext uri="{FF2B5EF4-FFF2-40B4-BE49-F238E27FC236}">
                  <a16:creationId xmlns:a16="http://schemas.microsoft.com/office/drawing/2014/main" id="{0CD03C12-1278-E2DD-D703-2B3BA83D98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807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93" name="Google Shape;9835;p128 2">
              <a:extLst>
                <a:ext uri="{FF2B5EF4-FFF2-40B4-BE49-F238E27FC236}">
                  <a16:creationId xmlns:a16="http://schemas.microsoft.com/office/drawing/2014/main" id="{503CCF71-888E-997A-8873-A6DD2D510B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743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94" name="Google Shape;9836;p128 2">
              <a:extLst>
                <a:ext uri="{FF2B5EF4-FFF2-40B4-BE49-F238E27FC236}">
                  <a16:creationId xmlns:a16="http://schemas.microsoft.com/office/drawing/2014/main" id="{C53CE117-0E3B-4C8A-F929-2FD33B758B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78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F37984BC-3D7F-0BFD-722B-08140FB1BCF2}"/>
              </a:ext>
            </a:extLst>
          </p:cNvPr>
          <p:cNvCxnSpPr>
            <a:cxnSpLocks/>
            <a:stCxn id="43" idx="2"/>
            <a:endCxn id="9" idx="0"/>
          </p:cNvCxnSpPr>
          <p:nvPr/>
        </p:nvCxnSpPr>
        <p:spPr>
          <a:xfrm rot="16200000" flipH="1">
            <a:off x="4761152" y="2482659"/>
            <a:ext cx="1205485" cy="3098165"/>
          </a:xfrm>
          <a:prstGeom prst="curvedConnector3">
            <a:avLst>
              <a:gd name="adj1" fmla="val 2893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5ADE4F7-E83B-69C7-8805-CBE1D2D3F7E0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 rot="5400000">
            <a:off x="7561031" y="2046605"/>
            <a:ext cx="1921932" cy="3218039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398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1035F82-E0EA-290B-2547-47CEDDC0D931}"/>
              </a:ext>
            </a:extLst>
          </p:cNvPr>
          <p:cNvGrpSpPr/>
          <p:nvPr/>
        </p:nvGrpSpPr>
        <p:grpSpPr>
          <a:xfrm>
            <a:off x="0" y="3618000"/>
            <a:ext cx="12223636" cy="3240000"/>
            <a:chOff x="0" y="3350181"/>
            <a:chExt cx="12223636" cy="3240000"/>
          </a:xfrm>
        </p:grpSpPr>
        <p:pic>
          <p:nvPicPr>
            <p:cNvPr id="11" name="Picture 28 2" descr="A screenshot of a computer screen&#10;&#10;Description automatically generated with low confidence">
              <a:extLst>
                <a:ext uri="{FF2B5EF4-FFF2-40B4-BE49-F238E27FC236}">
                  <a16:creationId xmlns:a16="http://schemas.microsoft.com/office/drawing/2014/main" id="{C114D094-CA77-A53E-76B2-C8B7C9E85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7522" t="12807" r="32855" b="14340"/>
            <a:stretch>
              <a:fillRect/>
            </a:stretch>
          </p:blipFill>
          <p:spPr>
            <a:xfrm>
              <a:off x="3006305" y="3350181"/>
              <a:ext cx="3281130" cy="324000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2" name="Picture 30 2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CB6BC43A-110F-542F-236B-D91501828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19904" t="14661" r="35284" b="14340"/>
            <a:stretch>
              <a:fillRect/>
            </a:stretch>
          </p:blipFill>
          <p:spPr>
            <a:xfrm>
              <a:off x="9183166" y="3350181"/>
              <a:ext cx="3040470" cy="324000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3" name="Picture 32 2" descr="A screenshot of a computer screen&#10;&#10;Description automatically generated with low confidence">
              <a:extLst>
                <a:ext uri="{FF2B5EF4-FFF2-40B4-BE49-F238E27FC236}">
                  <a16:creationId xmlns:a16="http://schemas.microsoft.com/office/drawing/2014/main" id="{FE2E6FA3-185B-BBDE-90BC-D2B3638D63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1070" t="15139" r="34660" b="14995"/>
            <a:stretch/>
          </p:blipFill>
          <p:spPr>
            <a:xfrm>
              <a:off x="0" y="3350181"/>
              <a:ext cx="3052440" cy="324000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4" name="Picture 34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A6AB91AD-8279-B085-EDB2-758D8849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20234" t="14571" r="34858" b="13025"/>
            <a:stretch>
              <a:fillRect/>
            </a:stretch>
          </p:blipFill>
          <p:spPr>
            <a:xfrm>
              <a:off x="6241300" y="3350181"/>
              <a:ext cx="2988000" cy="3240000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2F033B2-530A-0CC3-90F8-A43BD3AF2D00}"/>
              </a:ext>
            </a:extLst>
          </p:cNvPr>
          <p:cNvGrpSpPr/>
          <p:nvPr/>
        </p:nvGrpSpPr>
        <p:grpSpPr>
          <a:xfrm>
            <a:off x="3237522" y="1293592"/>
            <a:ext cx="2522057" cy="1619224"/>
            <a:chOff x="3237521" y="1809776"/>
            <a:chExt cx="2522057" cy="1619224"/>
          </a:xfrm>
        </p:grpSpPr>
        <p:pic>
          <p:nvPicPr>
            <p:cNvPr id="36" name="Picture 35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-0.8  \\&#10;  -0.8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86B0E0B6-8F2C-1F2A-E49E-88F09B0CEB8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521" y="1809776"/>
              <a:ext cx="2522057" cy="788571"/>
            </a:xfrm>
            <a:prstGeom prst="rect">
              <a:avLst/>
            </a:prstGeom>
          </p:spPr>
        </p:pic>
        <p:pic>
          <p:nvPicPr>
            <p:cNvPr id="38" name="Picture 37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-0.8  \\&#10;  -0.8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E5CF13D8-C54D-509F-337D-2D25A0061398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521" y="2640429"/>
              <a:ext cx="2522057" cy="788571"/>
            </a:xfrm>
            <a:prstGeom prst="rect">
              <a:avLst/>
            </a:prstGeom>
          </p:spPr>
        </p:pic>
      </p:grpSp>
      <p:pic>
        <p:nvPicPr>
          <p:cNvPr id="48" name="Picture 47" descr="\documentclass{article}&#10;\usepackage{amsmath}&#10;\usepackage{amsfonts}&#10;\usepackage{xcolor}&#10;\pagestyle{empty}&#10;\usepackage{blkarray} % for matrices&#10;&#10;\newcommand{\indep}{\perp \!\!\! \perp}&#10;\DeclareMathOperator*{\Tr}{Tr}&#10;\DeclareMathOperator*{\DET}{Det}&#10;&#10;\begin{document}&#10;&#10;&#10;&#10;$$&#10;\boldsymbol{\mu} = &#10;\begin{blockarray}{ccc}&#10;\textcolor{red}{\text{cell type 1}} &amp; \textcolor{teal}{\text{cell type 2}}  \\&#10;\begin{block}{(cc)c}&#10;  \textcolor{red}{20} &amp; \textcolor{teal}{22} &amp; \text{Gene 1} \\&#10;  \textcolor{red}{22} &amp; \textcolor{teal}{22} &amp; \text{Gene 2} \\&#10;\end{block}&#10;\end{blockarray}&#10;$$&#10;&#10;\end{document}" title="IguanaTex Picture Display">
            <a:extLst>
              <a:ext uri="{FF2B5EF4-FFF2-40B4-BE49-F238E27FC236}">
                <a16:creationId xmlns:a16="http://schemas.microsoft.com/office/drawing/2014/main" id="{C0B6D57A-82BB-7AC2-18F4-B8CB7FBF833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136" y="-13397"/>
            <a:ext cx="3886628" cy="785829"/>
          </a:xfrm>
          <a:prstGeom prst="rect">
            <a:avLst/>
          </a:prstGeom>
        </p:spPr>
      </p:pic>
      <p:sp>
        <p:nvSpPr>
          <p:cNvPr id="29" name="Title 1 1 2">
            <a:extLst>
              <a:ext uri="{FF2B5EF4-FFF2-40B4-BE49-F238E27FC236}">
                <a16:creationId xmlns:a16="http://schemas.microsoft.com/office/drawing/2014/main" id="{72EC1EFC-4191-C63F-3ADF-85462D095473}"/>
              </a:ext>
            </a:extLst>
          </p:cNvPr>
          <p:cNvSpPr txBox="1"/>
          <p:nvPr/>
        </p:nvSpPr>
        <p:spPr>
          <a:xfrm>
            <a:off x="7073899" y="-191893"/>
            <a:ext cx="5781037" cy="7803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FF0000"/>
                </a:solidFill>
                <a:uFillTx/>
              </a:rPr>
              <a:t>WHO is WHO?</a:t>
            </a:r>
          </a:p>
          <a:p>
            <a:pPr marL="0" marR="0" lvl="0" indent="0" algn="ctr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dirty="0">
                <a:solidFill>
                  <a:srgbClr val="FF0000"/>
                </a:solidFill>
              </a:rPr>
              <a:t>Match simulations scenarios</a:t>
            </a:r>
          </a:p>
          <a:p>
            <a:pPr marL="0" marR="0" lvl="0" indent="0" algn="ctr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FF0000"/>
                </a:solidFill>
                <a:uFillTx/>
              </a:rPr>
              <a:t>with their parameters’ configurations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DA63D3C-B4F3-6B3F-6FCD-C77B46129020}"/>
              </a:ext>
            </a:extLst>
          </p:cNvPr>
          <p:cNvGrpSpPr/>
          <p:nvPr/>
        </p:nvGrpSpPr>
        <p:grpSpPr>
          <a:xfrm>
            <a:off x="6241300" y="1254320"/>
            <a:ext cx="2522056" cy="1619224"/>
            <a:chOff x="9555643" y="1293593"/>
            <a:chExt cx="2522056" cy="1619224"/>
          </a:xfrm>
        </p:grpSpPr>
        <p:pic>
          <p:nvPicPr>
            <p:cNvPr id="54" name="Picture 53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0.8  \\&#10;  0.8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503A8CC6-E78F-37D4-E791-B3DA776DCF7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5643" y="1293593"/>
              <a:ext cx="2522056" cy="788571"/>
            </a:xfrm>
            <a:prstGeom prst="rect">
              <a:avLst/>
            </a:prstGeom>
          </p:spPr>
        </p:pic>
        <p:pic>
          <p:nvPicPr>
            <p:cNvPr id="56" name="Picture 55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0.8  \\&#10;  0.8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1C2DC0B6-5066-E035-AF95-802BEBF16353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5643" y="2124246"/>
              <a:ext cx="2522056" cy="788571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1BA6DB3-057D-C361-389F-71D2C5EDD5CD}"/>
              </a:ext>
            </a:extLst>
          </p:cNvPr>
          <p:cNvGrpSpPr/>
          <p:nvPr/>
        </p:nvGrpSpPr>
        <p:grpSpPr>
          <a:xfrm>
            <a:off x="104315" y="1444183"/>
            <a:ext cx="2522056" cy="1619224"/>
            <a:chOff x="114300" y="1830255"/>
            <a:chExt cx="2522056" cy="1619224"/>
          </a:xfrm>
        </p:grpSpPr>
        <p:pic>
          <p:nvPicPr>
            <p:cNvPr id="46" name="Picture 45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0  \\&#10;  0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4B4A28CC-6AA3-9CB2-4768-47100F3DDA8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" y="1830255"/>
              <a:ext cx="2522056" cy="788571"/>
            </a:xfrm>
            <a:prstGeom prst="rect">
              <a:avLst/>
            </a:prstGeom>
          </p:spPr>
        </p:pic>
        <p:pic>
          <p:nvPicPr>
            <p:cNvPr id="50" name="Picture 49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0  \\&#10;  0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3C56BBAA-1232-7AEF-16CE-A39F54FD235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" y="2660908"/>
              <a:ext cx="2522056" cy="78857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702347B-B491-62E7-3F8D-137DD0572F97}"/>
              </a:ext>
            </a:extLst>
          </p:cNvPr>
          <p:cNvGrpSpPr/>
          <p:nvPr/>
        </p:nvGrpSpPr>
        <p:grpSpPr>
          <a:xfrm>
            <a:off x="9565628" y="1233279"/>
            <a:ext cx="2522057" cy="1619224"/>
            <a:chOff x="6432424" y="1293593"/>
            <a:chExt cx="2522057" cy="1619224"/>
          </a:xfrm>
        </p:grpSpPr>
        <p:pic>
          <p:nvPicPr>
            <p:cNvPr id="43" name="Picture 42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-0.8  \\&#10;  -0.8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5CDEDAD1-A413-CF1B-6BA4-28F4AEFE0A8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424" y="1293593"/>
              <a:ext cx="2522057" cy="788571"/>
            </a:xfrm>
            <a:prstGeom prst="rect">
              <a:avLst/>
            </a:prstGeom>
          </p:spPr>
        </p:pic>
        <p:pic>
          <p:nvPicPr>
            <p:cNvPr id="52" name="Picture 51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0.8  \\&#10;  0.8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C1B84F9A-F808-6202-706A-C1265C87CE8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424" y="2124246"/>
              <a:ext cx="2522056" cy="788571"/>
            </a:xfrm>
            <a:prstGeom prst="rect">
              <a:avLst/>
            </a:prstGeom>
          </p:spPr>
        </p:pic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FA776383-AACE-303C-47B7-1103EF38C32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4315" y="-45270"/>
            <a:ext cx="1494133" cy="149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3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3F84351-C289-70F9-63FF-57F25CABB2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589121" y="6463427"/>
            <a:ext cx="4114800" cy="36512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Deconvolution</a:t>
            </a: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294608" y="6445285"/>
            <a:ext cx="411955" cy="36512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890D0-58DA-4F53-B9C8-1F7EB626E16D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Century Gothic" pitchFamily="34"/>
              <a:ea typeface="+mn-ea"/>
              <a:cs typeface="+mn-cs"/>
            </a:endParaRPr>
          </a:p>
        </p:txBody>
      </p:sp>
      <p:sp>
        <p:nvSpPr>
          <p:cNvPr id="20" name="Arrow: Down 26">
            <a:extLst>
              <a:ext uri="{FF2B5EF4-FFF2-40B4-BE49-F238E27FC236}">
                <a16:creationId xmlns:a16="http://schemas.microsoft.com/office/drawing/2014/main" id="{8189D308-4C1C-84BC-6DF0-A6D01A6ED4F4}"/>
              </a:ext>
            </a:extLst>
          </p:cNvPr>
          <p:cNvSpPr/>
          <p:nvPr/>
        </p:nvSpPr>
        <p:spPr>
          <a:xfrm rot="18894612">
            <a:off x="7699577" y="1635446"/>
            <a:ext cx="725714" cy="10686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7">
            <a:extLst>
              <a:ext uri="{FF2B5EF4-FFF2-40B4-BE49-F238E27FC236}">
                <a16:creationId xmlns:a16="http://schemas.microsoft.com/office/drawing/2014/main" id="{0B963902-94BE-879E-BCB5-2509C0930F95}"/>
              </a:ext>
            </a:extLst>
          </p:cNvPr>
          <p:cNvGrpSpPr/>
          <p:nvPr/>
        </p:nvGrpSpPr>
        <p:grpSpPr>
          <a:xfrm>
            <a:off x="8675963" y="2676501"/>
            <a:ext cx="4014066" cy="589466"/>
            <a:chOff x="8293912" y="1080709"/>
            <a:chExt cx="4014066" cy="589466"/>
          </a:xfrm>
        </p:grpSpPr>
        <p:sp>
          <p:nvSpPr>
            <p:cNvPr id="39" name="Pentagon 28">
              <a:extLst>
                <a:ext uri="{FF2B5EF4-FFF2-40B4-BE49-F238E27FC236}">
                  <a16:creationId xmlns:a16="http://schemas.microsoft.com/office/drawing/2014/main" id="{0675C2E9-A08F-9B9C-362F-A5CC3C7A3F7B}"/>
                </a:ext>
              </a:extLst>
            </p:cNvPr>
            <p:cNvSpPr/>
            <p:nvPr/>
          </p:nvSpPr>
          <p:spPr>
            <a:xfrm>
              <a:off x="8293912" y="1080709"/>
              <a:ext cx="618939" cy="589466"/>
            </a:xfrm>
            <a:prstGeom prst="pentago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ZoneTexte 5">
              <a:extLst>
                <a:ext uri="{FF2B5EF4-FFF2-40B4-BE49-F238E27FC236}">
                  <a16:creationId xmlns:a16="http://schemas.microsoft.com/office/drawing/2014/main" id="{7AAFEBEB-8371-869D-45C4-7A5A5CB6C31F}"/>
                </a:ext>
              </a:extLst>
            </p:cNvPr>
            <p:cNvSpPr txBox="1"/>
            <p:nvPr/>
          </p:nvSpPr>
          <p:spPr>
            <a:xfrm>
              <a:off x="8688868" y="1221554"/>
              <a:ext cx="3619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7BFD9"/>
                  </a:solidFill>
                </a:rPr>
                <a:t>activated cell population 2</a:t>
              </a:r>
            </a:p>
          </p:txBody>
        </p:sp>
      </p:grp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76172F6-56D3-812A-AEAC-D7736CFD71DD}"/>
              </a:ext>
            </a:extLst>
          </p:cNvPr>
          <p:cNvSpPr/>
          <p:nvPr/>
        </p:nvSpPr>
        <p:spPr>
          <a:xfrm>
            <a:off x="4393153" y="544396"/>
            <a:ext cx="1005304" cy="194528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9F7500A8-F5D0-8E8A-098A-C667B0911A34}"/>
              </a:ext>
            </a:extLst>
          </p:cNvPr>
          <p:cNvSpPr/>
          <p:nvPr/>
        </p:nvSpPr>
        <p:spPr>
          <a:xfrm>
            <a:off x="6728439" y="475941"/>
            <a:ext cx="707540" cy="136910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C61DCF00-410A-A8F3-1C75-5424E9E569A0}"/>
              </a:ext>
            </a:extLst>
          </p:cNvPr>
          <p:cNvSpPr/>
          <p:nvPr/>
        </p:nvSpPr>
        <p:spPr>
          <a:xfrm>
            <a:off x="6386741" y="693064"/>
            <a:ext cx="707540" cy="136910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93BD94C0-0955-8782-F316-6EC9EBEAC8F6}"/>
              </a:ext>
            </a:extLst>
          </p:cNvPr>
          <p:cNvSpPr/>
          <p:nvPr/>
        </p:nvSpPr>
        <p:spPr>
          <a:xfrm>
            <a:off x="6929952" y="822307"/>
            <a:ext cx="707540" cy="136910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FD8EDA41-A137-E4DB-D8AD-B0D76B6959BC}"/>
              </a:ext>
            </a:extLst>
          </p:cNvPr>
          <p:cNvSpPr/>
          <p:nvPr/>
        </p:nvSpPr>
        <p:spPr>
          <a:xfrm>
            <a:off x="7082209" y="1001184"/>
            <a:ext cx="707540" cy="136910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D4E7D555-A4D9-AD81-D871-7618D416C26F}"/>
              </a:ext>
            </a:extLst>
          </p:cNvPr>
          <p:cNvSpPr/>
          <p:nvPr/>
        </p:nvSpPr>
        <p:spPr>
          <a:xfrm>
            <a:off x="6273243" y="980200"/>
            <a:ext cx="707540" cy="136910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orme libre : forme 25">
            <a:extLst>
              <a:ext uri="{FF2B5EF4-FFF2-40B4-BE49-F238E27FC236}">
                <a16:creationId xmlns:a16="http://schemas.microsoft.com/office/drawing/2014/main" id="{F505AD75-387E-B85C-581C-6F5631182C4C}"/>
              </a:ext>
            </a:extLst>
          </p:cNvPr>
          <p:cNvSpPr/>
          <p:nvPr/>
        </p:nvSpPr>
        <p:spPr>
          <a:xfrm>
            <a:off x="6627013" y="1138094"/>
            <a:ext cx="707540" cy="136910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2CE2E647-C3AB-0CF2-F912-A939EE35B95E}"/>
              </a:ext>
            </a:extLst>
          </p:cNvPr>
          <p:cNvSpPr/>
          <p:nvPr/>
        </p:nvSpPr>
        <p:spPr>
          <a:xfrm>
            <a:off x="4447034" y="1064038"/>
            <a:ext cx="1005304" cy="194528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A6B07A21-F73E-0A86-EAEC-6BE411B526A1}"/>
              </a:ext>
            </a:extLst>
          </p:cNvPr>
          <p:cNvSpPr/>
          <p:nvPr/>
        </p:nvSpPr>
        <p:spPr>
          <a:xfrm>
            <a:off x="4571223" y="805300"/>
            <a:ext cx="1005304" cy="194528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43F91712-00D7-1B80-2E88-103D33283FFF}"/>
              </a:ext>
            </a:extLst>
          </p:cNvPr>
          <p:cNvSpPr/>
          <p:nvPr/>
        </p:nvSpPr>
        <p:spPr>
          <a:xfrm>
            <a:off x="6369376" y="477854"/>
            <a:ext cx="1005304" cy="194528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7E86E081-4880-4018-8407-40E3D8B69C70}"/>
              </a:ext>
            </a:extLst>
          </p:cNvPr>
          <p:cNvSpPr/>
          <p:nvPr/>
        </p:nvSpPr>
        <p:spPr>
          <a:xfrm>
            <a:off x="6784445" y="687515"/>
            <a:ext cx="1005304" cy="194528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A6F5BDAA-8BCC-487F-E870-0ED5AEFC64DD}"/>
              </a:ext>
            </a:extLst>
          </p:cNvPr>
          <p:cNvSpPr/>
          <p:nvPr/>
        </p:nvSpPr>
        <p:spPr>
          <a:xfrm>
            <a:off x="6367657" y="822149"/>
            <a:ext cx="1005304" cy="194528"/>
          </a:xfrm>
          <a:custGeom>
            <a:avLst/>
            <a:gdLst>
              <a:gd name="connsiteX0" fmla="*/ 0 w 2082800"/>
              <a:gd name="connsiteY0" fmla="*/ 63526 h 165126"/>
              <a:gd name="connsiteX1" fmla="*/ 393700 w 2082800"/>
              <a:gd name="connsiteY1" fmla="*/ 139726 h 165126"/>
              <a:gd name="connsiteX2" fmla="*/ 749300 w 2082800"/>
              <a:gd name="connsiteY2" fmla="*/ 26 h 165126"/>
              <a:gd name="connsiteX3" fmla="*/ 1117600 w 2082800"/>
              <a:gd name="connsiteY3" fmla="*/ 127026 h 165126"/>
              <a:gd name="connsiteX4" fmla="*/ 1371600 w 2082800"/>
              <a:gd name="connsiteY4" fmla="*/ 12726 h 165126"/>
              <a:gd name="connsiteX5" fmla="*/ 1778000 w 2082800"/>
              <a:gd name="connsiteY5" fmla="*/ 165126 h 165126"/>
              <a:gd name="connsiteX6" fmla="*/ 2082800 w 2082800"/>
              <a:gd name="connsiteY6" fmla="*/ 12726 h 1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2800" h="165126">
                <a:moveTo>
                  <a:pt x="0" y="63526"/>
                </a:moveTo>
                <a:cubicBezTo>
                  <a:pt x="134408" y="106917"/>
                  <a:pt x="268817" y="150309"/>
                  <a:pt x="393700" y="139726"/>
                </a:cubicBezTo>
                <a:cubicBezTo>
                  <a:pt x="518583" y="129143"/>
                  <a:pt x="628650" y="2143"/>
                  <a:pt x="749300" y="26"/>
                </a:cubicBezTo>
                <a:cubicBezTo>
                  <a:pt x="869950" y="-2091"/>
                  <a:pt x="1013883" y="124909"/>
                  <a:pt x="1117600" y="127026"/>
                </a:cubicBezTo>
                <a:cubicBezTo>
                  <a:pt x="1221317" y="129143"/>
                  <a:pt x="1261533" y="6376"/>
                  <a:pt x="1371600" y="12726"/>
                </a:cubicBezTo>
                <a:cubicBezTo>
                  <a:pt x="1481667" y="19076"/>
                  <a:pt x="1659467" y="165126"/>
                  <a:pt x="1778000" y="165126"/>
                </a:cubicBezTo>
                <a:cubicBezTo>
                  <a:pt x="1896533" y="165126"/>
                  <a:pt x="1989666" y="88926"/>
                  <a:pt x="2082800" y="12726"/>
                </a:cubicBezTo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ZoneTexte 5">
            <a:extLst>
              <a:ext uri="{FF2B5EF4-FFF2-40B4-BE49-F238E27FC236}">
                <a16:creationId xmlns:a16="http://schemas.microsoft.com/office/drawing/2014/main" id="{48B286AB-4EC1-38AD-4342-140703684B36}"/>
              </a:ext>
            </a:extLst>
          </p:cNvPr>
          <p:cNvSpPr txBox="1"/>
          <p:nvPr/>
        </p:nvSpPr>
        <p:spPr>
          <a:xfrm>
            <a:off x="4361175" y="1366543"/>
            <a:ext cx="1360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Healthy state</a:t>
            </a:r>
          </a:p>
        </p:txBody>
      </p:sp>
      <p:sp>
        <p:nvSpPr>
          <p:cNvPr id="33" name="ZoneTexte 5">
            <a:extLst>
              <a:ext uri="{FF2B5EF4-FFF2-40B4-BE49-F238E27FC236}">
                <a16:creationId xmlns:a16="http://schemas.microsoft.com/office/drawing/2014/main" id="{67450B71-5806-1A66-A104-56A2EAD41C81}"/>
              </a:ext>
            </a:extLst>
          </p:cNvPr>
          <p:cNvSpPr txBox="1"/>
          <p:nvPr/>
        </p:nvSpPr>
        <p:spPr>
          <a:xfrm>
            <a:off x="6363574" y="1396421"/>
            <a:ext cx="1360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Disease state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023E8BA-2029-807A-0B7E-5F68FA8CF393}"/>
              </a:ext>
            </a:extLst>
          </p:cNvPr>
          <p:cNvSpPr txBox="1">
            <a:spLocks/>
          </p:cNvSpPr>
          <p:nvPr/>
        </p:nvSpPr>
        <p:spPr>
          <a:xfrm>
            <a:off x="198829" y="47625"/>
            <a:ext cx="10972800" cy="7803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400" dirty="0">
                <a:latin typeface="Century Gothic" panose="020B0502020202020204" pitchFamily="34" charset="0"/>
              </a:rPr>
              <a:t>Limitations of bulk transcriptome approaches</a:t>
            </a:r>
          </a:p>
        </p:txBody>
      </p: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19043489-9674-B4E2-7557-77780F864F2B}"/>
              </a:ext>
            </a:extLst>
          </p:cNvPr>
          <p:cNvGrpSpPr/>
          <p:nvPr/>
        </p:nvGrpSpPr>
        <p:grpSpPr>
          <a:xfrm>
            <a:off x="6528519" y="3490784"/>
            <a:ext cx="5659749" cy="765157"/>
            <a:chOff x="6428214" y="5396557"/>
            <a:chExt cx="5659749" cy="765157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196BC49F-6F90-2BE6-DA8C-BE25DE6E8D8C}"/>
                </a:ext>
              </a:extLst>
            </p:cNvPr>
            <p:cNvSpPr txBox="1">
              <a:spLocks/>
            </p:cNvSpPr>
            <p:nvPr/>
          </p:nvSpPr>
          <p:spPr>
            <a:xfrm>
              <a:off x="6428214" y="5407014"/>
              <a:ext cx="5659749" cy="744243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457189" indent="-457189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2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990575" indent="-380990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2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1523962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33" kern="1200">
                  <a:solidFill>
                    <a:schemeClr val="tx2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2133547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67" kern="1200">
                  <a:solidFill>
                    <a:schemeClr val="tx2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2743131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67" kern="1200">
                  <a:solidFill>
                    <a:schemeClr val="tx2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2000" dirty="0">
                  <a:solidFill>
                    <a:srgbClr val="FF0000"/>
                  </a:solidFill>
                  <a:latin typeface="+mn-lt"/>
                </a:rPr>
                <a:t>Scenario B: the gene expression increases due to the </a:t>
              </a:r>
              <a:r>
                <a:rPr lang="en-GB" sz="2000" b="1" dirty="0">
                  <a:solidFill>
                    <a:srgbClr val="FF0000"/>
                  </a:solidFill>
                  <a:latin typeface="+mn-lt"/>
                </a:rPr>
                <a:t>arrival</a:t>
              </a:r>
              <a:r>
                <a:rPr lang="en-GB" sz="2000" dirty="0">
                  <a:solidFill>
                    <a:srgbClr val="FF0000"/>
                  </a:solidFill>
                  <a:latin typeface="+mn-lt"/>
                </a:rPr>
                <a:t> of a </a:t>
              </a:r>
              <a:r>
                <a:rPr lang="en-GB" sz="2000" b="1" dirty="0">
                  <a:solidFill>
                    <a:srgbClr val="FF0000"/>
                  </a:solidFill>
                  <a:latin typeface="+mn-lt"/>
                </a:rPr>
                <a:t>new </a:t>
              </a:r>
              <a:r>
                <a:rPr lang="en-GB" sz="2000" dirty="0">
                  <a:solidFill>
                    <a:srgbClr val="FF0000"/>
                  </a:solidFill>
                  <a:latin typeface="+mn-lt"/>
                </a:rPr>
                <a:t>cell population 2</a:t>
              </a:r>
            </a:p>
          </p:txBody>
        </p:sp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7293765A-2BC2-195B-7E73-1151F545493F}"/>
                </a:ext>
              </a:extLst>
            </p:cNvPr>
            <p:cNvSpPr/>
            <p:nvPr/>
          </p:nvSpPr>
          <p:spPr>
            <a:xfrm>
              <a:off x="6445403" y="5396557"/>
              <a:ext cx="5625371" cy="765157"/>
            </a:xfrm>
            <a:prstGeom prst="roundRect">
              <a:avLst>
                <a:gd name="adj" fmla="val 50000"/>
              </a:avLst>
            </a:prstGeom>
            <a:solidFill>
              <a:srgbClr val="FF0000">
                <a:alpha val="16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4FD6E30F-6A4D-752F-7358-5015EAD8930C}"/>
              </a:ext>
            </a:extLst>
          </p:cNvPr>
          <p:cNvSpPr txBox="1"/>
          <p:nvPr/>
        </p:nvSpPr>
        <p:spPr>
          <a:xfrm>
            <a:off x="8317146" y="1268861"/>
            <a:ext cx="3891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solidFill>
                  <a:srgbClr val="002060"/>
                </a:solidFill>
              </a:rPr>
              <a:t>Shoemaker et al, 2012, </a:t>
            </a:r>
            <a:r>
              <a:rPr lang="en-GB" sz="1400" i="1" dirty="0">
                <a:solidFill>
                  <a:srgbClr val="002060"/>
                </a:solidFill>
              </a:rPr>
              <a:t>BMC genomics</a:t>
            </a:r>
          </a:p>
          <a:p>
            <a:pPr algn="r"/>
            <a:r>
              <a:rPr lang="en-GB" sz="1400" i="1" dirty="0">
                <a:solidFill>
                  <a:srgbClr val="002060"/>
                </a:solidFill>
                <a:hlinkClick r:id="rId2"/>
              </a:rPr>
              <a:t>https://doi.org/10.1186/1471-2164-13-460</a:t>
            </a:r>
            <a:endParaRPr lang="en-GB" sz="1400" i="1" dirty="0">
              <a:solidFill>
                <a:srgbClr val="002060"/>
              </a:solidFill>
            </a:endParaRPr>
          </a:p>
          <a:p>
            <a:pPr algn="r"/>
            <a:endParaRPr lang="en-GB" sz="1400" i="1" dirty="0">
              <a:solidFill>
                <a:srgbClr val="002060"/>
              </a:solidFill>
            </a:endParaRPr>
          </a:p>
          <a:p>
            <a:pPr algn="r"/>
            <a:endParaRPr lang="en-GB" sz="1400" dirty="0">
              <a:solidFill>
                <a:srgbClr val="002060"/>
              </a:solidFill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568590B-E883-2A1D-E29D-16E208BFF6F3}"/>
              </a:ext>
            </a:extLst>
          </p:cNvPr>
          <p:cNvGrpSpPr/>
          <p:nvPr/>
        </p:nvGrpSpPr>
        <p:grpSpPr>
          <a:xfrm>
            <a:off x="0" y="6226150"/>
            <a:ext cx="12229123" cy="675545"/>
            <a:chOff x="131412" y="7537102"/>
            <a:chExt cx="12229123" cy="675545"/>
          </a:xfrm>
        </p:grpSpPr>
        <p:sp>
          <p:nvSpPr>
            <p:cNvPr id="9" name="Google Shape;9794;p128">
              <a:extLst>
                <a:ext uri="{FF2B5EF4-FFF2-40B4-BE49-F238E27FC236}">
                  <a16:creationId xmlns:a16="http://schemas.microsoft.com/office/drawing/2014/main" id="{30D1F521-D088-E6BB-C539-6D8C9C77C481}"/>
                </a:ext>
              </a:extLst>
            </p:cNvPr>
            <p:cNvSpPr txBox="1"/>
            <p:nvPr/>
          </p:nvSpPr>
          <p:spPr>
            <a:xfrm>
              <a:off x="131412" y="7613302"/>
              <a:ext cx="12211938" cy="599345"/>
            </a:xfrm>
            <a:prstGeom prst="rect">
              <a:avLst/>
            </a:prstGeom>
            <a:solidFill>
              <a:srgbClr val="00B0F6"/>
            </a:solidFill>
            <a:ln>
              <a:noFill/>
            </a:ln>
          </p:spPr>
          <p:txBody>
            <a:bodyPr spcFirstLastPara="1" wrap="square" lIns="18000" tIns="10800" rIns="18000" bIns="1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9795;p128">
              <a:extLst>
                <a:ext uri="{FF2B5EF4-FFF2-40B4-BE49-F238E27FC236}">
                  <a16:creationId xmlns:a16="http://schemas.microsoft.com/office/drawing/2014/main" id="{555C2F91-E915-EABC-5D08-31AD066F59FA}"/>
                </a:ext>
              </a:extLst>
            </p:cNvPr>
            <p:cNvSpPr/>
            <p:nvPr/>
          </p:nvSpPr>
          <p:spPr>
            <a:xfrm>
              <a:off x="1258711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" name="Google Shape;9796;p128">
              <a:extLst>
                <a:ext uri="{FF2B5EF4-FFF2-40B4-BE49-F238E27FC236}">
                  <a16:creationId xmlns:a16="http://schemas.microsoft.com/office/drawing/2014/main" id="{72B711B2-CDC3-43CC-9C90-0F85E2E77357}"/>
                </a:ext>
              </a:extLst>
            </p:cNvPr>
            <p:cNvSpPr txBox="1"/>
            <p:nvPr/>
          </p:nvSpPr>
          <p:spPr>
            <a:xfrm>
              <a:off x="160124" y="7735959"/>
              <a:ext cx="1095952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" tIns="54000" rIns="18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Introduction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34" name="Google Shape;9797;p128">
              <a:extLst>
                <a:ext uri="{FF2B5EF4-FFF2-40B4-BE49-F238E27FC236}">
                  <a16:creationId xmlns:a16="http://schemas.microsoft.com/office/drawing/2014/main" id="{48964721-5BD1-E7FE-54F6-BD856F60741C}"/>
                </a:ext>
              </a:extLst>
            </p:cNvPr>
            <p:cNvSpPr txBox="1"/>
            <p:nvPr/>
          </p:nvSpPr>
          <p:spPr>
            <a:xfrm>
              <a:off x="1969552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Mixture models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35" name="Google Shape;9798;p128">
              <a:extLst>
                <a:ext uri="{FF2B5EF4-FFF2-40B4-BE49-F238E27FC236}">
                  <a16:creationId xmlns:a16="http://schemas.microsoft.com/office/drawing/2014/main" id="{E2431FDF-548C-6A22-086D-2EB03F20AF14}"/>
                </a:ext>
              </a:extLst>
            </p:cNvPr>
            <p:cNvSpPr txBox="1"/>
            <p:nvPr/>
          </p:nvSpPr>
          <p:spPr>
            <a:xfrm>
              <a:off x="628516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Deconvolution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42" name="Google Shape;9799;p128">
              <a:extLst>
                <a:ext uri="{FF2B5EF4-FFF2-40B4-BE49-F238E27FC236}">
                  <a16:creationId xmlns:a16="http://schemas.microsoft.com/office/drawing/2014/main" id="{6D3446C4-7B3A-C087-882B-78F046C409FD}"/>
                </a:ext>
              </a:extLst>
            </p:cNvPr>
            <p:cNvSpPr txBox="1"/>
            <p:nvPr/>
          </p:nvSpPr>
          <p:spPr>
            <a:xfrm>
              <a:off x="1050142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Perspectives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43" name="Google Shape;9800;p128">
              <a:extLst>
                <a:ext uri="{FF2B5EF4-FFF2-40B4-BE49-F238E27FC236}">
                  <a16:creationId xmlns:a16="http://schemas.microsoft.com/office/drawing/2014/main" id="{7D3AA2BC-2FE3-C894-BA09-779B1998AFD5}"/>
                </a:ext>
              </a:extLst>
            </p:cNvPr>
            <p:cNvSpPr/>
            <p:nvPr/>
          </p:nvSpPr>
          <p:spPr>
            <a:xfrm>
              <a:off x="1442273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9801;p128">
              <a:extLst>
                <a:ext uri="{FF2B5EF4-FFF2-40B4-BE49-F238E27FC236}">
                  <a16:creationId xmlns:a16="http://schemas.microsoft.com/office/drawing/2014/main" id="{AA1EC550-D0C2-AECE-3CC4-EC56377BF328}"/>
                </a:ext>
              </a:extLst>
            </p:cNvPr>
            <p:cNvSpPr/>
            <p:nvPr/>
          </p:nvSpPr>
          <p:spPr>
            <a:xfrm>
              <a:off x="1625835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9802;p128">
              <a:extLst>
                <a:ext uri="{FF2B5EF4-FFF2-40B4-BE49-F238E27FC236}">
                  <a16:creationId xmlns:a16="http://schemas.microsoft.com/office/drawing/2014/main" id="{8C4E0D28-4A8F-E637-8EF5-718EA9DC529D}"/>
                </a:ext>
              </a:extLst>
            </p:cNvPr>
            <p:cNvSpPr/>
            <p:nvPr/>
          </p:nvSpPr>
          <p:spPr>
            <a:xfrm>
              <a:off x="1809397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9813;p128">
              <a:extLst>
                <a:ext uri="{FF2B5EF4-FFF2-40B4-BE49-F238E27FC236}">
                  <a16:creationId xmlns:a16="http://schemas.microsoft.com/office/drawing/2014/main" id="{248C14D3-D580-96F3-BA68-12E9C9C96397}"/>
                </a:ext>
              </a:extLst>
            </p:cNvPr>
            <p:cNvSpPr/>
            <p:nvPr/>
          </p:nvSpPr>
          <p:spPr>
            <a:xfrm>
              <a:off x="8724374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Google Shape;9814;p128">
              <a:extLst>
                <a:ext uri="{FF2B5EF4-FFF2-40B4-BE49-F238E27FC236}">
                  <a16:creationId xmlns:a16="http://schemas.microsoft.com/office/drawing/2014/main" id="{78261447-AE27-AE44-5B8A-97DB1E551C77}"/>
                </a:ext>
              </a:extLst>
            </p:cNvPr>
            <p:cNvSpPr/>
            <p:nvPr/>
          </p:nvSpPr>
          <p:spPr>
            <a:xfrm>
              <a:off x="8907936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Google Shape;9815;p128">
              <a:extLst>
                <a:ext uri="{FF2B5EF4-FFF2-40B4-BE49-F238E27FC236}">
                  <a16:creationId xmlns:a16="http://schemas.microsoft.com/office/drawing/2014/main" id="{2AED2DF4-380A-E4E3-12DC-DB876C7D753D}"/>
                </a:ext>
              </a:extLst>
            </p:cNvPr>
            <p:cNvSpPr/>
            <p:nvPr/>
          </p:nvSpPr>
          <p:spPr>
            <a:xfrm>
              <a:off x="9091498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9816;p128">
              <a:extLst>
                <a:ext uri="{FF2B5EF4-FFF2-40B4-BE49-F238E27FC236}">
                  <a16:creationId xmlns:a16="http://schemas.microsoft.com/office/drawing/2014/main" id="{07F87771-CA15-91F6-2505-2D1AB9D4B1BF}"/>
                </a:ext>
              </a:extLst>
            </p:cNvPr>
            <p:cNvSpPr/>
            <p:nvPr/>
          </p:nvSpPr>
          <p:spPr>
            <a:xfrm>
              <a:off x="9275060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9817;p128">
              <a:extLst>
                <a:ext uri="{FF2B5EF4-FFF2-40B4-BE49-F238E27FC236}">
                  <a16:creationId xmlns:a16="http://schemas.microsoft.com/office/drawing/2014/main" id="{E945FF45-2588-B4BF-84A6-C65BC27D8F34}"/>
                </a:ext>
              </a:extLst>
            </p:cNvPr>
            <p:cNvSpPr/>
            <p:nvPr/>
          </p:nvSpPr>
          <p:spPr>
            <a:xfrm>
              <a:off x="9458622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Google Shape;9818;p128">
              <a:extLst>
                <a:ext uri="{FF2B5EF4-FFF2-40B4-BE49-F238E27FC236}">
                  <a16:creationId xmlns:a16="http://schemas.microsoft.com/office/drawing/2014/main" id="{03294DB1-8104-40CF-AF39-9C20309535B6}"/>
                </a:ext>
              </a:extLst>
            </p:cNvPr>
            <p:cNvSpPr/>
            <p:nvPr/>
          </p:nvSpPr>
          <p:spPr>
            <a:xfrm>
              <a:off x="9642184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" name="Google Shape;9819;p128">
              <a:extLst>
                <a:ext uri="{FF2B5EF4-FFF2-40B4-BE49-F238E27FC236}">
                  <a16:creationId xmlns:a16="http://schemas.microsoft.com/office/drawing/2014/main" id="{747FE769-6A4E-A68A-5FF7-609E2495FE6D}"/>
                </a:ext>
              </a:extLst>
            </p:cNvPr>
            <p:cNvSpPr/>
            <p:nvPr/>
          </p:nvSpPr>
          <p:spPr>
            <a:xfrm>
              <a:off x="9825746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" name="Google Shape;9820;p128">
              <a:extLst>
                <a:ext uri="{FF2B5EF4-FFF2-40B4-BE49-F238E27FC236}">
                  <a16:creationId xmlns:a16="http://schemas.microsoft.com/office/drawing/2014/main" id="{321438BE-2A9A-7C56-1704-4DC29CE69DAC}"/>
                </a:ext>
              </a:extLst>
            </p:cNvPr>
            <p:cNvSpPr/>
            <p:nvPr/>
          </p:nvSpPr>
          <p:spPr>
            <a:xfrm>
              <a:off x="10009308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9" name="Google Shape;9821;p128">
              <a:extLst>
                <a:ext uri="{FF2B5EF4-FFF2-40B4-BE49-F238E27FC236}">
                  <a16:creationId xmlns:a16="http://schemas.microsoft.com/office/drawing/2014/main" id="{F5FF7CB4-891E-AC7D-F904-5336D42A286E}"/>
                </a:ext>
              </a:extLst>
            </p:cNvPr>
            <p:cNvSpPr/>
            <p:nvPr/>
          </p:nvSpPr>
          <p:spPr>
            <a:xfrm>
              <a:off x="10192870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0" name="Google Shape;9822;p128">
              <a:extLst>
                <a:ext uri="{FF2B5EF4-FFF2-40B4-BE49-F238E27FC236}">
                  <a16:creationId xmlns:a16="http://schemas.microsoft.com/office/drawing/2014/main" id="{8F0A8875-649E-9D5F-453E-DBAB0B760F7B}"/>
                </a:ext>
              </a:extLst>
            </p:cNvPr>
            <p:cNvSpPr/>
            <p:nvPr/>
          </p:nvSpPr>
          <p:spPr>
            <a:xfrm>
              <a:off x="10376432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1" name="Google Shape;9823;p128">
              <a:extLst>
                <a:ext uri="{FF2B5EF4-FFF2-40B4-BE49-F238E27FC236}">
                  <a16:creationId xmlns:a16="http://schemas.microsoft.com/office/drawing/2014/main" id="{0B9CD2C6-9508-FE97-015F-83546D334D36}"/>
                </a:ext>
              </a:extLst>
            </p:cNvPr>
            <p:cNvSpPr/>
            <p:nvPr/>
          </p:nvSpPr>
          <p:spPr>
            <a:xfrm>
              <a:off x="11652463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2" name="Google Shape;9824;p128">
              <a:extLst>
                <a:ext uri="{FF2B5EF4-FFF2-40B4-BE49-F238E27FC236}">
                  <a16:creationId xmlns:a16="http://schemas.microsoft.com/office/drawing/2014/main" id="{AA0FC96D-7783-3BC5-4F61-8B87C399658B}"/>
                </a:ext>
              </a:extLst>
            </p:cNvPr>
            <p:cNvSpPr/>
            <p:nvPr/>
          </p:nvSpPr>
          <p:spPr>
            <a:xfrm>
              <a:off x="1183458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3" name="Google Shape;9825;p128">
              <a:extLst>
                <a:ext uri="{FF2B5EF4-FFF2-40B4-BE49-F238E27FC236}">
                  <a16:creationId xmlns:a16="http://schemas.microsoft.com/office/drawing/2014/main" id="{32B6B0A9-E86F-2FD6-7076-7E91D34093B5}"/>
                </a:ext>
              </a:extLst>
            </p:cNvPr>
            <p:cNvSpPr/>
            <p:nvPr/>
          </p:nvSpPr>
          <p:spPr>
            <a:xfrm>
              <a:off x="1202302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4" name="Google Shape;9831;p128">
              <a:extLst>
                <a:ext uri="{FF2B5EF4-FFF2-40B4-BE49-F238E27FC236}">
                  <a16:creationId xmlns:a16="http://schemas.microsoft.com/office/drawing/2014/main" id="{A0DBAEF3-5CD8-0F8F-61D2-B937CDF5658D}"/>
                </a:ext>
              </a:extLst>
            </p:cNvPr>
            <p:cNvSpPr/>
            <p:nvPr/>
          </p:nvSpPr>
          <p:spPr>
            <a:xfrm>
              <a:off x="764084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5" name="Google Shape;9832;p128">
              <a:extLst>
                <a:ext uri="{FF2B5EF4-FFF2-40B4-BE49-F238E27FC236}">
                  <a16:creationId xmlns:a16="http://schemas.microsoft.com/office/drawing/2014/main" id="{6D129958-4B12-5E2D-B92B-DCEB81E355BE}"/>
                </a:ext>
              </a:extLst>
            </p:cNvPr>
            <p:cNvSpPr/>
            <p:nvPr/>
          </p:nvSpPr>
          <p:spPr>
            <a:xfrm>
              <a:off x="7824411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6" name="Google Shape;9833;p128">
              <a:extLst>
                <a:ext uri="{FF2B5EF4-FFF2-40B4-BE49-F238E27FC236}">
                  <a16:creationId xmlns:a16="http://schemas.microsoft.com/office/drawing/2014/main" id="{822CC270-6CEE-BAE0-B679-D769086025F9}"/>
                </a:ext>
              </a:extLst>
            </p:cNvPr>
            <p:cNvSpPr/>
            <p:nvPr/>
          </p:nvSpPr>
          <p:spPr>
            <a:xfrm>
              <a:off x="8007973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7" name="Google Shape;9834;p128">
              <a:extLst>
                <a:ext uri="{FF2B5EF4-FFF2-40B4-BE49-F238E27FC236}">
                  <a16:creationId xmlns:a16="http://schemas.microsoft.com/office/drawing/2014/main" id="{BD5B71B1-E90A-B6CF-08B6-22C31D2E01ED}"/>
                </a:ext>
              </a:extLst>
            </p:cNvPr>
            <p:cNvSpPr/>
            <p:nvPr/>
          </p:nvSpPr>
          <p:spPr>
            <a:xfrm>
              <a:off x="8191535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" name="Google Shape;9835;p128">
              <a:extLst>
                <a:ext uri="{FF2B5EF4-FFF2-40B4-BE49-F238E27FC236}">
                  <a16:creationId xmlns:a16="http://schemas.microsoft.com/office/drawing/2014/main" id="{86AF4767-1310-57A6-D8AF-837811F910AF}"/>
                </a:ext>
              </a:extLst>
            </p:cNvPr>
            <p:cNvSpPr/>
            <p:nvPr/>
          </p:nvSpPr>
          <p:spPr>
            <a:xfrm>
              <a:off x="8375097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" name="Google Shape;9836;p128">
              <a:extLst>
                <a:ext uri="{FF2B5EF4-FFF2-40B4-BE49-F238E27FC236}">
                  <a16:creationId xmlns:a16="http://schemas.microsoft.com/office/drawing/2014/main" id="{C475A59C-7C64-00F9-0CF0-2D188693DDB8}"/>
                </a:ext>
              </a:extLst>
            </p:cNvPr>
            <p:cNvSpPr/>
            <p:nvPr/>
          </p:nvSpPr>
          <p:spPr>
            <a:xfrm>
              <a:off x="855865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" name="Espace réservé du numéro de diapositive 2">
              <a:extLst>
                <a:ext uri="{FF2B5EF4-FFF2-40B4-BE49-F238E27FC236}">
                  <a16:creationId xmlns:a16="http://schemas.microsoft.com/office/drawing/2014/main" id="{0CF6C096-E6D7-1F7E-3599-CB1B6A7417FA}"/>
                </a:ext>
              </a:extLst>
            </p:cNvPr>
            <p:cNvSpPr txBox="1">
              <a:spLocks/>
            </p:cNvSpPr>
            <p:nvPr/>
          </p:nvSpPr>
          <p:spPr>
            <a:xfrm>
              <a:off x="6039996" y="7537102"/>
              <a:ext cx="411955" cy="3651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 compatLnSpc="1">
              <a:noAutofit/>
            </a:bodyPr>
            <a:lstStyle>
              <a:defPPr>
                <a:defRPr lang="en-US"/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12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fld id="{947890D0-58DA-4F53-B9C8-1F7EB626E16D}" type="slidenum">
                <a:rPr lang="fr-FR" sz="1600" smtClean="0">
                  <a:solidFill>
                    <a:schemeClr val="accent1">
                      <a:lumMod val="50000"/>
                    </a:schemeClr>
                  </a:solidFill>
                </a:rPr>
                <a:pPr algn="ctr">
                  <a:defRPr/>
                </a:pPr>
                <a:t>6</a:t>
              </a:fld>
              <a:endParaRPr lang="fr-FR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1" name="Google Shape;9806;p128">
              <a:extLst>
                <a:ext uri="{FF2B5EF4-FFF2-40B4-BE49-F238E27FC236}">
                  <a16:creationId xmlns:a16="http://schemas.microsoft.com/office/drawing/2014/main" id="{CBEC35BC-B571-CB66-D84B-EC351E45ED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452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" name="Google Shape;9807;p128">
              <a:extLst>
                <a:ext uri="{FF2B5EF4-FFF2-40B4-BE49-F238E27FC236}">
                  <a16:creationId xmlns:a16="http://schemas.microsoft.com/office/drawing/2014/main" id="{DBF04E81-34A6-091F-FEAA-EAF5377A7C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388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" name="Google Shape;9808;p128">
              <a:extLst>
                <a:ext uri="{FF2B5EF4-FFF2-40B4-BE49-F238E27FC236}">
                  <a16:creationId xmlns:a16="http://schemas.microsoft.com/office/drawing/2014/main" id="{149AE4A6-C1FE-D712-989F-E03B48C62D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23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74" name="Google Shape;9809;p128">
              <a:extLst>
                <a:ext uri="{FF2B5EF4-FFF2-40B4-BE49-F238E27FC236}">
                  <a16:creationId xmlns:a16="http://schemas.microsoft.com/office/drawing/2014/main" id="{65620617-78ED-A078-7EA0-EC0440A858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259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" name="Google Shape;9810;p128">
              <a:extLst>
                <a:ext uri="{FF2B5EF4-FFF2-40B4-BE49-F238E27FC236}">
                  <a16:creationId xmlns:a16="http://schemas.microsoft.com/office/drawing/2014/main" id="{3A638B9F-1933-B4EC-33A3-5D1AF6737A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194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6" name="Google Shape;9811;p128">
              <a:extLst>
                <a:ext uri="{FF2B5EF4-FFF2-40B4-BE49-F238E27FC236}">
                  <a16:creationId xmlns:a16="http://schemas.microsoft.com/office/drawing/2014/main" id="{723559B7-7661-7249-39DB-060093590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30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7" name="Google Shape;9812;p128">
              <a:extLst>
                <a:ext uri="{FF2B5EF4-FFF2-40B4-BE49-F238E27FC236}">
                  <a16:creationId xmlns:a16="http://schemas.microsoft.com/office/drawing/2014/main" id="{34691360-2F3D-8E82-22C8-9C7F63C85B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065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" name="Google Shape;9813;p128">
              <a:extLst>
                <a:ext uri="{FF2B5EF4-FFF2-40B4-BE49-F238E27FC236}">
                  <a16:creationId xmlns:a16="http://schemas.microsoft.com/office/drawing/2014/main" id="{47329EC7-2380-0DDC-0E81-4CD475A68C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614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" name="Google Shape;9814;p128">
              <a:extLst>
                <a:ext uri="{FF2B5EF4-FFF2-40B4-BE49-F238E27FC236}">
                  <a16:creationId xmlns:a16="http://schemas.microsoft.com/office/drawing/2014/main" id="{69F3E727-6D33-C0D2-DD3A-5A13DFB1F7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9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" name="Google Shape;9815;p128">
              <a:extLst>
                <a:ext uri="{FF2B5EF4-FFF2-40B4-BE49-F238E27FC236}">
                  <a16:creationId xmlns:a16="http://schemas.microsoft.com/office/drawing/2014/main" id="{8781B021-BBCC-D576-3BB0-0CA0175600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3485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" name="Google Shape;9816;p128">
              <a:extLst>
                <a:ext uri="{FF2B5EF4-FFF2-40B4-BE49-F238E27FC236}">
                  <a16:creationId xmlns:a16="http://schemas.microsoft.com/office/drawing/2014/main" id="{E7DFF16E-1541-062F-E43E-E05972D15B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4211" y="7966322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" name="Google Shape;9831;p128">
              <a:extLst>
                <a:ext uri="{FF2B5EF4-FFF2-40B4-BE49-F238E27FC236}">
                  <a16:creationId xmlns:a16="http://schemas.microsoft.com/office/drawing/2014/main" id="{F0772F03-F692-1345-FA49-B2D6B02485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1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" name="Google Shape;9832;p128">
              <a:extLst>
                <a:ext uri="{FF2B5EF4-FFF2-40B4-BE49-F238E27FC236}">
                  <a16:creationId xmlns:a16="http://schemas.microsoft.com/office/drawing/2014/main" id="{F98479CC-826A-CED9-59A2-160312F91C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936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" name="Google Shape;9833;p128">
              <a:extLst>
                <a:ext uri="{FF2B5EF4-FFF2-40B4-BE49-F238E27FC236}">
                  <a16:creationId xmlns:a16="http://schemas.microsoft.com/office/drawing/2014/main" id="{195C5E4F-AC14-B2A2-B9F5-BBE98BED50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872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5" name="Google Shape;9834;p128">
              <a:extLst>
                <a:ext uri="{FF2B5EF4-FFF2-40B4-BE49-F238E27FC236}">
                  <a16:creationId xmlns:a16="http://schemas.microsoft.com/office/drawing/2014/main" id="{40ED6DEC-B8BD-2240-FADD-8CFF142BC3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807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6" name="Google Shape;9835;p128">
              <a:extLst>
                <a:ext uri="{FF2B5EF4-FFF2-40B4-BE49-F238E27FC236}">
                  <a16:creationId xmlns:a16="http://schemas.microsoft.com/office/drawing/2014/main" id="{F112A390-562A-299B-2132-127274EA86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743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87" name="Google Shape;9836;p128">
              <a:extLst>
                <a:ext uri="{FF2B5EF4-FFF2-40B4-BE49-F238E27FC236}">
                  <a16:creationId xmlns:a16="http://schemas.microsoft.com/office/drawing/2014/main" id="{8B878BF7-EF1D-1C1C-6C1C-DA17F1D003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78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pic>
        <p:nvPicPr>
          <p:cNvPr id="91" name="Image 90">
            <a:extLst>
              <a:ext uri="{FF2B5EF4-FFF2-40B4-BE49-F238E27FC236}">
                <a16:creationId xmlns:a16="http://schemas.microsoft.com/office/drawing/2014/main" id="{397103BD-19D3-9ABD-CB8D-AAA2F082DF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66"/>
          <a:stretch/>
        </p:blipFill>
        <p:spPr>
          <a:xfrm>
            <a:off x="642677" y="395718"/>
            <a:ext cx="3638914" cy="4440669"/>
          </a:xfrm>
          <a:prstGeom prst="rect">
            <a:avLst/>
          </a:prstGeom>
        </p:spPr>
      </p:pic>
      <p:pic>
        <p:nvPicPr>
          <p:cNvPr id="92" name="Image 91">
            <a:extLst>
              <a:ext uri="{FF2B5EF4-FFF2-40B4-BE49-F238E27FC236}">
                <a16:creationId xmlns:a16="http://schemas.microsoft.com/office/drawing/2014/main" id="{98707B40-C73E-F7BF-0F0E-A17DAFCA2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88" y="4938805"/>
            <a:ext cx="4206278" cy="1282256"/>
          </a:xfrm>
          <a:prstGeom prst="rect">
            <a:avLst/>
          </a:prstGeom>
        </p:spPr>
      </p:pic>
      <p:pic>
        <p:nvPicPr>
          <p:cNvPr id="93" name="Image 92">
            <a:extLst>
              <a:ext uri="{FF2B5EF4-FFF2-40B4-BE49-F238E27FC236}">
                <a16:creationId xmlns:a16="http://schemas.microsoft.com/office/drawing/2014/main" id="{0D296A99-356E-05BE-DE80-A2B7EBA1B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228" y="4822332"/>
            <a:ext cx="4925621" cy="1515202"/>
          </a:xfrm>
          <a:prstGeom prst="rect">
            <a:avLst/>
          </a:prstGeom>
        </p:spPr>
      </p:pic>
      <p:sp>
        <p:nvSpPr>
          <p:cNvPr id="94" name="ZoneTexte 93">
            <a:extLst>
              <a:ext uri="{FF2B5EF4-FFF2-40B4-BE49-F238E27FC236}">
                <a16:creationId xmlns:a16="http://schemas.microsoft.com/office/drawing/2014/main" id="{E0C9DBA4-066D-9E6C-894D-F8411794EF3B}"/>
              </a:ext>
            </a:extLst>
          </p:cNvPr>
          <p:cNvSpPr txBox="1"/>
          <p:nvPr/>
        </p:nvSpPr>
        <p:spPr>
          <a:xfrm>
            <a:off x="-35298" y="4754242"/>
            <a:ext cx="5580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FACS cytometry ratios</a:t>
            </a:r>
          </a:p>
        </p:txBody>
      </p:sp>
    </p:spTree>
    <p:extLst>
      <p:ext uri="{BB962C8B-B14F-4D97-AF65-F5344CB8AC3E}">
        <p14:creationId xmlns:p14="http://schemas.microsoft.com/office/powerpoint/2010/main" val="38198652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F7F7A-8ECC-0A45-1359-4D93B750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D5A09A6-4A73-B4A9-A1D2-01AF5E2E7FCF}"/>
              </a:ext>
            </a:extLst>
          </p:cNvPr>
          <p:cNvGrpSpPr/>
          <p:nvPr/>
        </p:nvGrpSpPr>
        <p:grpSpPr>
          <a:xfrm>
            <a:off x="0" y="3618000"/>
            <a:ext cx="12223636" cy="3240000"/>
            <a:chOff x="0" y="3350181"/>
            <a:chExt cx="12223636" cy="3240000"/>
          </a:xfrm>
        </p:grpSpPr>
        <p:pic>
          <p:nvPicPr>
            <p:cNvPr id="11" name="Picture 28 2" descr="A screenshot of a computer screen&#10;&#10;Description automatically generated with low confidence">
              <a:extLst>
                <a:ext uri="{FF2B5EF4-FFF2-40B4-BE49-F238E27FC236}">
                  <a16:creationId xmlns:a16="http://schemas.microsoft.com/office/drawing/2014/main" id="{3FA2D077-C369-4B68-0345-88955A7F7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7522" t="12807" r="32855" b="14340"/>
            <a:stretch>
              <a:fillRect/>
            </a:stretch>
          </p:blipFill>
          <p:spPr>
            <a:xfrm>
              <a:off x="3006305" y="3350181"/>
              <a:ext cx="3281130" cy="324000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2" name="Picture 30 2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919C0588-C1EB-F69E-2161-110754940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19904" t="14661" r="35284" b="14340"/>
            <a:stretch>
              <a:fillRect/>
            </a:stretch>
          </p:blipFill>
          <p:spPr>
            <a:xfrm>
              <a:off x="9183166" y="3350181"/>
              <a:ext cx="3040470" cy="324000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3" name="Picture 32 2" descr="A screenshot of a computer screen&#10;&#10;Description automatically generated with low confidence">
              <a:extLst>
                <a:ext uri="{FF2B5EF4-FFF2-40B4-BE49-F238E27FC236}">
                  <a16:creationId xmlns:a16="http://schemas.microsoft.com/office/drawing/2014/main" id="{DFB172BD-2977-E42F-A998-0C5C17E56D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1070" t="15139" r="34660" b="14995"/>
            <a:stretch/>
          </p:blipFill>
          <p:spPr>
            <a:xfrm>
              <a:off x="0" y="3350181"/>
              <a:ext cx="3052440" cy="324000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4" name="Picture 34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793974AC-A841-EC29-8578-51671B2BB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20234" t="14571" r="34858" b="13025"/>
            <a:stretch>
              <a:fillRect/>
            </a:stretch>
          </p:blipFill>
          <p:spPr>
            <a:xfrm>
              <a:off x="6241300" y="3350181"/>
              <a:ext cx="2988000" cy="3240000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1D77DF1-FD8F-7AF6-5C5D-33F2C9EFB805}"/>
              </a:ext>
            </a:extLst>
          </p:cNvPr>
          <p:cNvGrpSpPr/>
          <p:nvPr/>
        </p:nvGrpSpPr>
        <p:grpSpPr>
          <a:xfrm>
            <a:off x="3237522" y="1293592"/>
            <a:ext cx="2522057" cy="1619224"/>
            <a:chOff x="3237521" y="1809776"/>
            <a:chExt cx="2522057" cy="1619224"/>
          </a:xfrm>
        </p:grpSpPr>
        <p:pic>
          <p:nvPicPr>
            <p:cNvPr id="36" name="Picture 35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-0.8  \\&#10;  -0.8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36C30229-44CE-7838-8B85-043BF579EABA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521" y="1809776"/>
              <a:ext cx="2522057" cy="788571"/>
            </a:xfrm>
            <a:prstGeom prst="rect">
              <a:avLst/>
            </a:prstGeom>
          </p:spPr>
        </p:pic>
        <p:pic>
          <p:nvPicPr>
            <p:cNvPr id="38" name="Picture 37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-0.8  \\&#10;  -0.8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57CA3C0A-7B93-440A-1EDA-7060B41E433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521" y="2640429"/>
              <a:ext cx="2522057" cy="788571"/>
            </a:xfrm>
            <a:prstGeom prst="rect">
              <a:avLst/>
            </a:prstGeom>
          </p:spPr>
        </p:pic>
      </p:grpSp>
      <p:pic>
        <p:nvPicPr>
          <p:cNvPr id="48" name="Picture 47" descr="\documentclass{article}&#10;\usepackage{amsmath}&#10;\usepackage{amsfonts}&#10;\usepackage{xcolor}&#10;\pagestyle{empty}&#10;\usepackage{blkarray} % for matrices&#10;&#10;\newcommand{\indep}{\perp \!\!\! \perp}&#10;\DeclareMathOperator*{\Tr}{Tr}&#10;\DeclareMathOperator*{\DET}{Det}&#10;&#10;\begin{document}&#10;&#10;&#10;&#10;$$&#10;\boldsymbol{\mu} = &#10;\begin{blockarray}{ccc}&#10;\textcolor{red}{\text{cell type 1}} &amp; \textcolor{teal}{\text{cell type 2}}  \\&#10;\begin{block}{(cc)c}&#10;  \textcolor{red}{20} &amp; \textcolor{teal}{22} &amp; \text{Gene 1} \\&#10;  \textcolor{red}{22} &amp; \textcolor{teal}{22} &amp; \text{Gene 2} \\&#10;\end{block}&#10;\end{blockarray}&#10;$$&#10;&#10;\end{document}" title="IguanaTex Picture Display">
            <a:extLst>
              <a:ext uri="{FF2B5EF4-FFF2-40B4-BE49-F238E27FC236}">
                <a16:creationId xmlns:a16="http://schemas.microsoft.com/office/drawing/2014/main" id="{172B312E-5984-8FF2-C919-4C0B9544CE4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136" y="-13397"/>
            <a:ext cx="3886628" cy="785829"/>
          </a:xfrm>
          <a:prstGeom prst="rect">
            <a:avLst/>
          </a:prstGeom>
        </p:spPr>
      </p:pic>
      <p:sp>
        <p:nvSpPr>
          <p:cNvPr id="28" name="Title 1 1 1">
            <a:extLst>
              <a:ext uri="{FF2B5EF4-FFF2-40B4-BE49-F238E27FC236}">
                <a16:creationId xmlns:a16="http://schemas.microsoft.com/office/drawing/2014/main" id="{1C5CECB3-2ED5-9FEE-7C8C-6A0ED560090D}"/>
              </a:ext>
            </a:extLst>
          </p:cNvPr>
          <p:cNvSpPr txBox="1"/>
          <p:nvPr/>
        </p:nvSpPr>
        <p:spPr>
          <a:xfrm>
            <a:off x="-1187357" y="-17151"/>
            <a:ext cx="5105400" cy="7803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1200" cap="none" spc="0" baseline="0" dirty="0">
                <a:solidFill>
                  <a:srgbClr val="242269"/>
                </a:solidFill>
                <a:uFillTx/>
              </a:rPr>
              <a:t>Toy example</a:t>
            </a:r>
          </a:p>
        </p:txBody>
      </p:sp>
      <p:sp>
        <p:nvSpPr>
          <p:cNvPr id="29" name="Title 1 1 2">
            <a:extLst>
              <a:ext uri="{FF2B5EF4-FFF2-40B4-BE49-F238E27FC236}">
                <a16:creationId xmlns:a16="http://schemas.microsoft.com/office/drawing/2014/main" id="{8044E7DC-443D-CDE2-F92C-59E41F626D01}"/>
              </a:ext>
            </a:extLst>
          </p:cNvPr>
          <p:cNvSpPr txBox="1"/>
          <p:nvPr/>
        </p:nvSpPr>
        <p:spPr>
          <a:xfrm>
            <a:off x="7073899" y="-191893"/>
            <a:ext cx="5781037" cy="7803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FF0000"/>
                </a:solidFill>
                <a:uFillTx/>
              </a:rPr>
              <a:t>WHO is WHO?</a:t>
            </a:r>
          </a:p>
          <a:p>
            <a:pPr marL="0" marR="0" lvl="0" indent="0" algn="ctr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dirty="0">
                <a:solidFill>
                  <a:srgbClr val="FF0000"/>
                </a:solidFill>
              </a:rPr>
              <a:t>Match simulations scenarios</a:t>
            </a:r>
          </a:p>
          <a:p>
            <a:pPr marL="0" marR="0" lvl="0" indent="0" algn="ctr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FF0000"/>
                </a:solidFill>
                <a:uFillTx/>
              </a:rPr>
              <a:t>with their parameters’ configurations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488547D-0F7F-F9A5-7B55-A57FA449616C}"/>
              </a:ext>
            </a:extLst>
          </p:cNvPr>
          <p:cNvGrpSpPr/>
          <p:nvPr/>
        </p:nvGrpSpPr>
        <p:grpSpPr>
          <a:xfrm>
            <a:off x="6241300" y="1254320"/>
            <a:ext cx="2522056" cy="1619224"/>
            <a:chOff x="9555643" y="1293593"/>
            <a:chExt cx="2522056" cy="1619224"/>
          </a:xfrm>
        </p:grpSpPr>
        <p:pic>
          <p:nvPicPr>
            <p:cNvPr id="54" name="Picture 53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0.8  \\&#10;  0.8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B04440FF-E055-3BA4-3BD4-03F62518BFB6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5643" y="1293593"/>
              <a:ext cx="2522056" cy="788571"/>
            </a:xfrm>
            <a:prstGeom prst="rect">
              <a:avLst/>
            </a:prstGeom>
          </p:spPr>
        </p:pic>
        <p:pic>
          <p:nvPicPr>
            <p:cNvPr id="56" name="Picture 55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0.8  \\&#10;  0.8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D482A97E-14F4-7C89-0563-7DEE92318FC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5643" y="2124246"/>
              <a:ext cx="2522056" cy="788571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2C39851-F111-E69F-F96F-22DDC354E393}"/>
              </a:ext>
            </a:extLst>
          </p:cNvPr>
          <p:cNvGrpSpPr/>
          <p:nvPr/>
        </p:nvGrpSpPr>
        <p:grpSpPr>
          <a:xfrm>
            <a:off x="104315" y="1355283"/>
            <a:ext cx="2522056" cy="1619224"/>
            <a:chOff x="114300" y="1830255"/>
            <a:chExt cx="2522056" cy="1619224"/>
          </a:xfrm>
        </p:grpSpPr>
        <p:pic>
          <p:nvPicPr>
            <p:cNvPr id="46" name="Picture 45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0  \\&#10;  0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F0000717-7242-2C59-8F55-235FD405089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" y="1830255"/>
              <a:ext cx="2522056" cy="788571"/>
            </a:xfrm>
            <a:prstGeom prst="rect">
              <a:avLst/>
            </a:prstGeom>
          </p:spPr>
        </p:pic>
        <p:pic>
          <p:nvPicPr>
            <p:cNvPr id="50" name="Picture 49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0  \\&#10;  0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FB515FE4-1ADB-993E-21A4-A77B47529F1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" y="2660908"/>
              <a:ext cx="2522056" cy="78857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02DD0CF-1852-6D54-F659-E56BC1862869}"/>
              </a:ext>
            </a:extLst>
          </p:cNvPr>
          <p:cNvGrpSpPr/>
          <p:nvPr/>
        </p:nvGrpSpPr>
        <p:grpSpPr>
          <a:xfrm>
            <a:off x="9565628" y="1233279"/>
            <a:ext cx="2522057" cy="1619224"/>
            <a:chOff x="6432424" y="1293593"/>
            <a:chExt cx="2522057" cy="1619224"/>
          </a:xfrm>
        </p:grpSpPr>
        <p:pic>
          <p:nvPicPr>
            <p:cNvPr id="43" name="Picture 42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-0.8  \\&#10;  -0.8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E08C3CB7-09EF-2CBE-CB9D-306165B8949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424" y="1293593"/>
              <a:ext cx="2522057" cy="788571"/>
            </a:xfrm>
            <a:prstGeom prst="rect">
              <a:avLst/>
            </a:prstGeom>
          </p:spPr>
        </p:pic>
        <p:pic>
          <p:nvPicPr>
            <p:cNvPr id="52" name="Picture 51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0.8  \\&#10;  0.8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E6721153-6758-F89A-40A4-E1CA1643AF8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424" y="2124246"/>
              <a:ext cx="2522056" cy="788571"/>
            </a:xfrm>
            <a:prstGeom prst="rect">
              <a:avLst/>
            </a:prstGeom>
          </p:spPr>
        </p:pic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403B288-3127-B54F-1EC5-82A5EC21F391}"/>
              </a:ext>
            </a:extLst>
          </p:cNvPr>
          <p:cNvCxnSpPr>
            <a:stCxn id="50" idx="2"/>
            <a:endCxn id="12" idx="0"/>
          </p:cNvCxnSpPr>
          <p:nvPr/>
        </p:nvCxnSpPr>
        <p:spPr>
          <a:xfrm>
            <a:off x="1365343" y="2974507"/>
            <a:ext cx="9338058" cy="643493"/>
          </a:xfrm>
          <a:prstGeom prst="straightConnector1">
            <a:avLst/>
          </a:prstGeom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6801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550C9-CBD9-6D36-09E5-79EDE9B52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1AFEC3F-FB41-CADB-0CE2-F75108353A7C}"/>
              </a:ext>
            </a:extLst>
          </p:cNvPr>
          <p:cNvGrpSpPr/>
          <p:nvPr/>
        </p:nvGrpSpPr>
        <p:grpSpPr>
          <a:xfrm>
            <a:off x="0" y="3618000"/>
            <a:ext cx="12223636" cy="3240000"/>
            <a:chOff x="0" y="3350181"/>
            <a:chExt cx="12223636" cy="3240000"/>
          </a:xfrm>
        </p:grpSpPr>
        <p:pic>
          <p:nvPicPr>
            <p:cNvPr id="11" name="Picture 28 2" descr="A screenshot of a computer screen&#10;&#10;Description automatically generated with low confidence">
              <a:extLst>
                <a:ext uri="{FF2B5EF4-FFF2-40B4-BE49-F238E27FC236}">
                  <a16:creationId xmlns:a16="http://schemas.microsoft.com/office/drawing/2014/main" id="{DC457A59-4215-1315-1310-E8A45C85A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7522" t="12807" r="32855" b="14340"/>
            <a:stretch>
              <a:fillRect/>
            </a:stretch>
          </p:blipFill>
          <p:spPr>
            <a:xfrm>
              <a:off x="3006305" y="3350181"/>
              <a:ext cx="3281130" cy="324000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2" name="Picture 30 2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1B4965B3-F83C-7D0D-F213-CD8346B34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19904" t="14661" r="35284" b="14340"/>
            <a:stretch>
              <a:fillRect/>
            </a:stretch>
          </p:blipFill>
          <p:spPr>
            <a:xfrm>
              <a:off x="9183166" y="3350181"/>
              <a:ext cx="3040470" cy="324000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3" name="Picture 32 2" descr="A screenshot of a computer screen&#10;&#10;Description automatically generated with low confidence">
              <a:extLst>
                <a:ext uri="{FF2B5EF4-FFF2-40B4-BE49-F238E27FC236}">
                  <a16:creationId xmlns:a16="http://schemas.microsoft.com/office/drawing/2014/main" id="{518C9BA2-6968-E3B5-A55D-B7F505C92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1070" t="15139" r="34660" b="14995"/>
            <a:stretch/>
          </p:blipFill>
          <p:spPr>
            <a:xfrm>
              <a:off x="0" y="3350181"/>
              <a:ext cx="3052440" cy="324000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4" name="Picture 34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79B4BA8C-D928-5FE1-E2C3-97DA173A6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20234" t="14571" r="34858" b="13025"/>
            <a:stretch>
              <a:fillRect/>
            </a:stretch>
          </p:blipFill>
          <p:spPr>
            <a:xfrm>
              <a:off x="6241300" y="3350181"/>
              <a:ext cx="2988000" cy="3240000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06B3B47-ECF4-80C3-C09B-38B4E2B8EA47}"/>
              </a:ext>
            </a:extLst>
          </p:cNvPr>
          <p:cNvGrpSpPr/>
          <p:nvPr/>
        </p:nvGrpSpPr>
        <p:grpSpPr>
          <a:xfrm>
            <a:off x="3237522" y="1293592"/>
            <a:ext cx="2522057" cy="1619224"/>
            <a:chOff x="3237521" y="1809776"/>
            <a:chExt cx="2522057" cy="1619224"/>
          </a:xfrm>
        </p:grpSpPr>
        <p:pic>
          <p:nvPicPr>
            <p:cNvPr id="36" name="Picture 35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-0.8  \\&#10;  -0.8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07A0C71C-341C-261D-8F15-E4EBD11D4147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521" y="1809776"/>
              <a:ext cx="2522057" cy="788571"/>
            </a:xfrm>
            <a:prstGeom prst="rect">
              <a:avLst/>
            </a:prstGeom>
          </p:spPr>
        </p:pic>
        <p:pic>
          <p:nvPicPr>
            <p:cNvPr id="38" name="Picture 37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-0.8  \\&#10;  -0.8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E24787AF-12B9-4891-C981-0C7BD1561161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521" y="2640429"/>
              <a:ext cx="2522057" cy="788571"/>
            </a:xfrm>
            <a:prstGeom prst="rect">
              <a:avLst/>
            </a:prstGeom>
          </p:spPr>
        </p:pic>
      </p:grpSp>
      <p:pic>
        <p:nvPicPr>
          <p:cNvPr id="48" name="Picture 47" descr="\documentclass{article}&#10;\usepackage{amsmath}&#10;\usepackage{amsfonts}&#10;\usepackage{xcolor}&#10;\pagestyle{empty}&#10;\usepackage{blkarray} % for matrices&#10;&#10;\newcommand{\indep}{\perp \!\!\! \perp}&#10;\DeclareMathOperator*{\Tr}{Tr}&#10;\DeclareMathOperator*{\DET}{Det}&#10;&#10;\begin{document}&#10;&#10;&#10;&#10;$$&#10;\boldsymbol{\mu} = &#10;\begin{blockarray}{ccc}&#10;\textcolor{red}{\text{cell type 1}} &amp; \textcolor{teal}{\text{cell type 2}}  \\&#10;\begin{block}{(cc)c}&#10;  \textcolor{red}{20} &amp; \textcolor{teal}{22} &amp; \text{Gene 1} \\&#10;  \textcolor{red}{22} &amp; \textcolor{teal}{22} &amp; \text{Gene 2} \\&#10;\end{block}&#10;\end{blockarray}&#10;$$&#10;&#10;\end{document}" title="IguanaTex Picture Display">
            <a:extLst>
              <a:ext uri="{FF2B5EF4-FFF2-40B4-BE49-F238E27FC236}">
                <a16:creationId xmlns:a16="http://schemas.microsoft.com/office/drawing/2014/main" id="{17C4F9A2-9A31-9A3D-29F0-5E8242CF143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136" y="-13397"/>
            <a:ext cx="3886628" cy="785829"/>
          </a:xfrm>
          <a:prstGeom prst="rect">
            <a:avLst/>
          </a:prstGeom>
        </p:spPr>
      </p:pic>
      <p:sp>
        <p:nvSpPr>
          <p:cNvPr id="28" name="Title 1 1 1">
            <a:extLst>
              <a:ext uri="{FF2B5EF4-FFF2-40B4-BE49-F238E27FC236}">
                <a16:creationId xmlns:a16="http://schemas.microsoft.com/office/drawing/2014/main" id="{1EC3FCAB-BE79-E95C-0E76-1BF27FEFED38}"/>
              </a:ext>
            </a:extLst>
          </p:cNvPr>
          <p:cNvSpPr txBox="1"/>
          <p:nvPr/>
        </p:nvSpPr>
        <p:spPr>
          <a:xfrm>
            <a:off x="-1187357" y="-17151"/>
            <a:ext cx="5105400" cy="7803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1200" cap="none" spc="0" baseline="0" dirty="0">
                <a:solidFill>
                  <a:srgbClr val="242269"/>
                </a:solidFill>
                <a:uFillTx/>
              </a:rPr>
              <a:t>Toy example</a:t>
            </a:r>
          </a:p>
        </p:txBody>
      </p:sp>
      <p:sp>
        <p:nvSpPr>
          <p:cNvPr id="29" name="Title 1 1 2">
            <a:extLst>
              <a:ext uri="{FF2B5EF4-FFF2-40B4-BE49-F238E27FC236}">
                <a16:creationId xmlns:a16="http://schemas.microsoft.com/office/drawing/2014/main" id="{676283F4-BC79-9021-D2F5-7ADBDF899ED9}"/>
              </a:ext>
            </a:extLst>
          </p:cNvPr>
          <p:cNvSpPr txBox="1"/>
          <p:nvPr/>
        </p:nvSpPr>
        <p:spPr>
          <a:xfrm>
            <a:off x="7073899" y="-191893"/>
            <a:ext cx="5781037" cy="7803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FF0000"/>
                </a:solidFill>
                <a:uFillTx/>
              </a:rPr>
              <a:t>WHO is WHO?</a:t>
            </a:r>
          </a:p>
          <a:p>
            <a:pPr marL="0" marR="0" lvl="0" indent="0" algn="ctr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dirty="0">
                <a:solidFill>
                  <a:srgbClr val="FF0000"/>
                </a:solidFill>
              </a:rPr>
              <a:t>Match simulations scenarios</a:t>
            </a:r>
          </a:p>
          <a:p>
            <a:pPr marL="0" marR="0" lvl="0" indent="0" algn="ctr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FF0000"/>
                </a:solidFill>
                <a:uFillTx/>
              </a:rPr>
              <a:t>with their parameters’ configurations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A8A5198-617C-35D7-F46F-7CE9C5C70AAF}"/>
              </a:ext>
            </a:extLst>
          </p:cNvPr>
          <p:cNvGrpSpPr/>
          <p:nvPr/>
        </p:nvGrpSpPr>
        <p:grpSpPr>
          <a:xfrm>
            <a:off x="6241300" y="1254320"/>
            <a:ext cx="2522056" cy="1619224"/>
            <a:chOff x="9555643" y="1293593"/>
            <a:chExt cx="2522056" cy="1619224"/>
          </a:xfrm>
        </p:grpSpPr>
        <p:pic>
          <p:nvPicPr>
            <p:cNvPr id="54" name="Picture 53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0.8  \\&#10;  0.8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44852DCA-24C0-FC10-A170-86C11A5B9CF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5643" y="1293593"/>
              <a:ext cx="2522056" cy="788571"/>
            </a:xfrm>
            <a:prstGeom prst="rect">
              <a:avLst/>
            </a:prstGeom>
          </p:spPr>
        </p:pic>
        <p:pic>
          <p:nvPicPr>
            <p:cNvPr id="56" name="Picture 55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0.8  \\&#10;  0.8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F7FC51A0-2DDB-755C-D78C-BFE64418D97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5643" y="2124246"/>
              <a:ext cx="2522056" cy="788571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114CE9D-2C57-FF78-CA7D-80599C18FD6D}"/>
              </a:ext>
            </a:extLst>
          </p:cNvPr>
          <p:cNvGrpSpPr/>
          <p:nvPr/>
        </p:nvGrpSpPr>
        <p:grpSpPr>
          <a:xfrm>
            <a:off x="104315" y="1355283"/>
            <a:ext cx="2522056" cy="1619224"/>
            <a:chOff x="114300" y="1830255"/>
            <a:chExt cx="2522056" cy="1619224"/>
          </a:xfrm>
        </p:grpSpPr>
        <p:pic>
          <p:nvPicPr>
            <p:cNvPr id="46" name="Picture 45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0  \\&#10;  0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49E76455-2235-348F-1C86-65387DADB80E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" y="1830255"/>
              <a:ext cx="2522056" cy="788571"/>
            </a:xfrm>
            <a:prstGeom prst="rect">
              <a:avLst/>
            </a:prstGeom>
          </p:spPr>
        </p:pic>
        <p:pic>
          <p:nvPicPr>
            <p:cNvPr id="50" name="Picture 49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0  \\&#10;  0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4EED4CED-46AD-BED0-D652-9EBED619F86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" y="2660908"/>
              <a:ext cx="2522056" cy="78857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4E2CAB9-617D-AB98-CCC8-CFE840072354}"/>
              </a:ext>
            </a:extLst>
          </p:cNvPr>
          <p:cNvGrpSpPr/>
          <p:nvPr/>
        </p:nvGrpSpPr>
        <p:grpSpPr>
          <a:xfrm>
            <a:off x="9565628" y="1233279"/>
            <a:ext cx="2522057" cy="1619224"/>
            <a:chOff x="6432424" y="1293593"/>
            <a:chExt cx="2522057" cy="1619224"/>
          </a:xfrm>
        </p:grpSpPr>
        <p:pic>
          <p:nvPicPr>
            <p:cNvPr id="43" name="Picture 42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-0.8  \\&#10;  -0.8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D4AA156E-A9F6-3A19-DCFE-BB5881F59E7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424" y="1293593"/>
              <a:ext cx="2522057" cy="788571"/>
            </a:xfrm>
            <a:prstGeom prst="rect">
              <a:avLst/>
            </a:prstGeom>
          </p:spPr>
        </p:pic>
        <p:pic>
          <p:nvPicPr>
            <p:cNvPr id="52" name="Picture 51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0.8  \\&#10;  0.8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BB30478F-7C1F-273E-F54E-888844017EC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424" y="2124246"/>
              <a:ext cx="2522056" cy="788571"/>
            </a:xfrm>
            <a:prstGeom prst="rect">
              <a:avLst/>
            </a:prstGeom>
          </p:spPr>
        </p:pic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2CE3A20-1B72-442E-A4D5-FE9D914B4E4C}"/>
              </a:ext>
            </a:extLst>
          </p:cNvPr>
          <p:cNvCxnSpPr>
            <a:stCxn id="50" idx="2"/>
            <a:endCxn id="12" idx="0"/>
          </p:cNvCxnSpPr>
          <p:nvPr/>
        </p:nvCxnSpPr>
        <p:spPr>
          <a:xfrm>
            <a:off x="1365343" y="2974507"/>
            <a:ext cx="9338058" cy="643493"/>
          </a:xfrm>
          <a:prstGeom prst="straightConnector1">
            <a:avLst/>
          </a:prstGeom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7BCCEAA-6362-C8A0-E6DC-D25B7F7241B0}"/>
              </a:ext>
            </a:extLst>
          </p:cNvPr>
          <p:cNvCxnSpPr>
            <a:cxnSpLocks/>
            <a:stCxn id="38" idx="2"/>
            <a:endCxn id="13" idx="0"/>
          </p:cNvCxnSpPr>
          <p:nvPr/>
        </p:nvCxnSpPr>
        <p:spPr>
          <a:xfrm flipH="1">
            <a:off x="1526220" y="2912816"/>
            <a:ext cx="2972331" cy="705184"/>
          </a:xfrm>
          <a:prstGeom prst="straightConnector1">
            <a:avLst/>
          </a:prstGeom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6681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93D40-16A1-FC3B-8116-FFAD47BF0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580771F-7D81-579C-3325-549A8E006AE3}"/>
              </a:ext>
            </a:extLst>
          </p:cNvPr>
          <p:cNvGrpSpPr/>
          <p:nvPr/>
        </p:nvGrpSpPr>
        <p:grpSpPr>
          <a:xfrm>
            <a:off x="0" y="3618000"/>
            <a:ext cx="12223636" cy="3240000"/>
            <a:chOff x="0" y="3350181"/>
            <a:chExt cx="12223636" cy="3240000"/>
          </a:xfrm>
        </p:grpSpPr>
        <p:pic>
          <p:nvPicPr>
            <p:cNvPr id="11" name="Picture 28 2" descr="A screenshot of a computer screen&#10;&#10;Description automatically generated with low confidence">
              <a:extLst>
                <a:ext uri="{FF2B5EF4-FFF2-40B4-BE49-F238E27FC236}">
                  <a16:creationId xmlns:a16="http://schemas.microsoft.com/office/drawing/2014/main" id="{EC7AE139-49D5-32BC-2EF2-60C409725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7522" t="12807" r="32855" b="14340"/>
            <a:stretch>
              <a:fillRect/>
            </a:stretch>
          </p:blipFill>
          <p:spPr>
            <a:xfrm>
              <a:off x="3006305" y="3350181"/>
              <a:ext cx="3281130" cy="324000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2" name="Picture 30 2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22786AD0-B94D-CF79-C58A-0DD749AF9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19904" t="14661" r="35284" b="14340"/>
            <a:stretch>
              <a:fillRect/>
            </a:stretch>
          </p:blipFill>
          <p:spPr>
            <a:xfrm>
              <a:off x="9183166" y="3350181"/>
              <a:ext cx="3040470" cy="324000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3" name="Picture 32 2" descr="A screenshot of a computer screen&#10;&#10;Description automatically generated with low confidence">
              <a:extLst>
                <a:ext uri="{FF2B5EF4-FFF2-40B4-BE49-F238E27FC236}">
                  <a16:creationId xmlns:a16="http://schemas.microsoft.com/office/drawing/2014/main" id="{4000F31A-17E3-769C-6171-39514BEEF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1070" t="15139" r="34660" b="14995"/>
            <a:stretch/>
          </p:blipFill>
          <p:spPr>
            <a:xfrm>
              <a:off x="0" y="3350181"/>
              <a:ext cx="3052440" cy="324000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4" name="Picture 34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A8EABF81-43D4-7C4E-4B5A-46DD682CA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20234" t="14571" r="34858" b="13025"/>
            <a:stretch>
              <a:fillRect/>
            </a:stretch>
          </p:blipFill>
          <p:spPr>
            <a:xfrm>
              <a:off x="6241300" y="3350181"/>
              <a:ext cx="2988000" cy="3240000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C26FA36-94B4-F3B3-99DB-01E8196C14C6}"/>
              </a:ext>
            </a:extLst>
          </p:cNvPr>
          <p:cNvGrpSpPr/>
          <p:nvPr/>
        </p:nvGrpSpPr>
        <p:grpSpPr>
          <a:xfrm>
            <a:off x="3237522" y="1293592"/>
            <a:ext cx="2522057" cy="1619224"/>
            <a:chOff x="3237521" y="1809776"/>
            <a:chExt cx="2522057" cy="1619224"/>
          </a:xfrm>
        </p:grpSpPr>
        <p:pic>
          <p:nvPicPr>
            <p:cNvPr id="36" name="Picture 35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-0.8  \\&#10;  -0.8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AF1DA636-4ED2-B634-EF71-DDFA68EBCB37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521" y="1809776"/>
              <a:ext cx="2522057" cy="788571"/>
            </a:xfrm>
            <a:prstGeom prst="rect">
              <a:avLst/>
            </a:prstGeom>
          </p:spPr>
        </p:pic>
        <p:pic>
          <p:nvPicPr>
            <p:cNvPr id="38" name="Picture 37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-0.8  \\&#10;  -0.8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8F42FEF2-DC0F-4772-1F27-DB7914EBF17E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521" y="2640429"/>
              <a:ext cx="2522057" cy="788571"/>
            </a:xfrm>
            <a:prstGeom prst="rect">
              <a:avLst/>
            </a:prstGeom>
          </p:spPr>
        </p:pic>
      </p:grpSp>
      <p:pic>
        <p:nvPicPr>
          <p:cNvPr id="48" name="Picture 47" descr="\documentclass{article}&#10;\usepackage{amsmath}&#10;\usepackage{amsfonts}&#10;\usepackage{xcolor}&#10;\pagestyle{empty}&#10;\usepackage{blkarray} % for matrices&#10;&#10;\newcommand{\indep}{\perp \!\!\! \perp}&#10;\DeclareMathOperator*{\Tr}{Tr}&#10;\DeclareMathOperator*{\DET}{Det}&#10;&#10;\begin{document}&#10;&#10;&#10;&#10;$$&#10;\boldsymbol{\mu} = &#10;\begin{blockarray}{ccc}&#10;\textcolor{red}{\text{cell type 1}} &amp; \textcolor{teal}{\text{cell type 2}}  \\&#10;\begin{block}{(cc)c}&#10;  \textcolor{red}{20} &amp; \textcolor{teal}{22} &amp; \text{Gene 1} \\&#10;  \textcolor{red}{22} &amp; \textcolor{teal}{22} &amp; \text{Gene 2} \\&#10;\end{block}&#10;\end{blockarray}&#10;$$&#10;&#10;\end{document}" title="IguanaTex Picture Display">
            <a:extLst>
              <a:ext uri="{FF2B5EF4-FFF2-40B4-BE49-F238E27FC236}">
                <a16:creationId xmlns:a16="http://schemas.microsoft.com/office/drawing/2014/main" id="{56BFF3E3-CC51-F771-ECE2-7EB2883ACF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136" y="-13397"/>
            <a:ext cx="3886628" cy="785829"/>
          </a:xfrm>
          <a:prstGeom prst="rect">
            <a:avLst/>
          </a:prstGeom>
        </p:spPr>
      </p:pic>
      <p:sp>
        <p:nvSpPr>
          <p:cNvPr id="28" name="Title 1 1 1">
            <a:extLst>
              <a:ext uri="{FF2B5EF4-FFF2-40B4-BE49-F238E27FC236}">
                <a16:creationId xmlns:a16="http://schemas.microsoft.com/office/drawing/2014/main" id="{4D96D5F0-87E0-8D13-5761-924563DB6F6E}"/>
              </a:ext>
            </a:extLst>
          </p:cNvPr>
          <p:cNvSpPr txBox="1"/>
          <p:nvPr/>
        </p:nvSpPr>
        <p:spPr>
          <a:xfrm>
            <a:off x="-1187357" y="-17151"/>
            <a:ext cx="5105400" cy="7803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1200" cap="none" spc="0" baseline="0" dirty="0">
                <a:solidFill>
                  <a:srgbClr val="242269"/>
                </a:solidFill>
                <a:uFillTx/>
              </a:rPr>
              <a:t>Toy example</a:t>
            </a:r>
          </a:p>
        </p:txBody>
      </p:sp>
      <p:sp>
        <p:nvSpPr>
          <p:cNvPr id="29" name="Title 1 1 2">
            <a:extLst>
              <a:ext uri="{FF2B5EF4-FFF2-40B4-BE49-F238E27FC236}">
                <a16:creationId xmlns:a16="http://schemas.microsoft.com/office/drawing/2014/main" id="{E0A3E032-01A8-2385-D600-890FA58A24BA}"/>
              </a:ext>
            </a:extLst>
          </p:cNvPr>
          <p:cNvSpPr txBox="1"/>
          <p:nvPr/>
        </p:nvSpPr>
        <p:spPr>
          <a:xfrm>
            <a:off x="7073899" y="-191893"/>
            <a:ext cx="5781037" cy="7803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FF0000"/>
                </a:solidFill>
                <a:uFillTx/>
              </a:rPr>
              <a:t>WHO is WHO?</a:t>
            </a:r>
          </a:p>
          <a:p>
            <a:pPr marL="0" marR="0" lvl="0" indent="0" algn="ctr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dirty="0">
                <a:solidFill>
                  <a:srgbClr val="FF0000"/>
                </a:solidFill>
              </a:rPr>
              <a:t>Match simulations scenarios</a:t>
            </a:r>
          </a:p>
          <a:p>
            <a:pPr marL="0" marR="0" lvl="0" indent="0" algn="ctr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FF0000"/>
                </a:solidFill>
                <a:uFillTx/>
              </a:rPr>
              <a:t>with their parameters’ configurations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3438E39-F7D5-36D5-9CF0-B40E102A3A3C}"/>
              </a:ext>
            </a:extLst>
          </p:cNvPr>
          <p:cNvGrpSpPr/>
          <p:nvPr/>
        </p:nvGrpSpPr>
        <p:grpSpPr>
          <a:xfrm>
            <a:off x="6241300" y="1254320"/>
            <a:ext cx="2522056" cy="1619224"/>
            <a:chOff x="9555643" y="1293593"/>
            <a:chExt cx="2522056" cy="1619224"/>
          </a:xfrm>
        </p:grpSpPr>
        <p:pic>
          <p:nvPicPr>
            <p:cNvPr id="54" name="Picture 53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0.8  \\&#10;  0.8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A6D6E872-43B3-B179-402E-E380924AA040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5643" y="1293593"/>
              <a:ext cx="2522056" cy="788571"/>
            </a:xfrm>
            <a:prstGeom prst="rect">
              <a:avLst/>
            </a:prstGeom>
          </p:spPr>
        </p:pic>
        <p:pic>
          <p:nvPicPr>
            <p:cNvPr id="56" name="Picture 55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0.8  \\&#10;  0.8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8785A54B-2A24-2817-70B7-45D6ADD13DE6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5643" y="2124246"/>
              <a:ext cx="2522056" cy="788571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CD04DC7-EAB6-8D84-C0C3-42082EC19449}"/>
              </a:ext>
            </a:extLst>
          </p:cNvPr>
          <p:cNvGrpSpPr/>
          <p:nvPr/>
        </p:nvGrpSpPr>
        <p:grpSpPr>
          <a:xfrm>
            <a:off x="104315" y="1355283"/>
            <a:ext cx="2522056" cy="1619224"/>
            <a:chOff x="114300" y="1830255"/>
            <a:chExt cx="2522056" cy="1619224"/>
          </a:xfrm>
        </p:grpSpPr>
        <p:pic>
          <p:nvPicPr>
            <p:cNvPr id="46" name="Picture 45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0  \\&#10;  0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1B9760EF-4F10-4833-D4F1-36984425F62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" y="1830255"/>
              <a:ext cx="2522056" cy="788571"/>
            </a:xfrm>
            <a:prstGeom prst="rect">
              <a:avLst/>
            </a:prstGeom>
          </p:spPr>
        </p:pic>
        <p:pic>
          <p:nvPicPr>
            <p:cNvPr id="50" name="Picture 49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0  \\&#10;  0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F18544BE-EE27-4ACB-DF19-15E9DE99047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" y="2660908"/>
              <a:ext cx="2522056" cy="788571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2117ECD-AC13-6480-D18C-765814C1658F}"/>
              </a:ext>
            </a:extLst>
          </p:cNvPr>
          <p:cNvGrpSpPr/>
          <p:nvPr/>
        </p:nvGrpSpPr>
        <p:grpSpPr>
          <a:xfrm>
            <a:off x="9565628" y="1233279"/>
            <a:ext cx="2522057" cy="1619224"/>
            <a:chOff x="6432424" y="1293593"/>
            <a:chExt cx="2522057" cy="1619224"/>
          </a:xfrm>
        </p:grpSpPr>
        <p:pic>
          <p:nvPicPr>
            <p:cNvPr id="43" name="Picture 42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-0.8  \\&#10;  -0.8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FC8A2EF6-71DC-5984-1917-63101DB1856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424" y="1293593"/>
              <a:ext cx="2522057" cy="788571"/>
            </a:xfrm>
            <a:prstGeom prst="rect">
              <a:avLst/>
            </a:prstGeom>
          </p:spPr>
        </p:pic>
        <p:pic>
          <p:nvPicPr>
            <p:cNvPr id="52" name="Picture 51" descr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0.8  \\&#10;  0.8 &amp; 1 \\&#10;\end{block}&#10;\end{blockarray}}&#10;$$&#10;&#10;\end{document}" title="IguanaTex Picture Display">
              <a:extLst>
                <a:ext uri="{FF2B5EF4-FFF2-40B4-BE49-F238E27FC236}">
                  <a16:creationId xmlns:a16="http://schemas.microsoft.com/office/drawing/2014/main" id="{9CBCFFD2-737B-CF2D-A058-1F26879444B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424" y="2124246"/>
              <a:ext cx="2522056" cy="788571"/>
            </a:xfrm>
            <a:prstGeom prst="rect">
              <a:avLst/>
            </a:prstGeom>
          </p:spPr>
        </p:pic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D3141A8-3169-F9DA-0BC6-6D4BB0CC5890}"/>
              </a:ext>
            </a:extLst>
          </p:cNvPr>
          <p:cNvCxnSpPr>
            <a:stCxn id="50" idx="2"/>
            <a:endCxn id="12" idx="0"/>
          </p:cNvCxnSpPr>
          <p:nvPr/>
        </p:nvCxnSpPr>
        <p:spPr>
          <a:xfrm>
            <a:off x="1365343" y="2974507"/>
            <a:ext cx="9338058" cy="643493"/>
          </a:xfrm>
          <a:prstGeom prst="straightConnector1">
            <a:avLst/>
          </a:prstGeom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6156C33-E25A-595B-CB78-2B6EAA5824BB}"/>
              </a:ext>
            </a:extLst>
          </p:cNvPr>
          <p:cNvCxnSpPr>
            <a:cxnSpLocks/>
            <a:stCxn id="38" idx="2"/>
            <a:endCxn id="13" idx="0"/>
          </p:cNvCxnSpPr>
          <p:nvPr/>
        </p:nvCxnSpPr>
        <p:spPr>
          <a:xfrm flipH="1">
            <a:off x="1526220" y="2912816"/>
            <a:ext cx="2972331" cy="705184"/>
          </a:xfrm>
          <a:prstGeom prst="straightConnector1">
            <a:avLst/>
          </a:prstGeom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35E4A35-BACE-B160-2337-46ED0B7909BD}"/>
              </a:ext>
            </a:extLst>
          </p:cNvPr>
          <p:cNvCxnSpPr>
            <a:cxnSpLocks/>
            <a:stCxn id="56" idx="2"/>
            <a:endCxn id="11" idx="0"/>
          </p:cNvCxnSpPr>
          <p:nvPr/>
        </p:nvCxnSpPr>
        <p:spPr>
          <a:xfrm flipH="1">
            <a:off x="4646870" y="2873544"/>
            <a:ext cx="2855458" cy="744456"/>
          </a:xfrm>
          <a:prstGeom prst="straightConnector1">
            <a:avLst/>
          </a:prstGeom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97D56DB-2D8D-1EF5-471D-EB3761F06F2F}"/>
              </a:ext>
            </a:extLst>
          </p:cNvPr>
          <p:cNvCxnSpPr>
            <a:cxnSpLocks/>
            <a:stCxn id="52" idx="2"/>
            <a:endCxn id="14" idx="0"/>
          </p:cNvCxnSpPr>
          <p:nvPr/>
        </p:nvCxnSpPr>
        <p:spPr>
          <a:xfrm flipH="1">
            <a:off x="7735300" y="2852503"/>
            <a:ext cx="3091356" cy="765497"/>
          </a:xfrm>
          <a:prstGeom prst="straightConnector1">
            <a:avLst/>
          </a:prstGeom>
          <a:ln w="571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645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xfrm>
            <a:off x="0" y="6616070"/>
            <a:ext cx="411955" cy="365129"/>
          </a:xfrm>
        </p:spPr>
        <p:txBody>
          <a:bodyPr/>
          <a:lstStyle/>
          <a:p>
            <a:pPr lvl="0"/>
            <a:fld id="{947890D0-58DA-4F53-B9C8-1F7EB626E16D}" type="slidenum">
              <a:rPr lang="fr-FR" noProof="0" smtClean="0"/>
              <a:pPr lvl="0"/>
              <a:t>63</a:t>
            </a:fld>
            <a:endParaRPr lang="fr-FR" noProof="0" dirty="0"/>
          </a:p>
        </p:txBody>
      </p:sp>
      <p:pic>
        <p:nvPicPr>
          <p:cNvPr id="4" name="Picture 18">
            <a:extLst>
              <a:ext uri="{FF2B5EF4-FFF2-40B4-BE49-F238E27FC236}">
                <a16:creationId xmlns:a16="http://schemas.microsoft.com/office/drawing/2014/main" id="{498BD4FA-833C-A9B4-5661-BB396CB9235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4483"/>
          <a:stretch>
            <a:fillRect/>
          </a:stretch>
        </p:blipFill>
        <p:spPr>
          <a:xfrm>
            <a:off x="2927652" y="2152845"/>
            <a:ext cx="3724140" cy="399304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ctangle 38">
            <a:extLst>
              <a:ext uri="{FF2B5EF4-FFF2-40B4-BE49-F238E27FC236}">
                <a16:creationId xmlns:a16="http://schemas.microsoft.com/office/drawing/2014/main" id="{24F78EF1-73BD-7F85-EE98-A27BE879B7DD}"/>
              </a:ext>
            </a:extLst>
          </p:cNvPr>
          <p:cNvSpPr/>
          <p:nvPr/>
        </p:nvSpPr>
        <p:spPr>
          <a:xfrm>
            <a:off x="11511811" y="9628"/>
            <a:ext cx="660937" cy="240633"/>
          </a:xfrm>
          <a:prstGeom prst="rect">
            <a:avLst/>
          </a:pr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3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DCD72EB-405C-2D99-1D9A-DED1D4A9D63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5705" t="39863" r="12570" b="14340"/>
          <a:stretch>
            <a:fillRect/>
          </a:stretch>
        </p:blipFill>
        <p:spPr>
          <a:xfrm>
            <a:off x="3148465" y="-35150"/>
            <a:ext cx="1592336" cy="22575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3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CB8B9DF-855B-2BC1-6294-5EF5007A261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3977" t="18536" r="4616" b="60130"/>
          <a:stretch>
            <a:fillRect/>
          </a:stretch>
        </p:blipFill>
        <p:spPr>
          <a:xfrm>
            <a:off x="3853373" y="413308"/>
            <a:ext cx="2281601" cy="10424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 40">
            <a:extLst>
              <a:ext uri="{FF2B5EF4-FFF2-40B4-BE49-F238E27FC236}">
                <a16:creationId xmlns:a16="http://schemas.microsoft.com/office/drawing/2014/main" id="{2900E88D-B540-1083-31F2-1B6E0AD78086}"/>
              </a:ext>
            </a:extLst>
          </p:cNvPr>
          <p:cNvSpPr/>
          <p:nvPr/>
        </p:nvSpPr>
        <p:spPr>
          <a:xfrm>
            <a:off x="3301779" y="2580253"/>
            <a:ext cx="359999" cy="359999"/>
          </a:xfrm>
          <a:prstGeom prst="rect">
            <a:avLst/>
          </a:prstGeom>
          <a:noFill/>
          <a:ln w="57150" cap="flat">
            <a:solidFill>
              <a:srgbClr val="FFFF0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highlight>
                <a:srgbClr val="FFFF00"/>
              </a:highlight>
              <a:uFillTx/>
              <a:latin typeface="Calibri"/>
            </a:endParaRPr>
          </a:p>
        </p:txBody>
      </p:sp>
      <p:cxnSp>
        <p:nvCxnSpPr>
          <p:cNvPr id="10" name="Straight Arrow Connector 42">
            <a:extLst>
              <a:ext uri="{FF2B5EF4-FFF2-40B4-BE49-F238E27FC236}">
                <a16:creationId xmlns:a16="http://schemas.microsoft.com/office/drawing/2014/main" id="{C4971F1F-269F-F3E8-688D-ABDBE97B3A0C}"/>
              </a:ext>
            </a:extLst>
          </p:cNvPr>
          <p:cNvCxnSpPr>
            <a:cxnSpLocks/>
            <a:stCxn id="18" idx="3"/>
            <a:endCxn id="9" idx="1"/>
          </p:cNvCxnSpPr>
          <p:nvPr/>
        </p:nvCxnSpPr>
        <p:spPr>
          <a:xfrm>
            <a:off x="3097105" y="1474936"/>
            <a:ext cx="204674" cy="1285317"/>
          </a:xfrm>
          <a:prstGeom prst="straightConnector1">
            <a:avLst/>
          </a:prstGeom>
          <a:noFill/>
          <a:ln w="57150" cap="flat">
            <a:solidFill>
              <a:srgbClr val="00868C"/>
            </a:solidFill>
            <a:prstDash val="solid"/>
            <a:miter/>
            <a:headEnd type="arrow"/>
            <a:tailEnd type="arrow"/>
          </a:ln>
        </p:spPr>
      </p:cxnSp>
      <p:cxnSp>
        <p:nvCxnSpPr>
          <p:cNvPr id="11" name="Straight Arrow Connector 48">
            <a:extLst>
              <a:ext uri="{FF2B5EF4-FFF2-40B4-BE49-F238E27FC236}">
                <a16:creationId xmlns:a16="http://schemas.microsoft.com/office/drawing/2014/main" id="{386154B0-F21B-0E8F-1C9C-5A309CBCAFA3}"/>
              </a:ext>
            </a:extLst>
          </p:cNvPr>
          <p:cNvCxnSpPr>
            <a:cxnSpLocks/>
            <a:stCxn id="17" idx="3"/>
            <a:endCxn id="23" idx="1"/>
          </p:cNvCxnSpPr>
          <p:nvPr/>
        </p:nvCxnSpPr>
        <p:spPr>
          <a:xfrm flipV="1">
            <a:off x="2766479" y="4229722"/>
            <a:ext cx="2012239" cy="749653"/>
          </a:xfrm>
          <a:prstGeom prst="straightConnector1">
            <a:avLst/>
          </a:prstGeom>
          <a:noFill/>
          <a:ln w="57150" cap="flat">
            <a:solidFill>
              <a:srgbClr val="00868C"/>
            </a:solidFill>
            <a:prstDash val="solid"/>
            <a:miter/>
            <a:headEnd type="arrow"/>
            <a:tailEnd type="arrow"/>
          </a:ln>
        </p:spPr>
      </p:cxnSp>
      <p:sp>
        <p:nvSpPr>
          <p:cNvPr id="12" name="Rectangle 56">
            <a:extLst>
              <a:ext uri="{FF2B5EF4-FFF2-40B4-BE49-F238E27FC236}">
                <a16:creationId xmlns:a16="http://schemas.microsoft.com/office/drawing/2014/main" id="{1D9BF44D-1D9C-9621-F405-9E49F2457CA9}"/>
              </a:ext>
            </a:extLst>
          </p:cNvPr>
          <p:cNvSpPr/>
          <p:nvPr/>
        </p:nvSpPr>
        <p:spPr>
          <a:xfrm>
            <a:off x="8211494" y="3175025"/>
            <a:ext cx="270708" cy="270004"/>
          </a:xfrm>
          <a:prstGeom prst="rect">
            <a:avLst/>
          </a:prstGeom>
          <a:noFill/>
          <a:ln w="38103" cap="flat">
            <a:solidFill>
              <a:srgbClr val="FFFF0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13" name="Straight Arrow Connector 57">
            <a:extLst>
              <a:ext uri="{FF2B5EF4-FFF2-40B4-BE49-F238E27FC236}">
                <a16:creationId xmlns:a16="http://schemas.microsoft.com/office/drawing/2014/main" id="{5BA6D216-AB11-FB52-4DA9-9B79DCC78009}"/>
              </a:ext>
            </a:extLst>
          </p:cNvPr>
          <p:cNvCxnSpPr>
            <a:cxnSpLocks/>
            <a:stCxn id="19" idx="1"/>
            <a:endCxn id="12" idx="0"/>
          </p:cNvCxnSpPr>
          <p:nvPr/>
        </p:nvCxnSpPr>
        <p:spPr>
          <a:xfrm flipH="1">
            <a:off x="8346848" y="1578675"/>
            <a:ext cx="980063" cy="1596350"/>
          </a:xfrm>
          <a:prstGeom prst="straightConnector1">
            <a:avLst/>
          </a:prstGeom>
          <a:noFill/>
          <a:ln w="38103" cap="flat">
            <a:solidFill>
              <a:srgbClr val="00868C"/>
            </a:solidFill>
            <a:prstDash val="solid"/>
            <a:miter/>
            <a:headEnd type="arrow"/>
            <a:tailEnd type="arrow"/>
          </a:ln>
        </p:spPr>
      </p:cxnSp>
      <p:sp>
        <p:nvSpPr>
          <p:cNvPr id="15" name="TextBox 2">
            <a:extLst>
              <a:ext uri="{FF2B5EF4-FFF2-40B4-BE49-F238E27FC236}">
                <a16:creationId xmlns:a16="http://schemas.microsoft.com/office/drawing/2014/main" id="{A5A9235A-6980-34BE-A003-7C1775EA9E0F}"/>
              </a:ext>
            </a:extLst>
          </p:cNvPr>
          <p:cNvSpPr txBox="1"/>
          <p:nvPr/>
        </p:nvSpPr>
        <p:spPr>
          <a:xfrm>
            <a:off x="3826555" y="6090749"/>
            <a:ext cx="4832192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0" cap="none" spc="0" baseline="0" dirty="0" err="1">
                <a:solidFill>
                  <a:srgbClr val="242269"/>
                </a:solidFill>
                <a:uFillTx/>
                <a:latin typeface="Century Gothic" pitchFamily="34"/>
              </a:rPr>
              <a:t>DeconRNASeq</a:t>
            </a:r>
            <a:r>
              <a:rPr lang="en-GB" sz="2000" dirty="0">
                <a:solidFill>
                  <a:srgbClr val="242269"/>
                </a:solidFill>
                <a:latin typeface="Century Gothic" pitchFamily="34"/>
              </a:rPr>
              <a:t> </a:t>
            </a:r>
            <a:r>
              <a:rPr lang="en-GB" sz="2000" b="0" i="0" u="none" strike="noStrike" kern="0" cap="none" spc="0" baseline="0" dirty="0">
                <a:solidFill>
                  <a:srgbClr val="242269"/>
                </a:solidFill>
                <a:uFillTx/>
                <a:latin typeface="Century Gothic" pitchFamily="34"/>
              </a:rPr>
              <a:t>(</a:t>
            </a:r>
            <a:r>
              <a:rPr lang="en-GB" sz="2000" b="0" i="1" u="none" strike="noStrike" kern="0" cap="none" spc="0" baseline="0" dirty="0">
                <a:solidFill>
                  <a:srgbClr val="242269"/>
                </a:solidFill>
                <a:uFillTx/>
                <a:latin typeface="Century Gothic" pitchFamily="34"/>
              </a:rPr>
              <a:t>to the left</a:t>
            </a:r>
            <a:r>
              <a:rPr lang="en-GB" sz="2000" b="0" i="0" u="none" strike="noStrike" kern="0" cap="none" spc="0" baseline="0" dirty="0">
                <a:solidFill>
                  <a:srgbClr val="242269"/>
                </a:solidFill>
                <a:uFillTx/>
                <a:latin typeface="Century Gothic" pitchFamily="34"/>
              </a:rPr>
              <a:t>)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242269"/>
                </a:solidFill>
                <a:uFillTx/>
                <a:latin typeface="Century Gothic" pitchFamily="34"/>
              </a:rPr>
              <a:t>VS </a:t>
            </a:r>
            <a:r>
              <a:rPr lang="en-GB" sz="2000" b="0" i="0" u="none" strike="noStrike" kern="1200" cap="none" spc="0" baseline="0" dirty="0" err="1">
                <a:solidFill>
                  <a:srgbClr val="242269"/>
                </a:solidFill>
                <a:uFillTx/>
                <a:latin typeface="Century Gothic" pitchFamily="34"/>
              </a:rPr>
              <a:t>DeCovarT</a:t>
            </a:r>
            <a:r>
              <a:rPr lang="en-GB" sz="2000" b="0" i="0" u="none" strike="noStrike" kern="1200" cap="none" spc="0" baseline="0" dirty="0">
                <a:solidFill>
                  <a:srgbClr val="242269"/>
                </a:solidFill>
                <a:uFillTx/>
                <a:latin typeface="Century Gothic" pitchFamily="34"/>
              </a:rPr>
              <a:t> (</a:t>
            </a:r>
            <a:r>
              <a:rPr lang="en-GB" sz="2000" b="0" i="1" u="none" strike="noStrike" kern="1200" cap="none" spc="0" baseline="0" dirty="0">
                <a:solidFill>
                  <a:srgbClr val="242269"/>
                </a:solidFill>
                <a:uFillTx/>
                <a:latin typeface="Century Gothic" pitchFamily="34"/>
              </a:rPr>
              <a:t>on the right</a:t>
            </a:r>
            <a:r>
              <a:rPr lang="en-GB" sz="2000" b="0" i="0" u="none" strike="noStrike" kern="1200" cap="none" spc="0" baseline="0" dirty="0">
                <a:solidFill>
                  <a:srgbClr val="242269"/>
                </a:solidFill>
                <a:uFillTx/>
                <a:latin typeface="Century Gothic" pitchFamily="34"/>
              </a:rPr>
              <a:t>)</a:t>
            </a:r>
          </a:p>
        </p:txBody>
      </p:sp>
      <p:pic>
        <p:nvPicPr>
          <p:cNvPr id="16" name="Picture 28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2F204F81-34C1-2B31-31AB-6007942EAEF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522" t="12807" r="32855" b="14340"/>
          <a:stretch>
            <a:fillRect/>
          </a:stretch>
        </p:blipFill>
        <p:spPr>
          <a:xfrm>
            <a:off x="9264348" y="3468879"/>
            <a:ext cx="2993745" cy="29562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Picture 3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34B028F-7EC8-9000-1806-8CFC0EC38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9904" t="14661" r="35284" b="14340"/>
          <a:stretch>
            <a:fillRect/>
          </a:stretch>
        </p:blipFill>
        <p:spPr>
          <a:xfrm>
            <a:off x="16318" y="3514058"/>
            <a:ext cx="2750161" cy="29306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Picture 32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E9FC3069-A80C-6629-1EC7-5045EE5AAAB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070" t="15139" r="34660" b="14995"/>
          <a:stretch/>
        </p:blipFill>
        <p:spPr>
          <a:xfrm>
            <a:off x="49617" y="9619"/>
            <a:ext cx="3047488" cy="2930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Picture 3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C3E5372-D114-687B-AF7E-C93425237A1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0234" t="14571" r="34858" b="13025"/>
          <a:stretch>
            <a:fillRect/>
          </a:stretch>
        </p:blipFill>
        <p:spPr>
          <a:xfrm>
            <a:off x="9326911" y="-15389"/>
            <a:ext cx="2940120" cy="31881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Picture 18">
            <a:extLst>
              <a:ext uri="{FF2B5EF4-FFF2-40B4-BE49-F238E27FC236}">
                <a16:creationId xmlns:a16="http://schemas.microsoft.com/office/drawing/2014/main" id="{F10C7926-1286-C70C-0B9D-82C720C55EC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6348" t="10240" r="12613" b="6162"/>
          <a:stretch>
            <a:fillRect/>
          </a:stretch>
        </p:blipFill>
        <p:spPr>
          <a:xfrm>
            <a:off x="5753944" y="1445392"/>
            <a:ext cx="3376275" cy="3356451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21" name="Straight Arrow Connector 48">
            <a:extLst>
              <a:ext uri="{FF2B5EF4-FFF2-40B4-BE49-F238E27FC236}">
                <a16:creationId xmlns:a16="http://schemas.microsoft.com/office/drawing/2014/main" id="{A5697DE7-85B7-C6EA-AB08-6DEFF4F95F99}"/>
              </a:ext>
            </a:extLst>
          </p:cNvPr>
          <p:cNvCxnSpPr>
            <a:stCxn id="25" idx="0"/>
          </p:cNvCxnSpPr>
          <p:nvPr/>
        </p:nvCxnSpPr>
        <p:spPr>
          <a:xfrm flipV="1">
            <a:off x="8896737" y="669066"/>
            <a:ext cx="225500" cy="805248"/>
          </a:xfrm>
          <a:prstGeom prst="straightConnector1">
            <a:avLst/>
          </a:prstGeom>
          <a:noFill/>
          <a:ln w="57150" cap="flat">
            <a:solidFill>
              <a:srgbClr val="00868C"/>
            </a:solidFill>
            <a:prstDash val="solid"/>
            <a:miter/>
            <a:headEnd type="arrow"/>
            <a:tailEnd type="arrow"/>
          </a:ln>
        </p:spPr>
      </p:cxnSp>
      <p:cxnSp>
        <p:nvCxnSpPr>
          <p:cNvPr id="22" name="Straight Arrow Connector 64">
            <a:extLst>
              <a:ext uri="{FF2B5EF4-FFF2-40B4-BE49-F238E27FC236}">
                <a16:creationId xmlns:a16="http://schemas.microsoft.com/office/drawing/2014/main" id="{43F785E6-8794-79ED-9F15-2F1CFB28C85A}"/>
              </a:ext>
            </a:extLst>
          </p:cNvPr>
          <p:cNvCxnSpPr>
            <a:cxnSpLocks/>
          </p:cNvCxnSpPr>
          <p:nvPr/>
        </p:nvCxnSpPr>
        <p:spPr>
          <a:xfrm>
            <a:off x="8776524" y="4409721"/>
            <a:ext cx="594023" cy="714401"/>
          </a:xfrm>
          <a:prstGeom prst="straightConnector1">
            <a:avLst/>
          </a:prstGeom>
          <a:noFill/>
          <a:ln w="57150" cap="flat">
            <a:solidFill>
              <a:srgbClr val="00868C"/>
            </a:solidFill>
            <a:prstDash val="solid"/>
            <a:miter/>
            <a:headEnd type="arrow"/>
            <a:tailEnd type="arrow"/>
          </a:ln>
        </p:spPr>
      </p:cxnSp>
      <p:sp>
        <p:nvSpPr>
          <p:cNvPr id="23" name="Rectangle 40">
            <a:extLst>
              <a:ext uri="{FF2B5EF4-FFF2-40B4-BE49-F238E27FC236}">
                <a16:creationId xmlns:a16="http://schemas.microsoft.com/office/drawing/2014/main" id="{0056A90E-CED7-2165-238D-D627E2581DDA}"/>
              </a:ext>
            </a:extLst>
          </p:cNvPr>
          <p:cNvSpPr/>
          <p:nvPr/>
        </p:nvSpPr>
        <p:spPr>
          <a:xfrm>
            <a:off x="4778718" y="4049722"/>
            <a:ext cx="359999" cy="359999"/>
          </a:xfrm>
          <a:prstGeom prst="rect">
            <a:avLst/>
          </a:prstGeom>
          <a:noFill/>
          <a:ln w="57150" cap="flat">
            <a:solidFill>
              <a:srgbClr val="FFFF0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highlight>
                <a:srgbClr val="FFFF00"/>
              </a:highlight>
              <a:uFillTx/>
              <a:latin typeface="Calibri"/>
            </a:endParaRPr>
          </a:p>
        </p:txBody>
      </p:sp>
      <p:sp>
        <p:nvSpPr>
          <p:cNvPr id="24" name="Rectangle 40">
            <a:extLst>
              <a:ext uri="{FF2B5EF4-FFF2-40B4-BE49-F238E27FC236}">
                <a16:creationId xmlns:a16="http://schemas.microsoft.com/office/drawing/2014/main" id="{9B0529A1-EB02-D671-1286-357EB0A00C5D}"/>
              </a:ext>
            </a:extLst>
          </p:cNvPr>
          <p:cNvSpPr/>
          <p:nvPr/>
        </p:nvSpPr>
        <p:spPr>
          <a:xfrm>
            <a:off x="8716737" y="4410827"/>
            <a:ext cx="359999" cy="359999"/>
          </a:xfrm>
          <a:prstGeom prst="rect">
            <a:avLst/>
          </a:prstGeom>
          <a:noFill/>
          <a:ln w="57150" cap="flat">
            <a:solidFill>
              <a:srgbClr val="FFFF0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highlight>
                <a:srgbClr val="FFFF00"/>
              </a:highlight>
              <a:uFillTx/>
              <a:latin typeface="Calibri"/>
            </a:endParaRPr>
          </a:p>
        </p:txBody>
      </p:sp>
      <p:sp>
        <p:nvSpPr>
          <p:cNvPr id="25" name="Rectangle 40">
            <a:extLst>
              <a:ext uri="{FF2B5EF4-FFF2-40B4-BE49-F238E27FC236}">
                <a16:creationId xmlns:a16="http://schemas.microsoft.com/office/drawing/2014/main" id="{344FD535-BBC3-635E-0B59-8E84F0B3843C}"/>
              </a:ext>
            </a:extLst>
          </p:cNvPr>
          <p:cNvSpPr/>
          <p:nvPr/>
        </p:nvSpPr>
        <p:spPr>
          <a:xfrm>
            <a:off x="8716737" y="1474314"/>
            <a:ext cx="359999" cy="359999"/>
          </a:xfrm>
          <a:prstGeom prst="rect">
            <a:avLst/>
          </a:prstGeom>
          <a:noFill/>
          <a:ln w="57150" cap="flat">
            <a:solidFill>
              <a:srgbClr val="FFFF00"/>
            </a:solidFill>
            <a:custDash>
              <a:ds d="100000" sp="100000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highlight>
                <a:srgbClr val="FFFF00"/>
              </a:highlight>
              <a:uFillTx/>
              <a:latin typeface="Calibri"/>
            </a:endParaRPr>
          </a:p>
        </p:txBody>
      </p:sp>
      <p:pic>
        <p:nvPicPr>
          <p:cNvPr id="77" name="Picture 18">
            <a:extLst>
              <a:ext uri="{FF2B5EF4-FFF2-40B4-BE49-F238E27FC236}">
                <a16:creationId xmlns:a16="http://schemas.microsoft.com/office/drawing/2014/main" id="{891E3210-3655-96EB-3BE2-EC8C87608F1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1577" t="32453" b="28314"/>
          <a:stretch>
            <a:fillRect/>
          </a:stretch>
        </p:blipFill>
        <p:spPr>
          <a:xfrm>
            <a:off x="8028644" y="4807804"/>
            <a:ext cx="658199" cy="14962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6" descr="\documentclass{article}&#10;\pagestyle{empty} &#10;&#10;%%% key packages&#10;\usepackage[utf8]{inputenc}&#10;\usepackage{amsmath, bbm}&#10;\usepackage{amssymb, amsfonts}&#10;\usepackage{xcolor}&#10;&#10;&#10;\begin{document}&#10;&#10;\begin{equation*}&#10;\text{MSE}(\boldsymbol{p}^*) = \mathbb{E}\left[(\hat{\boldsymbol{p}}_{\text{MLE}} - \boldsymbol{p}^*)^2\right]&#10;\end{equation*}&#10;&#10;\end{document}&#10;" title="IguanaTex Bitmap Display">
            <a:extLst>
              <a:ext uri="{FF2B5EF4-FFF2-40B4-BE49-F238E27FC236}">
                <a16:creationId xmlns:a16="http://schemas.microsoft.com/office/drawing/2014/main" id="{C42354B8-F100-10D8-C75B-EC11D9C316D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019" y="754396"/>
            <a:ext cx="3690505" cy="368717"/>
          </a:xfrm>
          <a:prstGeom prst="rect">
            <a:avLst/>
          </a:prstGeom>
        </p:spPr>
      </p:pic>
      <p:pic>
        <p:nvPicPr>
          <p:cNvPr id="29" name="Image 14" descr="\documentclass{article}&#10;\usepackage{amsmath}&#10;\usepackage{amsfonts}&#10;\usepackage{xcolor}&#10;\pagestyle{empty}&#10;\begin{document}&#10;\newcommand{\indep}{\perp \!\!\! \perp}&#10;&#10;$$&#10;(\color{red}\rho_{1}=-0.8 \color{black}, \color{teal}\rho_{2}=-0.8\color{black})&#10;$$&#10;&#10;\end{document}" title="IguanaTex Bitmap Display">
            <a:extLst>
              <a:ext uri="{FF2B5EF4-FFF2-40B4-BE49-F238E27FC236}">
                <a16:creationId xmlns:a16="http://schemas.microsoft.com/office/drawing/2014/main" id="{2867600A-E91C-041A-9A1C-8B1CAD4E7FF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8" y="3088260"/>
            <a:ext cx="2466052" cy="255910"/>
          </a:xfrm>
          <a:prstGeom prst="rect">
            <a:avLst/>
          </a:prstGeom>
        </p:spPr>
      </p:pic>
      <p:pic>
        <p:nvPicPr>
          <p:cNvPr id="32" name="Image 99" descr="\documentclass{article}&#10;\usepackage{amsmath}&#10;\usepackage{amsfonts}&#10;\usepackage{xcolor}&#10;\pagestyle{empty}&#10;\begin{document}&#10;\newcommand{\indep}{\perp \!\!\! \perp}&#10;&#10;$$&#10;(\color{red}\rho_{1}=0 \color{black}, \color{teal}\rho_{2}=0\color{black})&#10;$$&#10;&#10;\end{document}" title="IguanaTex Bitmap Display">
            <a:extLst>
              <a:ext uri="{FF2B5EF4-FFF2-40B4-BE49-F238E27FC236}">
                <a16:creationId xmlns:a16="http://schemas.microsoft.com/office/drawing/2014/main" id="{53360062-08B8-F1A7-70D7-56912F98CCF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17" y="6584540"/>
            <a:ext cx="1674667" cy="254476"/>
          </a:xfrm>
          <a:prstGeom prst="rect">
            <a:avLst/>
          </a:prstGeom>
        </p:spPr>
      </p:pic>
      <p:pic>
        <p:nvPicPr>
          <p:cNvPr id="34" name="Image 97" descr="\documentclass{article}&#10;\usepackage{amsmath}&#10;\usepackage{amsfonts}&#10;\usepackage{xcolor}&#10;\pagestyle{empty}&#10;\begin{document}&#10;\newcommand{\indep}{\perp \!\!\! \perp}&#10;&#10;$$&#10;(\color{red}\rho_{1}=-0.8 \color{black}, \color{teal}\rho_{2}=0.8\color{black})&#10;$$&#10;&#10;\end{document}" title="IguanaTex Bitmap Display">
            <a:extLst>
              <a:ext uri="{FF2B5EF4-FFF2-40B4-BE49-F238E27FC236}">
                <a16:creationId xmlns:a16="http://schemas.microsoft.com/office/drawing/2014/main" id="{B6E152FC-E31A-E38E-8913-DFE3AA4F5DB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374" y="3261883"/>
            <a:ext cx="2265905" cy="254476"/>
          </a:xfrm>
          <a:prstGeom prst="rect">
            <a:avLst/>
          </a:prstGeom>
        </p:spPr>
      </p:pic>
      <p:pic>
        <p:nvPicPr>
          <p:cNvPr id="35" name="Image 95" descr="\documentclass{article}&#10;\usepackage{amsmath}&#10;\usepackage{amsfonts}&#10;\usepackage{xcolor}&#10;\pagestyle{empty}&#10;\begin{document}&#10;\newcommand{\indep}{\perp \!\!\! \perp}&#10;&#10;$$&#10;(\color{red}\rho_{1}=0.8 \color{black}, \color{teal}\rho_{2}=0.8\color{black})&#10;$$&#10;&#10;\end{document}" title="IguanaTex Bitmap Display">
            <a:extLst>
              <a:ext uri="{FF2B5EF4-FFF2-40B4-BE49-F238E27FC236}">
                <a16:creationId xmlns:a16="http://schemas.microsoft.com/office/drawing/2014/main" id="{AA417DD4-7916-8FF1-851F-9008BD775F0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659" y="6504863"/>
            <a:ext cx="2069333" cy="254476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276EC011-1EAB-08C8-14BB-01EF87F3ECB7}"/>
              </a:ext>
            </a:extLst>
          </p:cNvPr>
          <p:cNvSpPr txBox="1">
            <a:spLocks/>
          </p:cNvSpPr>
          <p:nvPr/>
        </p:nvSpPr>
        <p:spPr>
          <a:xfrm>
            <a:off x="49617" y="-3526"/>
            <a:ext cx="12095376" cy="5782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800" dirty="0">
                <a:solidFill>
                  <a:srgbClr val="00B050"/>
                </a:solidFill>
                <a:latin typeface="+mj-lt"/>
                <a:cs typeface="Arial" pitchFamily="34"/>
              </a:rPr>
              <a:t>Step 3: DeCovarT                                                                       </a:t>
            </a:r>
            <a:r>
              <a:rPr lang="en-GB" sz="2400" dirty="0">
                <a:solidFill>
                  <a:srgbClr val="FF0000"/>
                </a:solidFill>
                <a:latin typeface="+mj-lt"/>
                <a:cs typeface="Arial" pitchFamily="34"/>
              </a:rPr>
              <a:t>v</a:t>
            </a:r>
            <a:r>
              <a:rPr lang="en-GB" sz="2000" dirty="0">
                <a:solidFill>
                  <a:srgbClr val="FF0000"/>
                </a:solidFill>
                <a:latin typeface="+mj-lt"/>
                <a:cs typeface="Arial" pitchFamily="34"/>
              </a:rPr>
              <a:t>) Toy example</a:t>
            </a:r>
          </a:p>
          <a:p>
            <a:endParaRPr lang="en-GB" sz="2400" dirty="0">
              <a:solidFill>
                <a:srgbClr val="FF0000"/>
              </a:solidFill>
              <a:latin typeface="+mj-lt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0440325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947890D0-58DA-4F53-B9C8-1F7EB626E16D}" type="slidenum">
              <a:rPr lang="fr-FR" noProof="0" smtClean="0"/>
              <a:pPr lvl="0"/>
              <a:t>64</a:t>
            </a:fld>
            <a:endParaRPr lang="fr-FR" noProof="0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A60094D-E88E-F09F-6F27-FA37BE3F71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099" y="130854"/>
            <a:ext cx="10333038" cy="777875"/>
          </a:xfrm>
        </p:spPr>
        <p:txBody>
          <a:bodyPr/>
          <a:lstStyle/>
          <a:p>
            <a:pPr lvl="0"/>
            <a:r>
              <a:rPr lang="en-GB" dirty="0"/>
              <a:t>Zoom on Deconvolution Algorithms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7AE1AB8F-3850-7804-B386-3B065700A65F}"/>
              </a:ext>
            </a:extLst>
          </p:cNvPr>
          <p:cNvGrpSpPr/>
          <p:nvPr/>
        </p:nvGrpSpPr>
        <p:grpSpPr>
          <a:xfrm>
            <a:off x="2598042" y="1188911"/>
            <a:ext cx="675185" cy="1154162"/>
            <a:chOff x="2947013" y="961883"/>
            <a:chExt cx="675185" cy="1154162"/>
          </a:xfrm>
        </p:grpSpPr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6A3289E5-D4F5-EB0D-3030-35868B034E19}"/>
                </a:ext>
              </a:extLst>
            </p:cNvPr>
            <p:cNvSpPr txBox="1"/>
            <p:nvPr/>
          </p:nvSpPr>
          <p:spPr>
            <a:xfrm>
              <a:off x="2947013" y="961883"/>
              <a:ext cx="675185" cy="11541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6900" dirty="0">
                  <a:solidFill>
                    <a:schemeClr val="accent1">
                      <a:alpha val="25000"/>
                    </a:schemeClr>
                  </a:solidFill>
                  <a:ea typeface="League Spartan" charset="0"/>
                  <a:cs typeface="Poppins" pitchFamily="2" charset="77"/>
                </a:rPr>
                <a:t>1</a:t>
              </a:r>
            </a:p>
          </p:txBody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49725356-7239-BAEB-6582-FD79D5A6AC1C}"/>
                </a:ext>
              </a:extLst>
            </p:cNvPr>
            <p:cNvSpPr txBox="1"/>
            <p:nvPr/>
          </p:nvSpPr>
          <p:spPr>
            <a:xfrm>
              <a:off x="3011131" y="1261965"/>
              <a:ext cx="611066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3000" dirty="0">
                  <a:solidFill>
                    <a:schemeClr val="accent1"/>
                  </a:solidFill>
                  <a:ea typeface="League Spartan" charset="0"/>
                  <a:cs typeface="Poppins" pitchFamily="2" charset="77"/>
                </a:rPr>
                <a:t>01</a:t>
              </a:r>
            </a:p>
          </p:txBody>
        </p:sp>
      </p:grpSp>
      <p:sp>
        <p:nvSpPr>
          <p:cNvPr id="14" name="Subtitle 2">
            <a:extLst>
              <a:ext uri="{FF2B5EF4-FFF2-40B4-BE49-F238E27FC236}">
                <a16:creationId xmlns:a16="http://schemas.microsoft.com/office/drawing/2014/main" id="{3376368F-2046-8664-DB75-756F47A4E7B9}"/>
              </a:ext>
            </a:extLst>
          </p:cNvPr>
          <p:cNvSpPr txBox="1">
            <a:spLocks/>
          </p:cNvSpPr>
          <p:nvPr/>
        </p:nvSpPr>
        <p:spPr>
          <a:xfrm>
            <a:off x="4082656" y="1442212"/>
            <a:ext cx="4223805" cy="748410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noProof="0" dirty="0">
                <a:solidFill>
                  <a:srgbClr val="002060"/>
                </a:solidFill>
                <a:latin typeface="+mj-lt"/>
              </a:rPr>
              <a:t>Introduction and Key Challenges in Deconvolution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2694DAB-B4FA-5DC5-010D-77BC540AD072}"/>
              </a:ext>
            </a:extLst>
          </p:cNvPr>
          <p:cNvGrpSpPr/>
          <p:nvPr/>
        </p:nvGrpSpPr>
        <p:grpSpPr>
          <a:xfrm>
            <a:off x="2582813" y="3535621"/>
            <a:ext cx="705642" cy="1154162"/>
            <a:chOff x="2795883" y="4103385"/>
            <a:chExt cx="705642" cy="1154162"/>
          </a:xfrm>
        </p:grpSpPr>
        <p:sp>
          <p:nvSpPr>
            <p:cNvPr id="19" name="TextBox 36">
              <a:extLst>
                <a:ext uri="{FF2B5EF4-FFF2-40B4-BE49-F238E27FC236}">
                  <a16:creationId xmlns:a16="http://schemas.microsoft.com/office/drawing/2014/main" id="{7509EB62-88E3-0D1D-DE08-7108A459B85E}"/>
                </a:ext>
              </a:extLst>
            </p:cNvPr>
            <p:cNvSpPr txBox="1"/>
            <p:nvPr/>
          </p:nvSpPr>
          <p:spPr>
            <a:xfrm>
              <a:off x="2843171" y="4403467"/>
              <a:ext cx="611066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3000" dirty="0">
                  <a:solidFill>
                    <a:srgbClr val="ED7D31"/>
                  </a:solidFill>
                  <a:ea typeface="League Spartan" charset="0"/>
                  <a:cs typeface="Poppins" pitchFamily="2" charset="77"/>
                </a:rPr>
                <a:t>03</a:t>
              </a:r>
            </a:p>
          </p:txBody>
        </p:sp>
        <p:sp>
          <p:nvSpPr>
            <p:cNvPr id="7" name="TextBox 39">
              <a:extLst>
                <a:ext uri="{FF2B5EF4-FFF2-40B4-BE49-F238E27FC236}">
                  <a16:creationId xmlns:a16="http://schemas.microsoft.com/office/drawing/2014/main" id="{9218B584-323E-3651-5C3F-DC30D079F99C}"/>
                </a:ext>
              </a:extLst>
            </p:cNvPr>
            <p:cNvSpPr txBox="1"/>
            <p:nvPr/>
          </p:nvSpPr>
          <p:spPr>
            <a:xfrm>
              <a:off x="2795883" y="4103385"/>
              <a:ext cx="705642" cy="11541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6900" dirty="0">
                  <a:solidFill>
                    <a:schemeClr val="accent2">
                      <a:lumMod val="60000"/>
                      <a:lumOff val="40000"/>
                      <a:alpha val="25000"/>
                    </a:schemeClr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</a:t>
              </a:r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7742599F-7587-B055-0273-0D6EA02004AC}"/>
              </a:ext>
            </a:extLst>
          </p:cNvPr>
          <p:cNvSpPr txBox="1">
            <a:spLocks/>
          </p:cNvSpPr>
          <p:nvPr/>
        </p:nvSpPr>
        <p:spPr>
          <a:xfrm>
            <a:off x="3873716" y="3688062"/>
            <a:ext cx="4641684" cy="749372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FFC000"/>
                </a:solidFill>
                <a:latin typeface="+mj-lt"/>
              </a:rPr>
              <a:t>DeCovarT: a network-centric approach to deconvolution</a:t>
            </a:r>
            <a:endParaRPr lang="en-GB" sz="2000" noProof="0" dirty="0">
              <a:solidFill>
                <a:srgbClr val="FFC000"/>
              </a:solidFill>
              <a:latin typeface="+mj-lt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17B2E3E-997F-4689-4D4C-0B5D96BFDB05}"/>
              </a:ext>
            </a:extLst>
          </p:cNvPr>
          <p:cNvGrpSpPr/>
          <p:nvPr/>
        </p:nvGrpSpPr>
        <p:grpSpPr>
          <a:xfrm>
            <a:off x="2565180" y="4708977"/>
            <a:ext cx="740908" cy="1154162"/>
            <a:chOff x="2565180" y="4708977"/>
            <a:chExt cx="740908" cy="1154162"/>
          </a:xfrm>
        </p:grpSpPr>
        <p:sp>
          <p:nvSpPr>
            <p:cNvPr id="77" name="TextBox 36">
              <a:extLst>
                <a:ext uri="{FF2B5EF4-FFF2-40B4-BE49-F238E27FC236}">
                  <a16:creationId xmlns:a16="http://schemas.microsoft.com/office/drawing/2014/main" id="{80D398E3-72B1-0B6D-1988-2D408BDF06A2}"/>
                </a:ext>
              </a:extLst>
            </p:cNvPr>
            <p:cNvSpPr txBox="1"/>
            <p:nvPr/>
          </p:nvSpPr>
          <p:spPr>
            <a:xfrm>
              <a:off x="2677389" y="4945698"/>
              <a:ext cx="611066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3000" dirty="0">
                  <a:solidFill>
                    <a:srgbClr val="C00000"/>
                  </a:solidFill>
                  <a:ea typeface="League Spartan" charset="0"/>
                  <a:cs typeface="Poppins" pitchFamily="2" charset="77"/>
                </a:rPr>
                <a:t>04</a:t>
              </a:r>
            </a:p>
          </p:txBody>
        </p:sp>
        <p:sp>
          <p:nvSpPr>
            <p:cNvPr id="78" name="TextBox 39">
              <a:extLst>
                <a:ext uri="{FF2B5EF4-FFF2-40B4-BE49-F238E27FC236}">
                  <a16:creationId xmlns:a16="http://schemas.microsoft.com/office/drawing/2014/main" id="{478CF921-0A0F-2326-D02D-A9BD894B75FB}"/>
                </a:ext>
              </a:extLst>
            </p:cNvPr>
            <p:cNvSpPr txBox="1"/>
            <p:nvPr/>
          </p:nvSpPr>
          <p:spPr>
            <a:xfrm>
              <a:off x="2565180" y="4708977"/>
              <a:ext cx="740908" cy="11541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6900" dirty="0">
                  <a:solidFill>
                    <a:srgbClr val="FF0000">
                      <a:alpha val="25000"/>
                    </a:srgbClr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</a:t>
              </a:r>
            </a:p>
          </p:txBody>
        </p:sp>
      </p:grpSp>
      <p:sp>
        <p:nvSpPr>
          <p:cNvPr id="79" name="Subtitle 2">
            <a:extLst>
              <a:ext uri="{FF2B5EF4-FFF2-40B4-BE49-F238E27FC236}">
                <a16:creationId xmlns:a16="http://schemas.microsoft.com/office/drawing/2014/main" id="{B2F0A88E-A34E-1A7E-497B-E7949EAE5188}"/>
              </a:ext>
            </a:extLst>
          </p:cNvPr>
          <p:cNvSpPr txBox="1">
            <a:spLocks/>
          </p:cNvSpPr>
          <p:nvPr/>
        </p:nvSpPr>
        <p:spPr>
          <a:xfrm>
            <a:off x="3873716" y="4811469"/>
            <a:ext cx="4641684" cy="810928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rgbClr val="C00000"/>
                </a:solidFill>
                <a:latin typeface="+mj-lt"/>
              </a:rPr>
              <a:t>Towards the Third Generation</a:t>
            </a:r>
          </a:p>
          <a:p>
            <a:r>
              <a:rPr lang="en-GB" sz="2000" b="1" noProof="0" dirty="0">
                <a:solidFill>
                  <a:srgbClr val="C00000"/>
                </a:solidFill>
                <a:latin typeface="+mj-lt"/>
              </a:rPr>
              <a:t>Of Deconvolution Algorithms</a:t>
            </a:r>
          </a:p>
        </p:txBody>
      </p:sp>
      <p:grpSp>
        <p:nvGrpSpPr>
          <p:cNvPr id="80" name="Groupe 25">
            <a:extLst>
              <a:ext uri="{FF2B5EF4-FFF2-40B4-BE49-F238E27FC236}">
                <a16:creationId xmlns:a16="http://schemas.microsoft.com/office/drawing/2014/main" id="{88C8B1EE-3EF3-3C10-8923-34F04AAA0214}"/>
              </a:ext>
            </a:extLst>
          </p:cNvPr>
          <p:cNvGrpSpPr/>
          <p:nvPr/>
        </p:nvGrpSpPr>
        <p:grpSpPr>
          <a:xfrm>
            <a:off x="2589225" y="2362266"/>
            <a:ext cx="692818" cy="1154162"/>
            <a:chOff x="2770443" y="3954580"/>
            <a:chExt cx="692818" cy="1154162"/>
          </a:xfrm>
        </p:grpSpPr>
        <p:sp>
          <p:nvSpPr>
            <p:cNvPr id="81" name="TextBox 36">
              <a:extLst>
                <a:ext uri="{FF2B5EF4-FFF2-40B4-BE49-F238E27FC236}">
                  <a16:creationId xmlns:a16="http://schemas.microsoft.com/office/drawing/2014/main" id="{A723E25B-7573-B7D1-1728-638E807EA651}"/>
                </a:ext>
              </a:extLst>
            </p:cNvPr>
            <p:cNvSpPr txBox="1"/>
            <p:nvPr/>
          </p:nvSpPr>
          <p:spPr>
            <a:xfrm>
              <a:off x="2811319" y="4254662"/>
              <a:ext cx="611066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3000" dirty="0">
                  <a:solidFill>
                    <a:srgbClr val="00B050"/>
                  </a:solidFill>
                  <a:ea typeface="League Spartan" charset="0"/>
                  <a:cs typeface="Poppins" pitchFamily="2" charset="77"/>
                </a:rPr>
                <a:t>02</a:t>
              </a:r>
            </a:p>
          </p:txBody>
        </p:sp>
        <p:sp>
          <p:nvSpPr>
            <p:cNvPr id="82" name="TextBox 39">
              <a:extLst>
                <a:ext uri="{FF2B5EF4-FFF2-40B4-BE49-F238E27FC236}">
                  <a16:creationId xmlns:a16="http://schemas.microsoft.com/office/drawing/2014/main" id="{12BE7CAE-4B1A-A0BC-CC4B-C1316B6DE04C}"/>
                </a:ext>
              </a:extLst>
            </p:cNvPr>
            <p:cNvSpPr txBox="1"/>
            <p:nvPr/>
          </p:nvSpPr>
          <p:spPr>
            <a:xfrm>
              <a:off x="2770443" y="3954580"/>
              <a:ext cx="692818" cy="11541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6900" dirty="0">
                  <a:solidFill>
                    <a:srgbClr val="99C22C">
                      <a:alpha val="25000"/>
                    </a:srgbClr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</a:t>
              </a:r>
            </a:p>
          </p:txBody>
        </p:sp>
      </p:grpSp>
      <p:sp>
        <p:nvSpPr>
          <p:cNvPr id="83" name="Subtitle 2">
            <a:extLst>
              <a:ext uri="{FF2B5EF4-FFF2-40B4-BE49-F238E27FC236}">
                <a16:creationId xmlns:a16="http://schemas.microsoft.com/office/drawing/2014/main" id="{3DCC5077-F554-DB38-75A2-62FC7DE8386C}"/>
              </a:ext>
            </a:extLst>
          </p:cNvPr>
          <p:cNvSpPr txBox="1">
            <a:spLocks/>
          </p:cNvSpPr>
          <p:nvPr/>
        </p:nvSpPr>
        <p:spPr>
          <a:xfrm>
            <a:off x="3873716" y="2564656"/>
            <a:ext cx="4641684" cy="749372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00B050"/>
                </a:solidFill>
                <a:latin typeface="+mj-lt"/>
              </a:rPr>
              <a:t>Integrating Regulatory Pathways to Refine Cell-Type Characterization</a:t>
            </a:r>
            <a:endParaRPr lang="en-GB" sz="2000" noProof="0" dirty="0">
              <a:solidFill>
                <a:srgbClr val="00B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97650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B315FE66-14C7-0CB5-1D0A-411406481FF4}"/>
              </a:ext>
            </a:extLst>
          </p:cNvPr>
          <p:cNvSpPr/>
          <p:nvPr/>
        </p:nvSpPr>
        <p:spPr>
          <a:xfrm>
            <a:off x="9620863" y="1102622"/>
            <a:ext cx="2571137" cy="360000"/>
          </a:xfrm>
          <a:prstGeom prst="rect">
            <a:avLst/>
          </a:prstGeom>
          <a:solidFill>
            <a:srgbClr val="00B0F0"/>
          </a:solidFill>
          <a:ln w="38100" cap="flat">
            <a:solidFill>
              <a:srgbClr val="0000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9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8" name="Rectangle 61">
            <a:extLst>
              <a:ext uri="{FF2B5EF4-FFF2-40B4-BE49-F238E27FC236}">
                <a16:creationId xmlns:a16="http://schemas.microsoft.com/office/drawing/2014/main" id="{C05E61EA-04B8-64B3-9CE5-41E60A2AC112}"/>
              </a:ext>
            </a:extLst>
          </p:cNvPr>
          <p:cNvSpPr/>
          <p:nvPr/>
        </p:nvSpPr>
        <p:spPr>
          <a:xfrm flipH="1">
            <a:off x="9619286" y="706447"/>
            <a:ext cx="2555446" cy="0"/>
          </a:xfrm>
          <a:prstGeom prst="rect">
            <a:avLst/>
          </a:prstGeom>
          <a:solidFill>
            <a:srgbClr val="70AD47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9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10" name="Freeform 40">
            <a:extLst>
              <a:ext uri="{FF2B5EF4-FFF2-40B4-BE49-F238E27FC236}">
                <a16:creationId xmlns:a16="http://schemas.microsoft.com/office/drawing/2014/main" id="{3032E51B-BC15-21AF-5565-6A30F317A106}"/>
              </a:ext>
            </a:extLst>
          </p:cNvPr>
          <p:cNvSpPr/>
          <p:nvPr/>
        </p:nvSpPr>
        <p:spPr>
          <a:xfrm flipH="1">
            <a:off x="17273" y="1108865"/>
            <a:ext cx="9633386" cy="492881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5300169"/>
              <a:gd name="f7" fmla="val 10892052"/>
              <a:gd name="f8" fmla="val 755186"/>
              <a:gd name="f9" fmla="val 8838"/>
              <a:gd name="f10" fmla="val 2647375"/>
              <a:gd name="f11" fmla="val 52557"/>
              <a:gd name="f12" fmla="val 4596403"/>
              <a:gd name="f13" fmla="val 246127"/>
              <a:gd name="f14" fmla="val 6100971"/>
              <a:gd name="f15" fmla="val 545226"/>
              <a:gd name="f16" fmla="val 7062729"/>
              <a:gd name="f17" fmla="val 735830"/>
              <a:gd name="f18" fmla="val 7818901"/>
              <a:gd name="f19" fmla="val 962665"/>
              <a:gd name="f20" fmla="val 8350585"/>
              <a:gd name="f21" fmla="val 1218642"/>
              <a:gd name="f22" fmla="val 8946071"/>
              <a:gd name="f23" fmla="val 1505336"/>
              <a:gd name="f24" fmla="val 9246965"/>
              <a:gd name="f25" fmla="val 1825110"/>
              <a:gd name="f26" fmla="val 2170087"/>
              <a:gd name="f27" fmla="val 2318160"/>
              <a:gd name="f28" fmla="val 9184738"/>
              <a:gd name="f29" fmla="val 2455994"/>
              <a:gd name="f30" fmla="val 9061072"/>
              <a:gd name="f31" fmla="val 2578863"/>
              <a:gd name="f32" fmla="val 8951585"/>
              <a:gd name="f33" fmla="val 2688342"/>
              <a:gd name="f34" fmla="val 8794049"/>
              <a:gd name="f35" fmla="val 2789157"/>
              <a:gd name="f36" fmla="val 8579800"/>
              <a:gd name="f37" fmla="val 2886034"/>
              <a:gd name="f38" fmla="val 8185172"/>
              <a:gd name="f39" fmla="val 3064037"/>
              <a:gd name="f40" fmla="val 7647187"/>
              <a:gd name="f41" fmla="val 3205021"/>
              <a:gd name="f42" fmla="val 7124955"/>
              <a:gd name="f43" fmla="val 3341279"/>
              <a:gd name="f44" fmla="val 6022203"/>
              <a:gd name="f45" fmla="val 3630336"/>
              <a:gd name="f46" fmla="val 4881642"/>
              <a:gd name="f47" fmla="val 3927270"/>
              <a:gd name="f48" fmla="val 4599897"/>
              <a:gd name="f49" fmla="val 4750332"/>
              <a:gd name="f50" fmla="val 5165207"/>
              <a:gd name="f51" fmla="val 4914158"/>
              <a:gd name="f52" fmla="val 5749666"/>
              <a:gd name="f53" fmla="val 5101612"/>
              <a:gd name="f54" fmla="val 6295528"/>
              <a:gd name="f55" fmla="val 5275675"/>
              <a:gd name="f56" fmla="val 7036735"/>
              <a:gd name="f57" fmla="val 5453678"/>
              <a:gd name="f58" fmla="val 7895306"/>
              <a:gd name="f59" fmla="val 5658458"/>
              <a:gd name="f60" fmla="val 9031928"/>
              <a:gd name="f61" fmla="val 5929400"/>
              <a:gd name="f62" fmla="val 10319785"/>
              <a:gd name="f63" fmla="val 6238148"/>
              <a:gd name="f64" fmla="val 11455620"/>
              <a:gd name="f65" fmla="val 6617780"/>
              <a:gd name="f66" fmla="val 12770258"/>
              <a:gd name="f67" fmla="val 7058848"/>
              <a:gd name="f68" fmla="val 13634343"/>
              <a:gd name="f69" fmla="val 7515668"/>
              <a:gd name="f70" fmla="val 14096711"/>
              <a:gd name="f71" fmla="val 8015807"/>
              <a:gd name="f72" fmla="val 14447229"/>
              <a:gd name="f73" fmla="val 8394652"/>
              <a:gd name="f74" fmla="val 14726068"/>
              <a:gd name="f75" fmla="val 8795551"/>
              <a:gd name="f76" fmla="val 14926138"/>
              <a:gd name="f77" fmla="val 9207477"/>
              <a:gd name="f78" fmla="val 15086825"/>
              <a:gd name="f79" fmla="val 9536702"/>
              <a:gd name="f80" fmla="val 15197100"/>
              <a:gd name="f81" fmla="val 9874592"/>
              <a:gd name="f82" fmla="val 15254601"/>
              <a:gd name="f83" fmla="val 10210905"/>
              <a:gd name="f84" fmla="val 15291228"/>
              <a:gd name="f85" fmla="val 10425630"/>
              <a:gd name="f86" fmla="val 15301603"/>
              <a:gd name="f87" fmla="val 10611115"/>
              <a:gd name="f88" fmla="val 15300015"/>
              <a:gd name="f89" fmla="val 10759883"/>
              <a:gd name="f90" fmla="val 15295120"/>
              <a:gd name="f91" fmla="val 11490954"/>
              <a:gd name="f92" fmla="val 11492884"/>
              <a:gd name="f93" fmla="val 10875985"/>
              <a:gd name="f94" fmla="val 11516951"/>
              <a:gd name="f95" fmla="val 10657613"/>
              <a:gd name="f96" fmla="val 11532763"/>
              <a:gd name="f97" fmla="val 10330181"/>
              <a:gd name="f98" fmla="val 11480038"/>
              <a:gd name="f99" fmla="val 9969106"/>
              <a:gd name="f100" fmla="val 11424113"/>
              <a:gd name="f101" fmla="val 9593411"/>
              <a:gd name="f102" fmla="val 11306748"/>
              <a:gd name="f103" fmla="val 9253947"/>
              <a:gd name="f104" fmla="val 11129520"/>
              <a:gd name="f105" fmla="val 8962527"/>
              <a:gd name="f106" fmla="val 10907394"/>
              <a:gd name="f107" fmla="val 8597859"/>
              <a:gd name="f108" fmla="val 10591535"/>
              <a:gd name="f109" fmla="val 8305652"/>
              <a:gd name="f110" fmla="val 10190606"/>
              <a:gd name="f111" fmla="val 8092994"/>
              <a:gd name="f112" fmla="val 9593544"/>
              <a:gd name="f113" fmla="val 7777158"/>
              <a:gd name="f114" fmla="val 8401784"/>
              <a:gd name="f115" fmla="val 7475500"/>
              <a:gd name="f116" fmla="val 7142284"/>
              <a:gd name="f117" fmla="val 7155726"/>
              <a:gd name="f118" fmla="val 5908777"/>
              <a:gd name="f119" fmla="val 6842252"/>
              <a:gd name="f120" fmla="val 4510645"/>
              <a:gd name="f121" fmla="val 6487823"/>
              <a:gd name="f122" fmla="val 3452790"/>
              <a:gd name="f123" fmla="val 6064084"/>
              <a:gd name="f124" fmla="val 2876996"/>
              <a:gd name="f125" fmla="val 5833310"/>
              <a:gd name="f126" fmla="val 2451649"/>
              <a:gd name="f127" fmla="val 5604113"/>
              <a:gd name="f128" fmla="val 2152330"/>
              <a:gd name="f129" fmla="val 5363101"/>
              <a:gd name="f130" fmla="val 1812840"/>
              <a:gd name="f131" fmla="val 5089797"/>
              <a:gd name="f132" fmla="val 1641126"/>
              <a:gd name="f133" fmla="val 4798377"/>
              <a:gd name="f134" fmla="val 4498294"/>
              <a:gd name="f135" fmla="val 3994217"/>
              <a:gd name="f136" fmla="val 1945958"/>
              <a:gd name="f137" fmla="val 3595681"/>
              <a:gd name="f138" fmla="val 2572952"/>
              <a:gd name="f139" fmla="val 3279057"/>
              <a:gd name="f140" fmla="val 3112512"/>
              <a:gd name="f141" fmla="val 3006540"/>
              <a:gd name="f142" fmla="val 3813548"/>
              <a:gd name="f143" fmla="val 2834051"/>
              <a:gd name="f144" fmla="val 4432664"/>
              <a:gd name="f145" fmla="val 2682041"/>
              <a:gd name="f146" fmla="val 5277845"/>
              <a:gd name="f147" fmla="val 2474109"/>
              <a:gd name="f148" fmla="val 6008024"/>
              <a:gd name="f149" fmla="val 2294531"/>
              <a:gd name="f150" fmla="val 1945616"/>
              <a:gd name="f151" fmla="val 1847163"/>
              <a:gd name="f152" fmla="val 5923743"/>
              <a:gd name="f153" fmla="val 1750286"/>
              <a:gd name="f154" fmla="val 5758330"/>
              <a:gd name="f155" fmla="val 1656559"/>
              <a:gd name="f156" fmla="val 5602369"/>
              <a:gd name="f157" fmla="val 1569133"/>
              <a:gd name="f158" fmla="val 5372367"/>
              <a:gd name="f159" fmla="val 1483282"/>
              <a:gd name="f160" fmla="val 5074623"/>
              <a:gd name="f161" fmla="val 1402945"/>
              <a:gd name="f162" fmla="val 4571296"/>
              <a:gd name="f163" fmla="val 1268262"/>
              <a:gd name="f164" fmla="val 3869473"/>
              <a:gd name="f165" fmla="val 1144606"/>
              <a:gd name="f166" fmla="val 2988059"/>
              <a:gd name="f167" fmla="val 1038277"/>
              <a:gd name="f168" fmla="val 1673027"/>
              <a:gd name="f169" fmla="val 879079"/>
              <a:gd name="f170" fmla="val 343521"/>
              <a:gd name="f171" fmla="val 803098"/>
              <a:gd name="f172" fmla="val 21666"/>
              <a:gd name="f173" fmla="val 786063"/>
              <a:gd name="f174" fmla="val 784940"/>
              <a:gd name="f175" fmla="+- 0 0 -90"/>
              <a:gd name="f176" fmla="*/ f3 1 15300169"/>
              <a:gd name="f177" fmla="*/ f4 1 10892052"/>
              <a:gd name="f178" fmla="+- f7 0 f5"/>
              <a:gd name="f179" fmla="+- f6 0 f5"/>
              <a:gd name="f180" fmla="*/ f175 f0 1"/>
              <a:gd name="f181" fmla="*/ f179 1 15300169"/>
              <a:gd name="f182" fmla="*/ f178 1 10892052"/>
              <a:gd name="f183" fmla="*/ 0 f179 1"/>
              <a:gd name="f184" fmla="*/ 0 f178 1"/>
              <a:gd name="f185" fmla="*/ 755186 f179 1"/>
              <a:gd name="f186" fmla="*/ 8838 f178 1"/>
              <a:gd name="f187" fmla="*/ 6100971 f179 1"/>
              <a:gd name="f188" fmla="*/ 545226 f178 1"/>
              <a:gd name="f189" fmla="*/ 8350585 f179 1"/>
              <a:gd name="f190" fmla="*/ 1218642 f178 1"/>
              <a:gd name="f191" fmla="*/ 9246965 f179 1"/>
              <a:gd name="f192" fmla="*/ 2170087 f178 1"/>
              <a:gd name="f193" fmla="*/ 9061072 f179 1"/>
              <a:gd name="f194" fmla="*/ 2578863 f178 1"/>
              <a:gd name="f195" fmla="*/ 8579800 f179 1"/>
              <a:gd name="f196" fmla="*/ 2886034 f178 1"/>
              <a:gd name="f197" fmla="*/ 7124955 f179 1"/>
              <a:gd name="f198" fmla="*/ 3341279 f178 1"/>
              <a:gd name="f199" fmla="*/ 4881642 f179 1"/>
              <a:gd name="f200" fmla="*/ 4599897 f178 1"/>
              <a:gd name="f201" fmla="*/ 5749666 f179 1"/>
              <a:gd name="f202" fmla="*/ 5101612 f178 1"/>
              <a:gd name="f203" fmla="*/ 7895306 f179 1"/>
              <a:gd name="f204" fmla="*/ 5658458 f178 1"/>
              <a:gd name="f205" fmla="*/ 11455620 f179 1"/>
              <a:gd name="f206" fmla="*/ 6617780 f178 1"/>
              <a:gd name="f207" fmla="*/ 14096711 f179 1"/>
              <a:gd name="f208" fmla="*/ 8015807 f178 1"/>
              <a:gd name="f209" fmla="*/ 14926138 f179 1"/>
              <a:gd name="f210" fmla="*/ 9207477 f178 1"/>
              <a:gd name="f211" fmla="*/ 15254601 f179 1"/>
              <a:gd name="f212" fmla="*/ 10210905 f178 1"/>
              <a:gd name="f213" fmla="*/ 15300015 f179 1"/>
              <a:gd name="f214" fmla="*/ 10759883 f178 1"/>
              <a:gd name="f215" fmla="*/ 15295120 f179 1"/>
              <a:gd name="f216" fmla="*/ 10892052 f178 1"/>
              <a:gd name="f217" fmla="*/ 11490954 f179 1"/>
              <a:gd name="f218" fmla="*/ 11492884 f179 1"/>
              <a:gd name="f219" fmla="*/ 10875985 f178 1"/>
              <a:gd name="f220" fmla="*/ 11480038 f179 1"/>
              <a:gd name="f221" fmla="*/ 9969106 f178 1"/>
              <a:gd name="f222" fmla="*/ 11129520 f179 1"/>
              <a:gd name="f223" fmla="*/ 8962527 f178 1"/>
              <a:gd name="f224" fmla="*/ 10190606 f179 1"/>
              <a:gd name="f225" fmla="*/ 8092994 f178 1"/>
              <a:gd name="f226" fmla="*/ 7142284 f179 1"/>
              <a:gd name="f227" fmla="*/ 7155726 f178 1"/>
              <a:gd name="f228" fmla="*/ 3452790 f179 1"/>
              <a:gd name="f229" fmla="*/ 6064084 f178 1"/>
              <a:gd name="f230" fmla="*/ 2152330 f179 1"/>
              <a:gd name="f231" fmla="*/ 5363101 f178 1"/>
              <a:gd name="f232" fmla="*/ 1641126 f179 1"/>
              <a:gd name="f233" fmla="*/ 4498294 f178 1"/>
              <a:gd name="f234" fmla="*/ 2572952 f179 1"/>
              <a:gd name="f235" fmla="*/ 3279057 f178 1"/>
              <a:gd name="f236" fmla="*/ 4432664 f179 1"/>
              <a:gd name="f237" fmla="*/ 2682041 f178 1"/>
              <a:gd name="f238" fmla="*/ 6008024 f179 1"/>
              <a:gd name="f239" fmla="*/ 1945616 f178 1"/>
              <a:gd name="f240" fmla="*/ 5758330 f179 1"/>
              <a:gd name="f241" fmla="*/ 1656559 f178 1"/>
              <a:gd name="f242" fmla="*/ 5074623 f179 1"/>
              <a:gd name="f243" fmla="*/ 1402945 f178 1"/>
              <a:gd name="f244" fmla="*/ 2988059 f179 1"/>
              <a:gd name="f245" fmla="*/ 1038277 f178 1"/>
              <a:gd name="f246" fmla="*/ 21666 f179 1"/>
              <a:gd name="f247" fmla="*/ 786063 f178 1"/>
              <a:gd name="f248" fmla="*/ 784940 f178 1"/>
              <a:gd name="f249" fmla="*/ f180 1 f2"/>
              <a:gd name="f250" fmla="*/ f183 1 15300169"/>
              <a:gd name="f251" fmla="*/ f184 1 10892052"/>
              <a:gd name="f252" fmla="*/ f185 1 15300169"/>
              <a:gd name="f253" fmla="*/ f186 1 10892052"/>
              <a:gd name="f254" fmla="*/ f187 1 15300169"/>
              <a:gd name="f255" fmla="*/ f188 1 10892052"/>
              <a:gd name="f256" fmla="*/ f189 1 15300169"/>
              <a:gd name="f257" fmla="*/ f190 1 10892052"/>
              <a:gd name="f258" fmla="*/ f191 1 15300169"/>
              <a:gd name="f259" fmla="*/ f192 1 10892052"/>
              <a:gd name="f260" fmla="*/ f193 1 15300169"/>
              <a:gd name="f261" fmla="*/ f194 1 10892052"/>
              <a:gd name="f262" fmla="*/ f195 1 15300169"/>
              <a:gd name="f263" fmla="*/ f196 1 10892052"/>
              <a:gd name="f264" fmla="*/ f197 1 15300169"/>
              <a:gd name="f265" fmla="*/ f198 1 10892052"/>
              <a:gd name="f266" fmla="*/ f199 1 15300169"/>
              <a:gd name="f267" fmla="*/ f200 1 10892052"/>
              <a:gd name="f268" fmla="*/ f201 1 15300169"/>
              <a:gd name="f269" fmla="*/ f202 1 10892052"/>
              <a:gd name="f270" fmla="*/ f203 1 15300169"/>
              <a:gd name="f271" fmla="*/ f204 1 10892052"/>
              <a:gd name="f272" fmla="*/ f205 1 15300169"/>
              <a:gd name="f273" fmla="*/ f206 1 10892052"/>
              <a:gd name="f274" fmla="*/ f207 1 15300169"/>
              <a:gd name="f275" fmla="*/ f208 1 10892052"/>
              <a:gd name="f276" fmla="*/ f209 1 15300169"/>
              <a:gd name="f277" fmla="*/ f210 1 10892052"/>
              <a:gd name="f278" fmla="*/ f211 1 15300169"/>
              <a:gd name="f279" fmla="*/ f212 1 10892052"/>
              <a:gd name="f280" fmla="*/ f213 1 15300169"/>
              <a:gd name="f281" fmla="*/ f214 1 10892052"/>
              <a:gd name="f282" fmla="*/ f215 1 15300169"/>
              <a:gd name="f283" fmla="*/ f216 1 10892052"/>
              <a:gd name="f284" fmla="*/ f217 1 15300169"/>
              <a:gd name="f285" fmla="*/ f218 1 15300169"/>
              <a:gd name="f286" fmla="*/ f219 1 10892052"/>
              <a:gd name="f287" fmla="*/ f220 1 15300169"/>
              <a:gd name="f288" fmla="*/ f221 1 10892052"/>
              <a:gd name="f289" fmla="*/ f222 1 15300169"/>
              <a:gd name="f290" fmla="*/ f223 1 10892052"/>
              <a:gd name="f291" fmla="*/ f224 1 15300169"/>
              <a:gd name="f292" fmla="*/ f225 1 10892052"/>
              <a:gd name="f293" fmla="*/ f226 1 15300169"/>
              <a:gd name="f294" fmla="*/ f227 1 10892052"/>
              <a:gd name="f295" fmla="*/ f228 1 15300169"/>
              <a:gd name="f296" fmla="*/ f229 1 10892052"/>
              <a:gd name="f297" fmla="*/ f230 1 15300169"/>
              <a:gd name="f298" fmla="*/ f231 1 10892052"/>
              <a:gd name="f299" fmla="*/ f232 1 15300169"/>
              <a:gd name="f300" fmla="*/ f233 1 10892052"/>
              <a:gd name="f301" fmla="*/ f234 1 15300169"/>
              <a:gd name="f302" fmla="*/ f235 1 10892052"/>
              <a:gd name="f303" fmla="*/ f236 1 15300169"/>
              <a:gd name="f304" fmla="*/ f237 1 10892052"/>
              <a:gd name="f305" fmla="*/ f238 1 15300169"/>
              <a:gd name="f306" fmla="*/ f239 1 10892052"/>
              <a:gd name="f307" fmla="*/ f240 1 15300169"/>
              <a:gd name="f308" fmla="*/ f241 1 10892052"/>
              <a:gd name="f309" fmla="*/ f242 1 15300169"/>
              <a:gd name="f310" fmla="*/ f243 1 10892052"/>
              <a:gd name="f311" fmla="*/ f244 1 15300169"/>
              <a:gd name="f312" fmla="*/ f245 1 10892052"/>
              <a:gd name="f313" fmla="*/ f246 1 15300169"/>
              <a:gd name="f314" fmla="*/ f247 1 10892052"/>
              <a:gd name="f315" fmla="*/ f248 1 10892052"/>
              <a:gd name="f316" fmla="*/ f5 1 f181"/>
              <a:gd name="f317" fmla="*/ f6 1 f181"/>
              <a:gd name="f318" fmla="*/ f5 1 f182"/>
              <a:gd name="f319" fmla="*/ f7 1 f182"/>
              <a:gd name="f320" fmla="+- f249 0 f1"/>
              <a:gd name="f321" fmla="*/ f250 1 f181"/>
              <a:gd name="f322" fmla="*/ f251 1 f182"/>
              <a:gd name="f323" fmla="*/ f252 1 f181"/>
              <a:gd name="f324" fmla="*/ f253 1 f182"/>
              <a:gd name="f325" fmla="*/ f254 1 f181"/>
              <a:gd name="f326" fmla="*/ f255 1 f182"/>
              <a:gd name="f327" fmla="*/ f256 1 f181"/>
              <a:gd name="f328" fmla="*/ f257 1 f182"/>
              <a:gd name="f329" fmla="*/ f258 1 f181"/>
              <a:gd name="f330" fmla="*/ f259 1 f182"/>
              <a:gd name="f331" fmla="*/ f260 1 f181"/>
              <a:gd name="f332" fmla="*/ f261 1 f182"/>
              <a:gd name="f333" fmla="*/ f262 1 f181"/>
              <a:gd name="f334" fmla="*/ f263 1 f182"/>
              <a:gd name="f335" fmla="*/ f264 1 f181"/>
              <a:gd name="f336" fmla="*/ f265 1 f182"/>
              <a:gd name="f337" fmla="*/ f266 1 f181"/>
              <a:gd name="f338" fmla="*/ f267 1 f182"/>
              <a:gd name="f339" fmla="*/ f268 1 f181"/>
              <a:gd name="f340" fmla="*/ f269 1 f182"/>
              <a:gd name="f341" fmla="*/ f270 1 f181"/>
              <a:gd name="f342" fmla="*/ f271 1 f182"/>
              <a:gd name="f343" fmla="*/ f272 1 f181"/>
              <a:gd name="f344" fmla="*/ f273 1 f182"/>
              <a:gd name="f345" fmla="*/ f274 1 f181"/>
              <a:gd name="f346" fmla="*/ f275 1 f182"/>
              <a:gd name="f347" fmla="*/ f276 1 f181"/>
              <a:gd name="f348" fmla="*/ f277 1 f182"/>
              <a:gd name="f349" fmla="*/ f278 1 f181"/>
              <a:gd name="f350" fmla="*/ f279 1 f182"/>
              <a:gd name="f351" fmla="*/ f280 1 f181"/>
              <a:gd name="f352" fmla="*/ f281 1 f182"/>
              <a:gd name="f353" fmla="*/ f282 1 f181"/>
              <a:gd name="f354" fmla="*/ f283 1 f182"/>
              <a:gd name="f355" fmla="*/ f284 1 f181"/>
              <a:gd name="f356" fmla="*/ f285 1 f181"/>
              <a:gd name="f357" fmla="*/ f286 1 f182"/>
              <a:gd name="f358" fmla="*/ f287 1 f181"/>
              <a:gd name="f359" fmla="*/ f288 1 f182"/>
              <a:gd name="f360" fmla="*/ f289 1 f181"/>
              <a:gd name="f361" fmla="*/ f290 1 f182"/>
              <a:gd name="f362" fmla="*/ f291 1 f181"/>
              <a:gd name="f363" fmla="*/ f292 1 f182"/>
              <a:gd name="f364" fmla="*/ f293 1 f181"/>
              <a:gd name="f365" fmla="*/ f294 1 f182"/>
              <a:gd name="f366" fmla="*/ f295 1 f181"/>
              <a:gd name="f367" fmla="*/ f296 1 f182"/>
              <a:gd name="f368" fmla="*/ f297 1 f181"/>
              <a:gd name="f369" fmla="*/ f298 1 f182"/>
              <a:gd name="f370" fmla="*/ f299 1 f181"/>
              <a:gd name="f371" fmla="*/ f300 1 f182"/>
              <a:gd name="f372" fmla="*/ f301 1 f181"/>
              <a:gd name="f373" fmla="*/ f302 1 f182"/>
              <a:gd name="f374" fmla="*/ f303 1 f181"/>
              <a:gd name="f375" fmla="*/ f304 1 f182"/>
              <a:gd name="f376" fmla="*/ f305 1 f181"/>
              <a:gd name="f377" fmla="*/ f306 1 f182"/>
              <a:gd name="f378" fmla="*/ f307 1 f181"/>
              <a:gd name="f379" fmla="*/ f308 1 f182"/>
              <a:gd name="f380" fmla="*/ f309 1 f181"/>
              <a:gd name="f381" fmla="*/ f310 1 f182"/>
              <a:gd name="f382" fmla="*/ f311 1 f181"/>
              <a:gd name="f383" fmla="*/ f312 1 f182"/>
              <a:gd name="f384" fmla="*/ f313 1 f181"/>
              <a:gd name="f385" fmla="*/ f314 1 f182"/>
              <a:gd name="f386" fmla="*/ f315 1 f182"/>
              <a:gd name="f387" fmla="*/ f316 f176 1"/>
              <a:gd name="f388" fmla="*/ f317 f176 1"/>
              <a:gd name="f389" fmla="*/ f319 f177 1"/>
              <a:gd name="f390" fmla="*/ f318 f177 1"/>
              <a:gd name="f391" fmla="*/ f321 f176 1"/>
              <a:gd name="f392" fmla="*/ f322 f177 1"/>
              <a:gd name="f393" fmla="*/ f323 f176 1"/>
              <a:gd name="f394" fmla="*/ f324 f177 1"/>
              <a:gd name="f395" fmla="*/ f325 f176 1"/>
              <a:gd name="f396" fmla="*/ f326 f177 1"/>
              <a:gd name="f397" fmla="*/ f327 f176 1"/>
              <a:gd name="f398" fmla="*/ f328 f177 1"/>
              <a:gd name="f399" fmla="*/ f329 f176 1"/>
              <a:gd name="f400" fmla="*/ f330 f177 1"/>
              <a:gd name="f401" fmla="*/ f331 f176 1"/>
              <a:gd name="f402" fmla="*/ f332 f177 1"/>
              <a:gd name="f403" fmla="*/ f333 f176 1"/>
              <a:gd name="f404" fmla="*/ f334 f177 1"/>
              <a:gd name="f405" fmla="*/ f335 f176 1"/>
              <a:gd name="f406" fmla="*/ f336 f177 1"/>
              <a:gd name="f407" fmla="*/ f337 f176 1"/>
              <a:gd name="f408" fmla="*/ f338 f177 1"/>
              <a:gd name="f409" fmla="*/ f339 f176 1"/>
              <a:gd name="f410" fmla="*/ f340 f177 1"/>
              <a:gd name="f411" fmla="*/ f341 f176 1"/>
              <a:gd name="f412" fmla="*/ f342 f177 1"/>
              <a:gd name="f413" fmla="*/ f343 f176 1"/>
              <a:gd name="f414" fmla="*/ f344 f177 1"/>
              <a:gd name="f415" fmla="*/ f345 f176 1"/>
              <a:gd name="f416" fmla="*/ f346 f177 1"/>
              <a:gd name="f417" fmla="*/ f347 f176 1"/>
              <a:gd name="f418" fmla="*/ f348 f177 1"/>
              <a:gd name="f419" fmla="*/ f349 f176 1"/>
              <a:gd name="f420" fmla="*/ f350 f177 1"/>
              <a:gd name="f421" fmla="*/ f351 f176 1"/>
              <a:gd name="f422" fmla="*/ f352 f177 1"/>
              <a:gd name="f423" fmla="*/ f353 f176 1"/>
              <a:gd name="f424" fmla="*/ f354 f177 1"/>
              <a:gd name="f425" fmla="*/ f355 f176 1"/>
              <a:gd name="f426" fmla="*/ f356 f176 1"/>
              <a:gd name="f427" fmla="*/ f357 f177 1"/>
              <a:gd name="f428" fmla="*/ f358 f176 1"/>
              <a:gd name="f429" fmla="*/ f359 f177 1"/>
              <a:gd name="f430" fmla="*/ f360 f176 1"/>
              <a:gd name="f431" fmla="*/ f361 f177 1"/>
              <a:gd name="f432" fmla="*/ f362 f176 1"/>
              <a:gd name="f433" fmla="*/ f363 f177 1"/>
              <a:gd name="f434" fmla="*/ f364 f176 1"/>
              <a:gd name="f435" fmla="*/ f365 f177 1"/>
              <a:gd name="f436" fmla="*/ f366 f176 1"/>
              <a:gd name="f437" fmla="*/ f367 f177 1"/>
              <a:gd name="f438" fmla="*/ f368 f176 1"/>
              <a:gd name="f439" fmla="*/ f369 f177 1"/>
              <a:gd name="f440" fmla="*/ f370 f176 1"/>
              <a:gd name="f441" fmla="*/ f371 f177 1"/>
              <a:gd name="f442" fmla="*/ f372 f176 1"/>
              <a:gd name="f443" fmla="*/ f373 f177 1"/>
              <a:gd name="f444" fmla="*/ f374 f176 1"/>
              <a:gd name="f445" fmla="*/ f375 f177 1"/>
              <a:gd name="f446" fmla="*/ f376 f176 1"/>
              <a:gd name="f447" fmla="*/ f377 f177 1"/>
              <a:gd name="f448" fmla="*/ f378 f176 1"/>
              <a:gd name="f449" fmla="*/ f379 f177 1"/>
              <a:gd name="f450" fmla="*/ f380 f176 1"/>
              <a:gd name="f451" fmla="*/ f381 f177 1"/>
              <a:gd name="f452" fmla="*/ f382 f176 1"/>
              <a:gd name="f453" fmla="*/ f383 f177 1"/>
              <a:gd name="f454" fmla="*/ f384 f176 1"/>
              <a:gd name="f455" fmla="*/ f385 f177 1"/>
              <a:gd name="f456" fmla="*/ f386 f17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0">
                <a:pos x="f391" y="f392"/>
              </a:cxn>
              <a:cxn ang="f320">
                <a:pos x="f393" y="f394"/>
              </a:cxn>
              <a:cxn ang="f320">
                <a:pos x="f395" y="f396"/>
              </a:cxn>
              <a:cxn ang="f320">
                <a:pos x="f397" y="f398"/>
              </a:cxn>
              <a:cxn ang="f320">
                <a:pos x="f399" y="f400"/>
              </a:cxn>
              <a:cxn ang="f320">
                <a:pos x="f401" y="f402"/>
              </a:cxn>
              <a:cxn ang="f320">
                <a:pos x="f403" y="f404"/>
              </a:cxn>
              <a:cxn ang="f320">
                <a:pos x="f405" y="f406"/>
              </a:cxn>
              <a:cxn ang="f320">
                <a:pos x="f407" y="f408"/>
              </a:cxn>
              <a:cxn ang="f320">
                <a:pos x="f409" y="f410"/>
              </a:cxn>
              <a:cxn ang="f320">
                <a:pos x="f411" y="f412"/>
              </a:cxn>
              <a:cxn ang="f320">
                <a:pos x="f413" y="f414"/>
              </a:cxn>
              <a:cxn ang="f320">
                <a:pos x="f415" y="f416"/>
              </a:cxn>
              <a:cxn ang="f320">
                <a:pos x="f417" y="f418"/>
              </a:cxn>
              <a:cxn ang="f320">
                <a:pos x="f419" y="f420"/>
              </a:cxn>
              <a:cxn ang="f320">
                <a:pos x="f421" y="f422"/>
              </a:cxn>
              <a:cxn ang="f320">
                <a:pos x="f423" y="f424"/>
              </a:cxn>
              <a:cxn ang="f320">
                <a:pos x="f425" y="f424"/>
              </a:cxn>
              <a:cxn ang="f320">
                <a:pos x="f426" y="f427"/>
              </a:cxn>
              <a:cxn ang="f320">
                <a:pos x="f428" y="f429"/>
              </a:cxn>
              <a:cxn ang="f320">
                <a:pos x="f430" y="f431"/>
              </a:cxn>
              <a:cxn ang="f320">
                <a:pos x="f432" y="f433"/>
              </a:cxn>
              <a:cxn ang="f320">
                <a:pos x="f434" y="f435"/>
              </a:cxn>
              <a:cxn ang="f320">
                <a:pos x="f436" y="f437"/>
              </a:cxn>
              <a:cxn ang="f320">
                <a:pos x="f438" y="f439"/>
              </a:cxn>
              <a:cxn ang="f320">
                <a:pos x="f440" y="f441"/>
              </a:cxn>
              <a:cxn ang="f320">
                <a:pos x="f442" y="f443"/>
              </a:cxn>
              <a:cxn ang="f320">
                <a:pos x="f444" y="f445"/>
              </a:cxn>
              <a:cxn ang="f320">
                <a:pos x="f446" y="f447"/>
              </a:cxn>
              <a:cxn ang="f320">
                <a:pos x="f448" y="f449"/>
              </a:cxn>
              <a:cxn ang="f320">
                <a:pos x="f450" y="f451"/>
              </a:cxn>
              <a:cxn ang="f320">
                <a:pos x="f452" y="f453"/>
              </a:cxn>
              <a:cxn ang="f320">
                <a:pos x="f454" y="f455"/>
              </a:cxn>
              <a:cxn ang="f320">
                <a:pos x="f391" y="f456"/>
              </a:cxn>
            </a:cxnLst>
            <a:rect l="f387" t="f390" r="f388" b="f389"/>
            <a:pathLst>
              <a:path w="15300169" h="10892052">
                <a:moveTo>
                  <a:pt x="f5" y="f5"/>
                </a:moveTo>
                <a:lnTo>
                  <a:pt x="f8" y="f9"/>
                </a:ln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24" y="f25"/>
                  <a:pt x="f24" y="f26"/>
                </a:cubicBezTo>
                <a:cubicBezTo>
                  <a:pt x="f24" y="f27"/>
                  <a:pt x="f28" y="f29"/>
                  <a:pt x="f30" y="f31"/>
                </a:cubicBezTo>
                <a:cubicBezTo>
                  <a:pt x="f32" y="f33"/>
                  <a:pt x="f34" y="f35"/>
                  <a:pt x="f36" y="f37"/>
                </a:cubicBezTo>
                <a:cubicBezTo>
                  <a:pt x="f38" y="f39"/>
                  <a:pt x="f40" y="f41"/>
                  <a:pt x="f42" y="f43"/>
                </a:cubicBezTo>
                <a:cubicBezTo>
                  <a:pt x="f44" y="f45"/>
                  <a:pt x="f46" y="f47"/>
                  <a:pt x="f46" y="f48"/>
                </a:cubicBezTo>
                <a:cubicBezTo>
                  <a:pt x="f46" y="f49"/>
                  <a:pt x="f50" y="f51"/>
                  <a:pt x="f52" y="f53"/>
                </a:cubicBezTo>
                <a:cubicBezTo>
                  <a:pt x="f54" y="f55"/>
                  <a:pt x="f56" y="f57"/>
                  <a:pt x="f58" y="f59"/>
                </a:cubicBezTo>
                <a:cubicBezTo>
                  <a:pt x="f60" y="f61"/>
                  <a:pt x="f62" y="f63"/>
                  <a:pt x="f64" y="f65"/>
                </a:cubicBezTo>
                <a:cubicBezTo>
                  <a:pt x="f66" y="f67"/>
                  <a:pt x="f68" y="f69"/>
                  <a:pt x="f70" y="f71"/>
                </a:cubicBezTo>
                <a:cubicBezTo>
                  <a:pt x="f72" y="f73"/>
                  <a:pt x="f74" y="f75"/>
                  <a:pt x="f76" y="f77"/>
                </a:cubicBezTo>
                <a:cubicBezTo>
                  <a:pt x="f78" y="f79"/>
                  <a:pt x="f80" y="f81"/>
                  <a:pt x="f82" y="f83"/>
                </a:cubicBezTo>
                <a:cubicBezTo>
                  <a:pt x="f84" y="f85"/>
                  <a:pt x="f86" y="f87"/>
                  <a:pt x="f88" y="f89"/>
                </a:cubicBezTo>
                <a:lnTo>
                  <a:pt x="f90" y="f7"/>
                </a:lnTo>
                <a:lnTo>
                  <a:pt x="f91" y="f7"/>
                </a:lnTo>
                <a:lnTo>
                  <a:pt x="f92" y="f93"/>
                </a:lnTo>
                <a:cubicBezTo>
                  <a:pt x="f94" y="f95"/>
                  <a:pt x="f96" y="f97"/>
                  <a:pt x="f98" y="f99"/>
                </a:cubicBezTo>
                <a:cubicBezTo>
                  <a:pt x="f100" y="f101"/>
                  <a:pt x="f102" y="f103"/>
                  <a:pt x="f104" y="f105"/>
                </a:cubicBezTo>
                <a:cubicBezTo>
                  <a:pt x="f106" y="f107"/>
                  <a:pt x="f108" y="f109"/>
                  <a:pt x="f110" y="f111"/>
                </a:cubicBezTo>
                <a:cubicBezTo>
                  <a:pt x="f112" y="f113"/>
                  <a:pt x="f114" y="f115"/>
                  <a:pt x="f116" y="f117"/>
                </a:cubicBezTo>
                <a:cubicBezTo>
                  <a:pt x="f118" y="f119"/>
                  <a:pt x="f120" y="f121"/>
                  <a:pt x="f122" y="f123"/>
                </a:cubicBezTo>
                <a:cubicBezTo>
                  <a:pt x="f124" y="f125"/>
                  <a:pt x="f126" y="f127"/>
                  <a:pt x="f128" y="f129"/>
                </a:cubicBezTo>
                <a:cubicBezTo>
                  <a:pt x="f130" y="f131"/>
                  <a:pt x="f132" y="f133"/>
                  <a:pt x="f132" y="f134"/>
                </a:cubicBezTo>
                <a:cubicBezTo>
                  <a:pt x="f132" y="f135"/>
                  <a:pt x="f136" y="f137"/>
                  <a:pt x="f138" y="f139"/>
                </a:cubicBezTo>
                <a:cubicBezTo>
                  <a:pt x="f140" y="f141"/>
                  <a:pt x="f142" y="f143"/>
                  <a:pt x="f144" y="f145"/>
                </a:cubicBezTo>
                <a:cubicBezTo>
                  <a:pt x="f146" y="f147"/>
                  <a:pt x="f148" y="f149"/>
                  <a:pt x="f148" y="f150"/>
                </a:cubicBezTo>
                <a:cubicBezTo>
                  <a:pt x="f148" y="f151"/>
                  <a:pt x="f152" y="f153"/>
                  <a:pt x="f154" y="f155"/>
                </a:cubicBezTo>
                <a:cubicBezTo>
                  <a:pt x="f156" y="f157"/>
                  <a:pt x="f158" y="f159"/>
                  <a:pt x="f160" y="f161"/>
                </a:cubicBezTo>
                <a:cubicBezTo>
                  <a:pt x="f162" y="f163"/>
                  <a:pt x="f164" y="f165"/>
                  <a:pt x="f166" y="f167"/>
                </a:cubicBezTo>
                <a:cubicBezTo>
                  <a:pt x="f168" y="f169"/>
                  <a:pt x="f170" y="f171"/>
                  <a:pt x="f172" y="f173"/>
                </a:cubicBezTo>
                <a:lnTo>
                  <a:pt x="f5" y="f174"/>
                </a:lnTo>
                <a:close/>
              </a:path>
            </a:pathLst>
          </a:custGeom>
          <a:solidFill>
            <a:srgbClr val="00B0F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66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11" name="Freeform 42">
            <a:extLst>
              <a:ext uri="{FF2B5EF4-FFF2-40B4-BE49-F238E27FC236}">
                <a16:creationId xmlns:a16="http://schemas.microsoft.com/office/drawing/2014/main" id="{DCA83DA2-E439-209D-539D-89C5E3D4FDFB}"/>
              </a:ext>
            </a:extLst>
          </p:cNvPr>
          <p:cNvSpPr/>
          <p:nvPr/>
        </p:nvSpPr>
        <p:spPr>
          <a:xfrm flipH="1">
            <a:off x="-6016" y="1086718"/>
            <a:ext cx="9641003" cy="496061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5324388"/>
              <a:gd name="f7" fmla="val 10916362"/>
              <a:gd name="f8" fmla="val 784247"/>
              <a:gd name="f9" fmla="val 16815"/>
              <a:gd name="f10" fmla="val 785105"/>
              <a:gd name="f11" fmla="val 685043"/>
              <a:gd name="f12" fmla="val 819990"/>
              <a:gd name="f13" fmla="val 6030861"/>
              <a:gd name="f14" fmla="val 1125421"/>
              <a:gd name="f15" fmla="val 1968829"/>
              <a:gd name="f16" fmla="val 2867678"/>
              <a:gd name="f17" fmla="val 1663478"/>
              <a:gd name="f18" fmla="val 2642375"/>
              <a:gd name="f19" fmla="val 4522001"/>
              <a:gd name="f20" fmla="val 6400838"/>
              <a:gd name="f21" fmla="val 8425674"/>
              <a:gd name="f22" fmla="val 7157099"/>
              <a:gd name="f23" fmla="val 10202090"/>
              <a:gd name="f24" fmla="val 8096912"/>
              <a:gd name="f25" fmla="val 11589915"/>
              <a:gd name="f26" fmla="val 8831140"/>
              <a:gd name="f27" fmla="val 11584819"/>
              <a:gd name="f28" fmla="val 10301021"/>
              <a:gd name="f29" fmla="val 11516180"/>
              <a:gd name="f30" fmla="val 10908959"/>
              <a:gd name="f31" fmla="val 11515269"/>
              <a:gd name="f32" fmla="val 11468243"/>
              <a:gd name="f33" fmla="val 11470573"/>
              <a:gd name="f34" fmla="val 10897018"/>
              <a:gd name="f35" fmla="val 11494559"/>
              <a:gd name="f36" fmla="val 10679900"/>
              <a:gd name="f37" fmla="val 11510178"/>
              <a:gd name="f38" fmla="val 10354372"/>
              <a:gd name="f39" fmla="val 11457004"/>
              <a:gd name="f40" fmla="val 9995443"/>
              <a:gd name="f41" fmla="val 11402648"/>
              <a:gd name="f42" fmla="val 9622827"/>
              <a:gd name="f43" fmla="val 11285271"/>
              <a:gd name="f44" fmla="val 9287236"/>
              <a:gd name="f45" fmla="val 11108811"/>
              <a:gd name="f46" fmla="val 8998123"/>
              <a:gd name="f47" fmla="val 10889812"/>
              <a:gd name="f48" fmla="val 8638111"/>
              <a:gd name="f49" fmla="val 10577068"/>
              <a:gd name="f50" fmla="val 8348211"/>
              <a:gd name="f51" fmla="val 10180033"/>
              <a:gd name="f52" fmla="val 8138664"/>
              <a:gd name="f53" fmla="val 9585268"/>
              <a:gd name="f54" fmla="val 7823554"/>
              <a:gd name="f55" fmla="val 8395739"/>
              <a:gd name="f56" fmla="val 7521838"/>
              <a:gd name="f57" fmla="val 7136099"/>
              <a:gd name="f58" fmla="val 7202790"/>
              <a:gd name="f59" fmla="val 5901667"/>
              <a:gd name="f60" fmla="val 6889256"/>
              <a:gd name="f61" fmla="val 4502593"/>
              <a:gd name="f62" fmla="val 6533971"/>
              <a:gd name="f63" fmla="val 3443833"/>
              <a:gd name="f64" fmla="val 6109362"/>
              <a:gd name="f65" fmla="val 2865611"/>
              <a:gd name="f66" fmla="val 5877756"/>
              <a:gd name="f67" fmla="val 2438641"/>
              <a:gd name="f68" fmla="val 5647727"/>
              <a:gd name="f69" fmla="val 2136926"/>
              <a:gd name="f70" fmla="val 5405093"/>
              <a:gd name="f71" fmla="val 1969919"/>
              <a:gd name="f72" fmla="val 5271172"/>
              <a:gd name="f73" fmla="val 1842301"/>
              <a:gd name="f74" fmla="val 5130948"/>
              <a:gd name="f75" fmla="val 1755646"/>
              <a:gd name="f76" fmla="val 4990725"/>
              <a:gd name="f77" fmla="val 4839473"/>
              <a:gd name="f78" fmla="val 1616999"/>
              <a:gd name="f79" fmla="val 4681130"/>
              <a:gd name="f80" fmla="val 4248644"/>
              <a:gd name="f81" fmla="val 1707593"/>
              <a:gd name="f82" fmla="val 4001283"/>
              <a:gd name="f83" fmla="val 1885628"/>
              <a:gd name="f84" fmla="val 3786221"/>
              <a:gd name="f85" fmla="val 2042394"/>
              <a:gd name="f86" fmla="val 3597156"/>
              <a:gd name="f87" fmla="val 2263757"/>
              <a:gd name="f88" fmla="val 3432511"/>
              <a:gd name="f89" fmla="val 2561533"/>
              <a:gd name="f90" fmla="val 3282046"/>
              <a:gd name="f91" fmla="val 3104305"/>
              <a:gd name="f92" fmla="val 3007901"/>
              <a:gd name="f93" fmla="val 3806993"/>
              <a:gd name="f94" fmla="val 2835379"/>
              <a:gd name="f95" fmla="val 4426967"/>
              <a:gd name="f96" fmla="val 2682551"/>
              <a:gd name="f97" fmla="val 4852361"/>
              <a:gd name="f98" fmla="val 2577778"/>
              <a:gd name="f99" fmla="val 5253335"/>
              <a:gd name="f100" fmla="val 2479306"/>
              <a:gd name="f101" fmla="val 5540870"/>
              <a:gd name="f102" fmla="val 2362716"/>
              <a:gd name="f103" fmla="val 5690546"/>
              <a:gd name="f104" fmla="val 2302845"/>
              <a:gd name="f105" fmla="val 5799258"/>
              <a:gd name="f106" fmla="val 2241399"/>
              <a:gd name="f107" fmla="val 5872520"/>
              <a:gd name="f108" fmla="val 2176802"/>
              <a:gd name="f109" fmla="val 5948146"/>
              <a:gd name="f110" fmla="val 2111416"/>
              <a:gd name="f111" fmla="val 5984383"/>
              <a:gd name="f112" fmla="val 2042880"/>
              <a:gd name="f113" fmla="val 1843574"/>
              <a:gd name="f114" fmla="val 5825254"/>
              <a:gd name="f115" fmla="val 1652145"/>
              <a:gd name="f116" fmla="val 5068210"/>
              <a:gd name="f117" fmla="val 1448900"/>
              <a:gd name="f118" fmla="val 4566402"/>
              <a:gd name="f119" fmla="val 1314191"/>
              <a:gd name="f120" fmla="val 3865288"/>
              <a:gd name="f121" fmla="val 1191298"/>
              <a:gd name="f122" fmla="val 2984564"/>
              <a:gd name="f123" fmla="val 1084949"/>
              <a:gd name="f124" fmla="val 1671454"/>
              <a:gd name="f125" fmla="val 925720"/>
              <a:gd name="f126" fmla="val 342059"/>
              <a:gd name="f127" fmla="val 849725"/>
              <a:gd name="f128" fmla="val 19673"/>
              <a:gd name="f129" fmla="val 832686"/>
              <a:gd name="f130" fmla="val 831668"/>
              <a:gd name="f131" fmla="val 755185"/>
              <a:gd name="f132" fmla="val 8832"/>
              <a:gd name="f133" fmla="val 2648963"/>
              <a:gd name="f134" fmla="val 52548"/>
              <a:gd name="f135" fmla="val 4599586"/>
              <a:gd name="f136" fmla="val 246070"/>
              <a:gd name="f137" fmla="val 6105700"/>
              <a:gd name="f138" fmla="val 544537"/>
              <a:gd name="f139" fmla="val 7069139"/>
              <a:gd name="f140" fmla="val 735966"/>
              <a:gd name="f141" fmla="val 7826971"/>
              <a:gd name="f142" fmla="val 963632"/>
              <a:gd name="f143" fmla="val 8361078"/>
              <a:gd name="f144" fmla="val 1220446"/>
              <a:gd name="f145" fmla="val 8964508"/>
              <a:gd name="f146" fmla="val 1511134"/>
              <a:gd name="f147" fmla="val 9270949"/>
              <a:gd name="f148" fmla="val 1838847"/>
              <a:gd name="f149" fmla="val 2193345"/>
              <a:gd name="f150" fmla="val 2347748"/>
              <a:gd name="f151" fmla="val 9205564"/>
              <a:gd name="f152" fmla="val 2491123"/>
              <a:gd name="f153" fmla="val 9077946"/>
              <a:gd name="f154" fmla="val 2618742"/>
              <a:gd name="f155" fmla="val 8966083"/>
              <a:gd name="f156" fmla="val 2730606"/>
              <a:gd name="f157" fmla="val 8806166"/>
              <a:gd name="f158" fmla="val 2832228"/>
              <a:gd name="f159" fmla="val 8590318"/>
              <a:gd name="f160" fmla="val 2930700"/>
              <a:gd name="f161" fmla="val 8193283"/>
              <a:gd name="f162" fmla="val 3109524"/>
              <a:gd name="f163" fmla="val 7653662"/>
              <a:gd name="f164" fmla="val 3251323"/>
              <a:gd name="f165" fmla="val 7131373"/>
              <a:gd name="f166" fmla="val 3387608"/>
              <a:gd name="f167" fmla="val 6036376"/>
              <a:gd name="f168" fmla="val 3673570"/>
              <a:gd name="f169" fmla="val 4904354"/>
              <a:gd name="f170" fmla="val 3968984"/>
              <a:gd name="f171" fmla="val 4623623"/>
              <a:gd name="f172" fmla="val 4689796"/>
              <a:gd name="f173" fmla="val 4978404"/>
              <a:gd name="f174" fmla="val 4766998"/>
              <a:gd name="f175" fmla="val 5117839"/>
              <a:gd name="f176" fmla="val 4845775"/>
              <a:gd name="f177" fmla="val 5259637"/>
              <a:gd name="f178" fmla="val 4926915"/>
              <a:gd name="f179" fmla="val 5468396"/>
              <a:gd name="f180" fmla="val 5010419"/>
              <a:gd name="f181" fmla="val 5755930"/>
              <a:gd name="f182" fmla="val 5102589"/>
              <a:gd name="f183" fmla="val 6301853"/>
              <a:gd name="f184" fmla="val 5277474"/>
              <a:gd name="f185" fmla="val 7043143"/>
              <a:gd name="f186" fmla="val 5454723"/>
              <a:gd name="f187" fmla="val 7901022"/>
              <a:gd name="f188" fmla="val 5659544"/>
              <a:gd name="f189" fmla="val 9037770"/>
              <a:gd name="f190" fmla="val 5931325"/>
              <a:gd name="f191" fmla="val 10327345"/>
              <a:gd name="f192" fmla="val 6239344"/>
              <a:gd name="f193" fmla="val 11463306"/>
              <a:gd name="f194" fmla="val 6619838"/>
              <a:gd name="f195" fmla="val 12782029"/>
              <a:gd name="f196" fmla="val 7061778"/>
              <a:gd name="f197" fmla="val 13649361"/>
              <a:gd name="f198" fmla="val 7521050"/>
              <a:gd name="f199" fmla="val 14114932"/>
              <a:gd name="f200" fmla="val 8024436"/>
              <a:gd name="f201" fmla="val 14466276"/>
              <a:gd name="f202" fmla="val 8404931"/>
              <a:gd name="f203" fmla="val 14747509"/>
              <a:gd name="f204" fmla="val 8808270"/>
              <a:gd name="f205" fmla="val 14948390"/>
              <a:gd name="f206" fmla="val 9221851"/>
              <a:gd name="f207" fmla="val 15109883"/>
              <a:gd name="f208" fmla="val 9554291"/>
              <a:gd name="f209" fmla="val 15220958"/>
              <a:gd name="f210" fmla="val 9893033"/>
              <a:gd name="f211" fmla="val 15278465"/>
              <a:gd name="f212" fmla="val 10230987"/>
              <a:gd name="f213" fmla="val 15315392"/>
              <a:gd name="f214" fmla="val 10447821"/>
              <a:gd name="f215" fmla="val 15325842"/>
              <a:gd name="f216" fmla="val 10635188"/>
              <a:gd name="f217" fmla="val 15324231"/>
              <a:gd name="f218" fmla="val 10785527"/>
              <a:gd name="f219" fmla="val 15319388"/>
              <a:gd name="f220" fmla="val 15272085"/>
              <a:gd name="f221" fmla="val 15277077"/>
              <a:gd name="f222" fmla="val 10789880"/>
              <a:gd name="f223" fmla="val 15284259"/>
              <a:gd name="f224" fmla="val 10243918"/>
              <a:gd name="f225" fmla="val 15131497"/>
              <a:gd name="f226" fmla="val 9192753"/>
              <a:gd name="f227" fmla="val 14080270"/>
              <a:gd name="f228" fmla="val 8055948"/>
              <a:gd name="f229" fmla="val 12277070"/>
              <a:gd name="f230" fmla="val 6105423"/>
              <a:gd name="f231" fmla="val 4857875"/>
              <a:gd name="f232" fmla="val 5461813"/>
              <a:gd name="f233" fmla="val 3275744"/>
              <a:gd name="f234" fmla="val 9224471"/>
              <a:gd name="f235" fmla="val 3419119"/>
              <a:gd name="f236" fmla="val 871364"/>
              <a:gd name="f237" fmla="val 4609799"/>
              <a:gd name="f238" fmla="val 140674"/>
              <a:gd name="f239" fmla="val 716062"/>
              <a:gd name="f240" fmla="val 54502"/>
              <a:gd name="f241" fmla="val 46455"/>
              <a:gd name="f242" fmla="+- 0 0 -90"/>
              <a:gd name="f243" fmla="*/ f3 1 15324388"/>
              <a:gd name="f244" fmla="*/ f4 1 10916362"/>
              <a:gd name="f245" fmla="+- f7 0 f5"/>
              <a:gd name="f246" fmla="+- f6 0 f5"/>
              <a:gd name="f247" fmla="*/ f242 f0 1"/>
              <a:gd name="f248" fmla="*/ f246 1 15324388"/>
              <a:gd name="f249" fmla="*/ f245 1 10916362"/>
              <a:gd name="f250" fmla="*/ 0 f246 1"/>
              <a:gd name="f251" fmla="*/ 784247 f245 1"/>
              <a:gd name="f252" fmla="*/ 16815 f246 1"/>
              <a:gd name="f253" fmla="*/ 785105 f245 1"/>
              <a:gd name="f254" fmla="*/ 6030861 f246 1"/>
              <a:gd name="f255" fmla="*/ 1968829 f245 1"/>
              <a:gd name="f256" fmla="*/ 1663478 f246 1"/>
              <a:gd name="f257" fmla="*/ 4522001 f245 1"/>
              <a:gd name="f258" fmla="*/ 10202090 f246 1"/>
              <a:gd name="f259" fmla="*/ 8096912 f245 1"/>
              <a:gd name="f260" fmla="*/ 11516180 f246 1"/>
              <a:gd name="f261" fmla="*/ 10908959 f245 1"/>
              <a:gd name="f262" fmla="*/ 11515269 f246 1"/>
              <a:gd name="f263" fmla="*/ 10916362 f245 1"/>
              <a:gd name="f264" fmla="*/ 11468243 f246 1"/>
              <a:gd name="f265" fmla="*/ 11470573 f246 1"/>
              <a:gd name="f266" fmla="*/ 10897018 f245 1"/>
              <a:gd name="f267" fmla="*/ 11457004 f246 1"/>
              <a:gd name="f268" fmla="*/ 9995443 f245 1"/>
              <a:gd name="f269" fmla="*/ 11108811 f246 1"/>
              <a:gd name="f270" fmla="*/ 8998123 f245 1"/>
              <a:gd name="f271" fmla="*/ 10180033 f246 1"/>
              <a:gd name="f272" fmla="*/ 8138664 f245 1"/>
              <a:gd name="f273" fmla="*/ 7136099 f246 1"/>
              <a:gd name="f274" fmla="*/ 7202790 f245 1"/>
              <a:gd name="f275" fmla="*/ 3443833 f246 1"/>
              <a:gd name="f276" fmla="*/ 6109362 f245 1"/>
              <a:gd name="f277" fmla="*/ 2136926 f246 1"/>
              <a:gd name="f278" fmla="*/ 5405093 f245 1"/>
              <a:gd name="f279" fmla="*/ 1755646 f246 1"/>
              <a:gd name="f280" fmla="*/ 4990725 f245 1"/>
              <a:gd name="f281" fmla="*/ 1616999 f246 1"/>
              <a:gd name="f282" fmla="*/ 1885628 f246 1"/>
              <a:gd name="f283" fmla="*/ 3786221 f245 1"/>
              <a:gd name="f284" fmla="*/ 2561533 f246 1"/>
              <a:gd name="f285" fmla="*/ 3282046 f245 1"/>
              <a:gd name="f286" fmla="*/ 4426967 f246 1"/>
              <a:gd name="f287" fmla="*/ 2682551 f245 1"/>
              <a:gd name="f288" fmla="*/ 5540870 f246 1"/>
              <a:gd name="f289" fmla="*/ 2362716 f245 1"/>
              <a:gd name="f290" fmla="*/ 5872520 f246 1"/>
              <a:gd name="f291" fmla="*/ 2176802 f245 1"/>
              <a:gd name="f292" fmla="*/ 5984383 f246 1"/>
              <a:gd name="f293" fmla="*/ 5068210 f246 1"/>
              <a:gd name="f294" fmla="*/ 1448900 f245 1"/>
              <a:gd name="f295" fmla="*/ 2984564 f246 1"/>
              <a:gd name="f296" fmla="*/ 1084949 f245 1"/>
              <a:gd name="f297" fmla="*/ 19673 f246 1"/>
              <a:gd name="f298" fmla="*/ 832686 f245 1"/>
              <a:gd name="f299" fmla="*/ 831668 f245 1"/>
              <a:gd name="f300" fmla="*/ 0 f245 1"/>
              <a:gd name="f301" fmla="*/ 755185 f246 1"/>
              <a:gd name="f302" fmla="*/ 8832 f245 1"/>
              <a:gd name="f303" fmla="*/ 6105700 f246 1"/>
              <a:gd name="f304" fmla="*/ 544537 f245 1"/>
              <a:gd name="f305" fmla="*/ 8361078 f246 1"/>
              <a:gd name="f306" fmla="*/ 1220446 f245 1"/>
              <a:gd name="f307" fmla="*/ 9270949 f246 1"/>
              <a:gd name="f308" fmla="*/ 2193345 f245 1"/>
              <a:gd name="f309" fmla="*/ 9077946 f246 1"/>
              <a:gd name="f310" fmla="*/ 2618742 f245 1"/>
              <a:gd name="f311" fmla="*/ 8590318 f246 1"/>
              <a:gd name="f312" fmla="*/ 2930700 f245 1"/>
              <a:gd name="f313" fmla="*/ 7131373 f246 1"/>
              <a:gd name="f314" fmla="*/ 3387608 f245 1"/>
              <a:gd name="f315" fmla="*/ 4904354 f246 1"/>
              <a:gd name="f316" fmla="*/ 4623623 f245 1"/>
              <a:gd name="f317" fmla="*/ 5117839 f246 1"/>
              <a:gd name="f318" fmla="*/ 4845775 f245 1"/>
              <a:gd name="f319" fmla="*/ 5755930 f246 1"/>
              <a:gd name="f320" fmla="*/ 5102589 f245 1"/>
              <a:gd name="f321" fmla="*/ 7901022 f246 1"/>
              <a:gd name="f322" fmla="*/ 5659544 f245 1"/>
              <a:gd name="f323" fmla="*/ 11463306 f246 1"/>
              <a:gd name="f324" fmla="*/ 6619838 f245 1"/>
              <a:gd name="f325" fmla="*/ 14114932 f246 1"/>
              <a:gd name="f326" fmla="*/ 8024436 f245 1"/>
              <a:gd name="f327" fmla="*/ 14948390 f246 1"/>
              <a:gd name="f328" fmla="*/ 9221851 f245 1"/>
              <a:gd name="f329" fmla="*/ 15278465 f246 1"/>
              <a:gd name="f330" fmla="*/ 10230987 f245 1"/>
              <a:gd name="f331" fmla="*/ 15324231 f246 1"/>
              <a:gd name="f332" fmla="*/ 10785527 f245 1"/>
              <a:gd name="f333" fmla="*/ 15319388 f246 1"/>
              <a:gd name="f334" fmla="*/ 15272085 f246 1"/>
              <a:gd name="f335" fmla="*/ 15277077 f246 1"/>
              <a:gd name="f336" fmla="*/ 10789880 f245 1"/>
              <a:gd name="f337" fmla="*/ 14080270 f246 1"/>
              <a:gd name="f338" fmla="*/ 8055948 f245 1"/>
              <a:gd name="f339" fmla="*/ 4857875 f246 1"/>
              <a:gd name="f340" fmla="*/ 9224471 f246 1"/>
              <a:gd name="f341" fmla="*/ 716062 f246 1"/>
              <a:gd name="f342" fmla="*/ 54502 f245 1"/>
              <a:gd name="f343" fmla="*/ 46455 f245 1"/>
              <a:gd name="f344" fmla="*/ f247 1 f2"/>
              <a:gd name="f345" fmla="*/ f250 1 15324388"/>
              <a:gd name="f346" fmla="*/ f251 1 10916362"/>
              <a:gd name="f347" fmla="*/ f252 1 15324388"/>
              <a:gd name="f348" fmla="*/ f253 1 10916362"/>
              <a:gd name="f349" fmla="*/ f254 1 15324388"/>
              <a:gd name="f350" fmla="*/ f255 1 10916362"/>
              <a:gd name="f351" fmla="*/ f256 1 15324388"/>
              <a:gd name="f352" fmla="*/ f257 1 10916362"/>
              <a:gd name="f353" fmla="*/ f258 1 15324388"/>
              <a:gd name="f354" fmla="*/ f259 1 10916362"/>
              <a:gd name="f355" fmla="*/ f260 1 15324388"/>
              <a:gd name="f356" fmla="*/ f261 1 10916362"/>
              <a:gd name="f357" fmla="*/ f262 1 15324388"/>
              <a:gd name="f358" fmla="*/ f263 1 10916362"/>
              <a:gd name="f359" fmla="*/ f264 1 15324388"/>
              <a:gd name="f360" fmla="*/ f265 1 15324388"/>
              <a:gd name="f361" fmla="*/ f266 1 10916362"/>
              <a:gd name="f362" fmla="*/ f267 1 15324388"/>
              <a:gd name="f363" fmla="*/ f268 1 10916362"/>
              <a:gd name="f364" fmla="*/ f269 1 15324388"/>
              <a:gd name="f365" fmla="*/ f270 1 10916362"/>
              <a:gd name="f366" fmla="*/ f271 1 15324388"/>
              <a:gd name="f367" fmla="*/ f272 1 10916362"/>
              <a:gd name="f368" fmla="*/ f273 1 15324388"/>
              <a:gd name="f369" fmla="*/ f274 1 10916362"/>
              <a:gd name="f370" fmla="*/ f275 1 15324388"/>
              <a:gd name="f371" fmla="*/ f276 1 10916362"/>
              <a:gd name="f372" fmla="*/ f277 1 15324388"/>
              <a:gd name="f373" fmla="*/ f278 1 10916362"/>
              <a:gd name="f374" fmla="*/ f279 1 15324388"/>
              <a:gd name="f375" fmla="*/ f280 1 10916362"/>
              <a:gd name="f376" fmla="*/ f281 1 15324388"/>
              <a:gd name="f377" fmla="*/ f282 1 15324388"/>
              <a:gd name="f378" fmla="*/ f283 1 10916362"/>
              <a:gd name="f379" fmla="*/ f284 1 15324388"/>
              <a:gd name="f380" fmla="*/ f285 1 10916362"/>
              <a:gd name="f381" fmla="*/ f286 1 15324388"/>
              <a:gd name="f382" fmla="*/ f287 1 10916362"/>
              <a:gd name="f383" fmla="*/ f288 1 15324388"/>
              <a:gd name="f384" fmla="*/ f289 1 10916362"/>
              <a:gd name="f385" fmla="*/ f290 1 15324388"/>
              <a:gd name="f386" fmla="*/ f291 1 10916362"/>
              <a:gd name="f387" fmla="*/ f292 1 15324388"/>
              <a:gd name="f388" fmla="*/ f293 1 15324388"/>
              <a:gd name="f389" fmla="*/ f294 1 10916362"/>
              <a:gd name="f390" fmla="*/ f295 1 15324388"/>
              <a:gd name="f391" fmla="*/ f296 1 10916362"/>
              <a:gd name="f392" fmla="*/ f297 1 15324388"/>
              <a:gd name="f393" fmla="*/ f298 1 10916362"/>
              <a:gd name="f394" fmla="*/ f299 1 10916362"/>
              <a:gd name="f395" fmla="*/ f300 1 10916362"/>
              <a:gd name="f396" fmla="*/ f301 1 15324388"/>
              <a:gd name="f397" fmla="*/ f302 1 10916362"/>
              <a:gd name="f398" fmla="*/ f303 1 15324388"/>
              <a:gd name="f399" fmla="*/ f304 1 10916362"/>
              <a:gd name="f400" fmla="*/ f305 1 15324388"/>
              <a:gd name="f401" fmla="*/ f306 1 10916362"/>
              <a:gd name="f402" fmla="*/ f307 1 15324388"/>
              <a:gd name="f403" fmla="*/ f308 1 10916362"/>
              <a:gd name="f404" fmla="*/ f309 1 15324388"/>
              <a:gd name="f405" fmla="*/ f310 1 10916362"/>
              <a:gd name="f406" fmla="*/ f311 1 15324388"/>
              <a:gd name="f407" fmla="*/ f312 1 10916362"/>
              <a:gd name="f408" fmla="*/ f313 1 15324388"/>
              <a:gd name="f409" fmla="*/ f314 1 10916362"/>
              <a:gd name="f410" fmla="*/ f315 1 15324388"/>
              <a:gd name="f411" fmla="*/ f316 1 10916362"/>
              <a:gd name="f412" fmla="*/ f317 1 15324388"/>
              <a:gd name="f413" fmla="*/ f318 1 10916362"/>
              <a:gd name="f414" fmla="*/ f319 1 15324388"/>
              <a:gd name="f415" fmla="*/ f320 1 10916362"/>
              <a:gd name="f416" fmla="*/ f321 1 15324388"/>
              <a:gd name="f417" fmla="*/ f322 1 10916362"/>
              <a:gd name="f418" fmla="*/ f323 1 15324388"/>
              <a:gd name="f419" fmla="*/ f324 1 10916362"/>
              <a:gd name="f420" fmla="*/ f325 1 15324388"/>
              <a:gd name="f421" fmla="*/ f326 1 10916362"/>
              <a:gd name="f422" fmla="*/ f327 1 15324388"/>
              <a:gd name="f423" fmla="*/ f328 1 10916362"/>
              <a:gd name="f424" fmla="*/ f329 1 15324388"/>
              <a:gd name="f425" fmla="*/ f330 1 10916362"/>
              <a:gd name="f426" fmla="*/ f331 1 15324388"/>
              <a:gd name="f427" fmla="*/ f332 1 10916362"/>
              <a:gd name="f428" fmla="*/ f333 1 15324388"/>
              <a:gd name="f429" fmla="*/ f334 1 15324388"/>
              <a:gd name="f430" fmla="*/ f335 1 15324388"/>
              <a:gd name="f431" fmla="*/ f336 1 10916362"/>
              <a:gd name="f432" fmla="*/ f337 1 15324388"/>
              <a:gd name="f433" fmla="*/ f338 1 10916362"/>
              <a:gd name="f434" fmla="*/ f339 1 15324388"/>
              <a:gd name="f435" fmla="*/ f340 1 15324388"/>
              <a:gd name="f436" fmla="*/ f341 1 15324388"/>
              <a:gd name="f437" fmla="*/ f342 1 10916362"/>
              <a:gd name="f438" fmla="*/ f343 1 10916362"/>
              <a:gd name="f439" fmla="*/ f5 1 f248"/>
              <a:gd name="f440" fmla="*/ f6 1 f248"/>
              <a:gd name="f441" fmla="*/ f5 1 f249"/>
              <a:gd name="f442" fmla="*/ f7 1 f249"/>
              <a:gd name="f443" fmla="+- f344 0 f1"/>
              <a:gd name="f444" fmla="*/ f345 1 f248"/>
              <a:gd name="f445" fmla="*/ f346 1 f249"/>
              <a:gd name="f446" fmla="*/ f347 1 f248"/>
              <a:gd name="f447" fmla="*/ f348 1 f249"/>
              <a:gd name="f448" fmla="*/ f349 1 f248"/>
              <a:gd name="f449" fmla="*/ f350 1 f249"/>
              <a:gd name="f450" fmla="*/ f351 1 f248"/>
              <a:gd name="f451" fmla="*/ f352 1 f249"/>
              <a:gd name="f452" fmla="*/ f353 1 f248"/>
              <a:gd name="f453" fmla="*/ f354 1 f249"/>
              <a:gd name="f454" fmla="*/ f355 1 f248"/>
              <a:gd name="f455" fmla="*/ f356 1 f249"/>
              <a:gd name="f456" fmla="*/ f357 1 f248"/>
              <a:gd name="f457" fmla="*/ f358 1 f249"/>
              <a:gd name="f458" fmla="*/ f359 1 f248"/>
              <a:gd name="f459" fmla="*/ f360 1 f248"/>
              <a:gd name="f460" fmla="*/ f361 1 f249"/>
              <a:gd name="f461" fmla="*/ f362 1 f248"/>
              <a:gd name="f462" fmla="*/ f363 1 f249"/>
              <a:gd name="f463" fmla="*/ f364 1 f248"/>
              <a:gd name="f464" fmla="*/ f365 1 f249"/>
              <a:gd name="f465" fmla="*/ f366 1 f248"/>
              <a:gd name="f466" fmla="*/ f367 1 f249"/>
              <a:gd name="f467" fmla="*/ f368 1 f248"/>
              <a:gd name="f468" fmla="*/ f369 1 f249"/>
              <a:gd name="f469" fmla="*/ f370 1 f248"/>
              <a:gd name="f470" fmla="*/ f371 1 f249"/>
              <a:gd name="f471" fmla="*/ f372 1 f248"/>
              <a:gd name="f472" fmla="*/ f373 1 f249"/>
              <a:gd name="f473" fmla="*/ f374 1 f248"/>
              <a:gd name="f474" fmla="*/ f375 1 f249"/>
              <a:gd name="f475" fmla="*/ f376 1 f248"/>
              <a:gd name="f476" fmla="*/ f377 1 f248"/>
              <a:gd name="f477" fmla="*/ f378 1 f249"/>
              <a:gd name="f478" fmla="*/ f379 1 f248"/>
              <a:gd name="f479" fmla="*/ f380 1 f249"/>
              <a:gd name="f480" fmla="*/ f381 1 f248"/>
              <a:gd name="f481" fmla="*/ f382 1 f249"/>
              <a:gd name="f482" fmla="*/ f383 1 f248"/>
              <a:gd name="f483" fmla="*/ f384 1 f249"/>
              <a:gd name="f484" fmla="*/ f385 1 f248"/>
              <a:gd name="f485" fmla="*/ f386 1 f249"/>
              <a:gd name="f486" fmla="*/ f387 1 f248"/>
              <a:gd name="f487" fmla="*/ f388 1 f248"/>
              <a:gd name="f488" fmla="*/ f389 1 f249"/>
              <a:gd name="f489" fmla="*/ f390 1 f248"/>
              <a:gd name="f490" fmla="*/ f391 1 f249"/>
              <a:gd name="f491" fmla="*/ f392 1 f248"/>
              <a:gd name="f492" fmla="*/ f393 1 f249"/>
              <a:gd name="f493" fmla="*/ f394 1 f249"/>
              <a:gd name="f494" fmla="*/ f395 1 f249"/>
              <a:gd name="f495" fmla="*/ f396 1 f248"/>
              <a:gd name="f496" fmla="*/ f397 1 f249"/>
              <a:gd name="f497" fmla="*/ f398 1 f248"/>
              <a:gd name="f498" fmla="*/ f399 1 f249"/>
              <a:gd name="f499" fmla="*/ f400 1 f248"/>
              <a:gd name="f500" fmla="*/ f401 1 f249"/>
              <a:gd name="f501" fmla="*/ f402 1 f248"/>
              <a:gd name="f502" fmla="*/ f403 1 f249"/>
              <a:gd name="f503" fmla="*/ f404 1 f248"/>
              <a:gd name="f504" fmla="*/ f405 1 f249"/>
              <a:gd name="f505" fmla="*/ f406 1 f248"/>
              <a:gd name="f506" fmla="*/ f407 1 f249"/>
              <a:gd name="f507" fmla="*/ f408 1 f248"/>
              <a:gd name="f508" fmla="*/ f409 1 f249"/>
              <a:gd name="f509" fmla="*/ f410 1 f248"/>
              <a:gd name="f510" fmla="*/ f411 1 f249"/>
              <a:gd name="f511" fmla="*/ f412 1 f248"/>
              <a:gd name="f512" fmla="*/ f413 1 f249"/>
              <a:gd name="f513" fmla="*/ f414 1 f248"/>
              <a:gd name="f514" fmla="*/ f415 1 f249"/>
              <a:gd name="f515" fmla="*/ f416 1 f248"/>
              <a:gd name="f516" fmla="*/ f417 1 f249"/>
              <a:gd name="f517" fmla="*/ f418 1 f248"/>
              <a:gd name="f518" fmla="*/ f419 1 f249"/>
              <a:gd name="f519" fmla="*/ f420 1 f248"/>
              <a:gd name="f520" fmla="*/ f421 1 f249"/>
              <a:gd name="f521" fmla="*/ f422 1 f248"/>
              <a:gd name="f522" fmla="*/ f423 1 f249"/>
              <a:gd name="f523" fmla="*/ f424 1 f248"/>
              <a:gd name="f524" fmla="*/ f425 1 f249"/>
              <a:gd name="f525" fmla="*/ f426 1 f248"/>
              <a:gd name="f526" fmla="*/ f427 1 f249"/>
              <a:gd name="f527" fmla="*/ f428 1 f248"/>
              <a:gd name="f528" fmla="*/ f429 1 f248"/>
              <a:gd name="f529" fmla="*/ f430 1 f248"/>
              <a:gd name="f530" fmla="*/ f431 1 f249"/>
              <a:gd name="f531" fmla="*/ f432 1 f248"/>
              <a:gd name="f532" fmla="*/ f433 1 f249"/>
              <a:gd name="f533" fmla="*/ f434 1 f248"/>
              <a:gd name="f534" fmla="*/ f435 1 f248"/>
              <a:gd name="f535" fmla="*/ f436 1 f248"/>
              <a:gd name="f536" fmla="*/ f437 1 f249"/>
              <a:gd name="f537" fmla="*/ f438 1 f249"/>
              <a:gd name="f538" fmla="*/ f439 f243 1"/>
              <a:gd name="f539" fmla="*/ f440 f243 1"/>
              <a:gd name="f540" fmla="*/ f442 f244 1"/>
              <a:gd name="f541" fmla="*/ f441 f244 1"/>
              <a:gd name="f542" fmla="*/ f444 f243 1"/>
              <a:gd name="f543" fmla="*/ f445 f244 1"/>
              <a:gd name="f544" fmla="*/ f446 f243 1"/>
              <a:gd name="f545" fmla="*/ f447 f244 1"/>
              <a:gd name="f546" fmla="*/ f448 f243 1"/>
              <a:gd name="f547" fmla="*/ f449 f244 1"/>
              <a:gd name="f548" fmla="*/ f450 f243 1"/>
              <a:gd name="f549" fmla="*/ f451 f244 1"/>
              <a:gd name="f550" fmla="*/ f452 f243 1"/>
              <a:gd name="f551" fmla="*/ f453 f244 1"/>
              <a:gd name="f552" fmla="*/ f454 f243 1"/>
              <a:gd name="f553" fmla="*/ f455 f244 1"/>
              <a:gd name="f554" fmla="*/ f456 f243 1"/>
              <a:gd name="f555" fmla="*/ f457 f244 1"/>
              <a:gd name="f556" fmla="*/ f458 f243 1"/>
              <a:gd name="f557" fmla="*/ f459 f243 1"/>
              <a:gd name="f558" fmla="*/ f460 f244 1"/>
              <a:gd name="f559" fmla="*/ f461 f243 1"/>
              <a:gd name="f560" fmla="*/ f462 f244 1"/>
              <a:gd name="f561" fmla="*/ f463 f243 1"/>
              <a:gd name="f562" fmla="*/ f464 f244 1"/>
              <a:gd name="f563" fmla="*/ f465 f243 1"/>
              <a:gd name="f564" fmla="*/ f466 f244 1"/>
              <a:gd name="f565" fmla="*/ f467 f243 1"/>
              <a:gd name="f566" fmla="*/ f468 f244 1"/>
              <a:gd name="f567" fmla="*/ f469 f243 1"/>
              <a:gd name="f568" fmla="*/ f470 f244 1"/>
              <a:gd name="f569" fmla="*/ f471 f243 1"/>
              <a:gd name="f570" fmla="*/ f472 f244 1"/>
              <a:gd name="f571" fmla="*/ f473 f243 1"/>
              <a:gd name="f572" fmla="*/ f474 f244 1"/>
              <a:gd name="f573" fmla="*/ f475 f243 1"/>
              <a:gd name="f574" fmla="*/ f476 f243 1"/>
              <a:gd name="f575" fmla="*/ f477 f244 1"/>
              <a:gd name="f576" fmla="*/ f478 f243 1"/>
              <a:gd name="f577" fmla="*/ f479 f244 1"/>
              <a:gd name="f578" fmla="*/ f480 f243 1"/>
              <a:gd name="f579" fmla="*/ f481 f244 1"/>
              <a:gd name="f580" fmla="*/ f482 f243 1"/>
              <a:gd name="f581" fmla="*/ f483 f244 1"/>
              <a:gd name="f582" fmla="*/ f484 f243 1"/>
              <a:gd name="f583" fmla="*/ f485 f244 1"/>
              <a:gd name="f584" fmla="*/ f486 f243 1"/>
              <a:gd name="f585" fmla="*/ f487 f243 1"/>
              <a:gd name="f586" fmla="*/ f488 f244 1"/>
              <a:gd name="f587" fmla="*/ f489 f243 1"/>
              <a:gd name="f588" fmla="*/ f490 f244 1"/>
              <a:gd name="f589" fmla="*/ f491 f243 1"/>
              <a:gd name="f590" fmla="*/ f492 f244 1"/>
              <a:gd name="f591" fmla="*/ f493 f244 1"/>
              <a:gd name="f592" fmla="*/ f494 f244 1"/>
              <a:gd name="f593" fmla="*/ f495 f243 1"/>
              <a:gd name="f594" fmla="*/ f496 f244 1"/>
              <a:gd name="f595" fmla="*/ f497 f243 1"/>
              <a:gd name="f596" fmla="*/ f498 f244 1"/>
              <a:gd name="f597" fmla="*/ f499 f243 1"/>
              <a:gd name="f598" fmla="*/ f500 f244 1"/>
              <a:gd name="f599" fmla="*/ f501 f243 1"/>
              <a:gd name="f600" fmla="*/ f502 f244 1"/>
              <a:gd name="f601" fmla="*/ f503 f243 1"/>
              <a:gd name="f602" fmla="*/ f504 f244 1"/>
              <a:gd name="f603" fmla="*/ f505 f243 1"/>
              <a:gd name="f604" fmla="*/ f506 f244 1"/>
              <a:gd name="f605" fmla="*/ f507 f243 1"/>
              <a:gd name="f606" fmla="*/ f508 f244 1"/>
              <a:gd name="f607" fmla="*/ f509 f243 1"/>
              <a:gd name="f608" fmla="*/ f510 f244 1"/>
              <a:gd name="f609" fmla="*/ f511 f243 1"/>
              <a:gd name="f610" fmla="*/ f512 f244 1"/>
              <a:gd name="f611" fmla="*/ f513 f243 1"/>
              <a:gd name="f612" fmla="*/ f514 f244 1"/>
              <a:gd name="f613" fmla="*/ f515 f243 1"/>
              <a:gd name="f614" fmla="*/ f516 f244 1"/>
              <a:gd name="f615" fmla="*/ f517 f243 1"/>
              <a:gd name="f616" fmla="*/ f518 f244 1"/>
              <a:gd name="f617" fmla="*/ f519 f243 1"/>
              <a:gd name="f618" fmla="*/ f520 f244 1"/>
              <a:gd name="f619" fmla="*/ f521 f243 1"/>
              <a:gd name="f620" fmla="*/ f522 f244 1"/>
              <a:gd name="f621" fmla="*/ f523 f243 1"/>
              <a:gd name="f622" fmla="*/ f524 f244 1"/>
              <a:gd name="f623" fmla="*/ f525 f243 1"/>
              <a:gd name="f624" fmla="*/ f526 f244 1"/>
              <a:gd name="f625" fmla="*/ f527 f243 1"/>
              <a:gd name="f626" fmla="*/ f528 f243 1"/>
              <a:gd name="f627" fmla="*/ f529 f243 1"/>
              <a:gd name="f628" fmla="*/ f530 f244 1"/>
              <a:gd name="f629" fmla="*/ f531 f243 1"/>
              <a:gd name="f630" fmla="*/ f532 f244 1"/>
              <a:gd name="f631" fmla="*/ f533 f243 1"/>
              <a:gd name="f632" fmla="*/ f534 f243 1"/>
              <a:gd name="f633" fmla="*/ f535 f243 1"/>
              <a:gd name="f634" fmla="*/ f536 f244 1"/>
              <a:gd name="f635" fmla="*/ f537 f24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43">
                <a:pos x="f542" y="f543"/>
              </a:cxn>
              <a:cxn ang="f443">
                <a:pos x="f544" y="f545"/>
              </a:cxn>
              <a:cxn ang="f443">
                <a:pos x="f546" y="f547"/>
              </a:cxn>
              <a:cxn ang="f443">
                <a:pos x="f548" y="f549"/>
              </a:cxn>
              <a:cxn ang="f443">
                <a:pos x="f550" y="f551"/>
              </a:cxn>
              <a:cxn ang="f443">
                <a:pos x="f552" y="f553"/>
              </a:cxn>
              <a:cxn ang="f443">
                <a:pos x="f554" y="f555"/>
              </a:cxn>
              <a:cxn ang="f443">
                <a:pos x="f556" y="f555"/>
              </a:cxn>
              <a:cxn ang="f443">
                <a:pos x="f557" y="f558"/>
              </a:cxn>
              <a:cxn ang="f443">
                <a:pos x="f559" y="f560"/>
              </a:cxn>
              <a:cxn ang="f443">
                <a:pos x="f561" y="f562"/>
              </a:cxn>
              <a:cxn ang="f443">
                <a:pos x="f563" y="f564"/>
              </a:cxn>
              <a:cxn ang="f443">
                <a:pos x="f565" y="f566"/>
              </a:cxn>
              <a:cxn ang="f443">
                <a:pos x="f567" y="f568"/>
              </a:cxn>
              <a:cxn ang="f443">
                <a:pos x="f569" y="f570"/>
              </a:cxn>
              <a:cxn ang="f443">
                <a:pos x="f571" y="f572"/>
              </a:cxn>
              <a:cxn ang="f443">
                <a:pos x="f573" y="f549"/>
              </a:cxn>
              <a:cxn ang="f443">
                <a:pos x="f574" y="f575"/>
              </a:cxn>
              <a:cxn ang="f443">
                <a:pos x="f576" y="f577"/>
              </a:cxn>
              <a:cxn ang="f443">
                <a:pos x="f578" y="f579"/>
              </a:cxn>
              <a:cxn ang="f443">
                <a:pos x="f580" y="f581"/>
              </a:cxn>
              <a:cxn ang="f443">
                <a:pos x="f582" y="f583"/>
              </a:cxn>
              <a:cxn ang="f443">
                <a:pos x="f584" y="f547"/>
              </a:cxn>
              <a:cxn ang="f443">
                <a:pos x="f585" y="f586"/>
              </a:cxn>
              <a:cxn ang="f443">
                <a:pos x="f587" y="f588"/>
              </a:cxn>
              <a:cxn ang="f443">
                <a:pos x="f589" y="f590"/>
              </a:cxn>
              <a:cxn ang="f443">
                <a:pos x="f542" y="f591"/>
              </a:cxn>
              <a:cxn ang="f443">
                <a:pos x="f542" y="f592"/>
              </a:cxn>
              <a:cxn ang="f443">
                <a:pos x="f593" y="f594"/>
              </a:cxn>
              <a:cxn ang="f443">
                <a:pos x="f595" y="f596"/>
              </a:cxn>
              <a:cxn ang="f443">
                <a:pos x="f597" y="f598"/>
              </a:cxn>
              <a:cxn ang="f443">
                <a:pos x="f599" y="f600"/>
              </a:cxn>
              <a:cxn ang="f443">
                <a:pos x="f601" y="f602"/>
              </a:cxn>
              <a:cxn ang="f443">
                <a:pos x="f603" y="f604"/>
              </a:cxn>
              <a:cxn ang="f443">
                <a:pos x="f605" y="f606"/>
              </a:cxn>
              <a:cxn ang="f443">
                <a:pos x="f607" y="f608"/>
              </a:cxn>
              <a:cxn ang="f443">
                <a:pos x="f609" y="f610"/>
              </a:cxn>
              <a:cxn ang="f443">
                <a:pos x="f611" y="f612"/>
              </a:cxn>
              <a:cxn ang="f443">
                <a:pos x="f613" y="f614"/>
              </a:cxn>
              <a:cxn ang="f443">
                <a:pos x="f615" y="f616"/>
              </a:cxn>
              <a:cxn ang="f443">
                <a:pos x="f617" y="f618"/>
              </a:cxn>
              <a:cxn ang="f443">
                <a:pos x="f619" y="f620"/>
              </a:cxn>
              <a:cxn ang="f443">
                <a:pos x="f621" y="f622"/>
              </a:cxn>
              <a:cxn ang="f443">
                <a:pos x="f623" y="f624"/>
              </a:cxn>
              <a:cxn ang="f443">
                <a:pos x="f625" y="f555"/>
              </a:cxn>
              <a:cxn ang="f443">
                <a:pos x="f626" y="f555"/>
              </a:cxn>
              <a:cxn ang="f443">
                <a:pos x="f627" y="f628"/>
              </a:cxn>
              <a:cxn ang="f443">
                <a:pos x="f629" y="f630"/>
              </a:cxn>
              <a:cxn ang="f443">
                <a:pos x="f631" y="f608"/>
              </a:cxn>
              <a:cxn ang="f443">
                <a:pos x="f632" y="f600"/>
              </a:cxn>
              <a:cxn ang="f443">
                <a:pos x="f633" y="f634"/>
              </a:cxn>
              <a:cxn ang="f443">
                <a:pos x="f542" y="f635"/>
              </a:cxn>
            </a:cxnLst>
            <a:rect l="f538" t="f541" r="f539" b="f540"/>
            <a:pathLst>
              <a:path w="15324388" h="10916362">
                <a:moveTo>
                  <a:pt x="f5" y="f8"/>
                </a:moveTo>
                <a:lnTo>
                  <a:pt x="f9" y="f10"/>
                </a:lnTo>
                <a:cubicBezTo>
                  <a:pt x="f11" y="f12"/>
                  <a:pt x="f13" y="f14"/>
                  <a:pt x="f13" y="f15"/>
                </a:cubicBezTo>
                <a:cubicBezTo>
                  <a:pt x="f13" y="f16"/>
                  <a:pt x="f17" y="f18"/>
                  <a:pt x="f17" y="f19"/>
                </a:cubicBezTo>
                <a:cubicBezTo>
                  <a:pt x="f17" y="f20"/>
                  <a:pt x="f21" y="f22"/>
                  <a:pt x="f23" y="f24"/>
                </a:cubicBezTo>
                <a:cubicBezTo>
                  <a:pt x="f25" y="f26"/>
                  <a:pt x="f27" y="f28"/>
                  <a:pt x="f29" y="f30"/>
                </a:cubicBezTo>
                <a:lnTo>
                  <a:pt x="f31" y="f7"/>
                </a:lnTo>
                <a:lnTo>
                  <a:pt x="f32" y="f7"/>
                </a:lnTo>
                <a:lnTo>
                  <a:pt x="f33" y="f34"/>
                </a:lnTo>
                <a:cubicBezTo>
                  <a:pt x="f35" y="f36"/>
                  <a:pt x="f37" y="f38"/>
                  <a:pt x="f39" y="f40"/>
                </a:cubicBezTo>
                <a:cubicBezTo>
                  <a:pt x="f41" y="f42"/>
                  <a:pt x="f43" y="f44"/>
                  <a:pt x="f45" y="f46"/>
                </a:cubicBezTo>
                <a:cubicBezTo>
                  <a:pt x="f47" y="f48"/>
                  <a:pt x="f49" y="f50"/>
                  <a:pt x="f51" y="f52"/>
                </a:cubicBezTo>
                <a:cubicBezTo>
                  <a:pt x="f53" y="f54"/>
                  <a:pt x="f55" y="f56"/>
                  <a:pt x="f57" y="f58"/>
                </a:cubicBezTo>
                <a:cubicBezTo>
                  <a:pt x="f59" y="f60"/>
                  <a:pt x="f61" y="f62"/>
                  <a:pt x="f63" y="f64"/>
                </a:cubicBezTo>
                <a:cubicBezTo>
                  <a:pt x="f65" y="f66"/>
                  <a:pt x="f67" y="f68"/>
                  <a:pt x="f69" y="f70"/>
                </a:cubicBezTo>
                <a:cubicBezTo>
                  <a:pt x="f71" y="f72"/>
                  <a:pt x="f73" y="f74"/>
                  <a:pt x="f75" y="f76"/>
                </a:cubicBezTo>
                <a:cubicBezTo>
                  <a:pt x="f17" y="f77"/>
                  <a:pt x="f78" y="f79"/>
                  <a:pt x="f78" y="f19"/>
                </a:cubicBezTo>
                <a:cubicBezTo>
                  <a:pt x="f78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cubicBezTo>
                  <a:pt x="f109" y="f110"/>
                  <a:pt x="f111" y="f112"/>
                  <a:pt x="f111" y="f15"/>
                </a:cubicBezTo>
                <a:cubicBezTo>
                  <a:pt x="f111" y="f113"/>
                  <a:pt x="f114" y="f115"/>
                  <a:pt x="f116" y="f117"/>
                </a:cubicBezTo>
                <a:cubicBezTo>
                  <a:pt x="f118" y="f119"/>
                  <a:pt x="f120" y="f121"/>
                  <a:pt x="f122" y="f123"/>
                </a:cubicBezTo>
                <a:cubicBezTo>
                  <a:pt x="f124" y="f125"/>
                  <a:pt x="f126" y="f127"/>
                  <a:pt x="f128" y="f129"/>
                </a:cubicBezTo>
                <a:lnTo>
                  <a:pt x="f5" y="f130"/>
                </a:lnTo>
                <a:close/>
                <a:moveTo>
                  <a:pt x="f5" y="f5"/>
                </a:moveTo>
                <a:lnTo>
                  <a:pt x="f131" y="f132"/>
                </a:lnTo>
                <a:cubicBezTo>
                  <a:pt x="f133" y="f134"/>
                  <a:pt x="f135" y="f136"/>
                  <a:pt x="f137" y="f138"/>
                </a:cubicBezTo>
                <a:cubicBezTo>
                  <a:pt x="f139" y="f140"/>
                  <a:pt x="f141" y="f142"/>
                  <a:pt x="f143" y="f144"/>
                </a:cubicBezTo>
                <a:cubicBezTo>
                  <a:pt x="f145" y="f146"/>
                  <a:pt x="f147" y="f148"/>
                  <a:pt x="f147" y="f149"/>
                </a:cubicBezTo>
                <a:cubicBezTo>
                  <a:pt x="f147" y="f150"/>
                  <a:pt x="f151" y="f152"/>
                  <a:pt x="f153" y="f154"/>
                </a:cubicBezTo>
                <a:cubicBezTo>
                  <a:pt x="f155" y="f156"/>
                  <a:pt x="f157" y="f158"/>
                  <a:pt x="f159" y="f160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7" y="f168"/>
                  <a:pt x="f169" y="f170"/>
                  <a:pt x="f169" y="f171"/>
                </a:cubicBezTo>
                <a:cubicBezTo>
                  <a:pt x="f169" y="f172"/>
                  <a:pt x="f173" y="f174"/>
                  <a:pt x="f175" y="f176"/>
                </a:cubicBezTo>
                <a:cubicBezTo>
                  <a:pt x="f177" y="f178"/>
                  <a:pt x="f179" y="f180"/>
                  <a:pt x="f181" y="f182"/>
                </a:cubicBezTo>
                <a:cubicBezTo>
                  <a:pt x="f183" y="f184"/>
                  <a:pt x="f185" y="f186"/>
                  <a:pt x="f187" y="f188"/>
                </a:cubicBezTo>
                <a:cubicBezTo>
                  <a:pt x="f189" y="f190"/>
                  <a:pt x="f191" y="f192"/>
                  <a:pt x="f193" y="f194"/>
                </a:cubicBezTo>
                <a:cubicBezTo>
                  <a:pt x="f195" y="f196"/>
                  <a:pt x="f197" y="f198"/>
                  <a:pt x="f199" y="f200"/>
                </a:cubicBezTo>
                <a:cubicBezTo>
                  <a:pt x="f201" y="f202"/>
                  <a:pt x="f203" y="f204"/>
                  <a:pt x="f205" y="f206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218"/>
                </a:cubicBezTo>
                <a:lnTo>
                  <a:pt x="f219" y="f7"/>
                </a:lnTo>
                <a:lnTo>
                  <a:pt x="f220" y="f7"/>
                </a:lnTo>
                <a:lnTo>
                  <a:pt x="f221" y="f222"/>
                </a:ln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1" y="f171"/>
                </a:cubicBezTo>
                <a:cubicBezTo>
                  <a:pt x="f231" y="f233"/>
                  <a:pt x="f234" y="f235"/>
                  <a:pt x="f234" y="f149"/>
                </a:cubicBezTo>
                <a:cubicBezTo>
                  <a:pt x="f234" y="f236"/>
                  <a:pt x="f237" y="f238"/>
                  <a:pt x="f239" y="f240"/>
                </a:cubicBezTo>
                <a:lnTo>
                  <a:pt x="f5" y="f241"/>
                </a:lnTo>
                <a:close/>
              </a:path>
            </a:pathLst>
          </a:custGeom>
          <a:solidFill>
            <a:srgbClr val="0000FF"/>
          </a:solidFill>
          <a:ln cap="flat">
            <a:solidFill>
              <a:srgbClr val="0000FF"/>
            </a:solidFill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66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72971930-4466-03FC-A46E-6C057EBAB7D1}"/>
              </a:ext>
            </a:extLst>
          </p:cNvPr>
          <p:cNvSpPr/>
          <p:nvPr/>
        </p:nvSpPr>
        <p:spPr>
          <a:xfrm flipH="1">
            <a:off x="948260" y="1209486"/>
            <a:ext cx="8882792" cy="489184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7184"/>
              <a:gd name="f7" fmla="val 13694"/>
              <a:gd name="f8" fmla="val 7668"/>
              <a:gd name="f9" fmla="val 142"/>
              <a:gd name="f10" fmla="val 9269"/>
              <a:gd name="f11" fmla="val 1455"/>
              <a:gd name="f12" fmla="val 10869"/>
              <a:gd name="f13" fmla="val 2767"/>
              <a:gd name="f14" fmla="val 6836"/>
              <a:gd name="f15" fmla="val 3122"/>
              <a:gd name="f16" fmla="val 4878"/>
              <a:gd name="f17" fmla="val 4361"/>
              <a:gd name="f18" fmla="val 3289"/>
              <a:gd name="f19" fmla="val 5366"/>
              <a:gd name="f20" fmla="val 4340"/>
              <a:gd name="f21" fmla="val 6434"/>
              <a:gd name="f22" fmla="val 10208"/>
              <a:gd name="f23" fmla="val 7887"/>
              <a:gd name="f24" fmla="val 16698"/>
              <a:gd name="f25" fmla="val 9494"/>
              <a:gd name="f26" fmla="val 17183"/>
              <a:gd name="f27" fmla="val 11176"/>
              <a:gd name="f28" fmla="val 13693"/>
              <a:gd name="f29" fmla="+- 0 0 -90"/>
              <a:gd name="f30" fmla="*/ f3 1 17184"/>
              <a:gd name="f31" fmla="*/ f4 1 13694"/>
              <a:gd name="f32" fmla="+- f7 0 f5"/>
              <a:gd name="f33" fmla="+- f6 0 f5"/>
              <a:gd name="f34" fmla="*/ f29 f0 1"/>
              <a:gd name="f35" fmla="*/ f33 1 17184"/>
              <a:gd name="f36" fmla="*/ f32 1 13694"/>
              <a:gd name="f37" fmla="*/ 0 f33 1"/>
              <a:gd name="f38" fmla="*/ 0 f32 1"/>
              <a:gd name="f39" fmla="*/ 9269 f33 1"/>
              <a:gd name="f40" fmla="*/ 1455 f32 1"/>
              <a:gd name="f41" fmla="*/ 4878 f33 1"/>
              <a:gd name="f42" fmla="*/ 4361 f32 1"/>
              <a:gd name="f43" fmla="*/ 10208 f33 1"/>
              <a:gd name="f44" fmla="*/ 7887 f32 1"/>
              <a:gd name="f45" fmla="*/ 17183 f33 1"/>
              <a:gd name="f46" fmla="*/ 13693 f32 1"/>
              <a:gd name="f47" fmla="*/ f34 1 f2"/>
              <a:gd name="f48" fmla="*/ f37 1 17184"/>
              <a:gd name="f49" fmla="*/ f38 1 13694"/>
              <a:gd name="f50" fmla="*/ f39 1 17184"/>
              <a:gd name="f51" fmla="*/ f40 1 13694"/>
              <a:gd name="f52" fmla="*/ f41 1 17184"/>
              <a:gd name="f53" fmla="*/ f42 1 13694"/>
              <a:gd name="f54" fmla="*/ f43 1 17184"/>
              <a:gd name="f55" fmla="*/ f44 1 13694"/>
              <a:gd name="f56" fmla="*/ f45 1 17184"/>
              <a:gd name="f57" fmla="*/ f46 1 13694"/>
              <a:gd name="f58" fmla="*/ 0 1 f35"/>
              <a:gd name="f59" fmla="*/ f6 1 f35"/>
              <a:gd name="f60" fmla="*/ 0 1 f36"/>
              <a:gd name="f61" fmla="*/ f7 1 f36"/>
              <a:gd name="f62" fmla="+- f47 0 f1"/>
              <a:gd name="f63" fmla="*/ f48 1 f35"/>
              <a:gd name="f64" fmla="*/ f49 1 f36"/>
              <a:gd name="f65" fmla="*/ f50 1 f35"/>
              <a:gd name="f66" fmla="*/ f51 1 f36"/>
              <a:gd name="f67" fmla="*/ f52 1 f35"/>
              <a:gd name="f68" fmla="*/ f53 1 f36"/>
              <a:gd name="f69" fmla="*/ f54 1 f35"/>
              <a:gd name="f70" fmla="*/ f55 1 f36"/>
              <a:gd name="f71" fmla="*/ f56 1 f35"/>
              <a:gd name="f72" fmla="*/ f57 1 f36"/>
              <a:gd name="f73" fmla="*/ f58 f30 1"/>
              <a:gd name="f74" fmla="*/ f59 f30 1"/>
              <a:gd name="f75" fmla="*/ f61 f31 1"/>
              <a:gd name="f76" fmla="*/ f60 f31 1"/>
              <a:gd name="f77" fmla="*/ f63 f30 1"/>
              <a:gd name="f78" fmla="*/ f64 f31 1"/>
              <a:gd name="f79" fmla="*/ f65 f30 1"/>
              <a:gd name="f80" fmla="*/ f66 f31 1"/>
              <a:gd name="f81" fmla="*/ f67 f30 1"/>
              <a:gd name="f82" fmla="*/ f68 f31 1"/>
              <a:gd name="f83" fmla="*/ f69 f30 1"/>
              <a:gd name="f84" fmla="*/ f70 f31 1"/>
              <a:gd name="f85" fmla="*/ f71 f30 1"/>
              <a:gd name="f86" fmla="*/ f7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2">
                <a:pos x="f77" y="f78"/>
              </a:cxn>
              <a:cxn ang="f62">
                <a:pos x="f77" y="f78"/>
              </a:cxn>
              <a:cxn ang="f62">
                <a:pos x="f79" y="f80"/>
              </a:cxn>
              <a:cxn ang="f62">
                <a:pos x="f79" y="f80"/>
              </a:cxn>
              <a:cxn ang="f62">
                <a:pos x="f81" y="f82"/>
              </a:cxn>
              <a:cxn ang="f62">
                <a:pos x="f81" y="f82"/>
              </a:cxn>
              <a:cxn ang="f62">
                <a:pos x="f83" y="f84"/>
              </a:cxn>
              <a:cxn ang="f62">
                <a:pos x="f83" y="f84"/>
              </a:cxn>
              <a:cxn ang="f62">
                <a:pos x="f85" y="f86"/>
              </a:cxn>
            </a:cxnLst>
            <a:rect l="f73" t="f76" r="f74" b="f75"/>
            <a:pathLst>
              <a:path w="17184" h="13694">
                <a:moveTo>
                  <a:pt x="f5" y="f5"/>
                </a:moveTo>
                <a:lnTo>
                  <a:pt x="f5" y="f5"/>
                </a:lnTo>
                <a:cubicBezTo>
                  <a:pt x="f5" y="f5"/>
                  <a:pt x="f8" y="f9"/>
                  <a:pt x="f10" y="f11"/>
                </a:cubicBezTo>
                <a:lnTo>
                  <a:pt x="f10" y="f11"/>
                </a:lnTo>
                <a:cubicBezTo>
                  <a:pt x="f12" y="f13"/>
                  <a:pt x="f14" y="f15"/>
                  <a:pt x="f16" y="f17"/>
                </a:cubicBezTo>
                <a:lnTo>
                  <a:pt x="f16" y="f17"/>
                </a:lnTo>
                <a:cubicBezTo>
                  <a:pt x="f18" y="f19"/>
                  <a:pt x="f20" y="f21"/>
                  <a:pt x="f22" y="f23"/>
                </a:cubicBezTo>
                <a:lnTo>
                  <a:pt x="f22" y="f23"/>
                </a:lnTo>
                <a:cubicBezTo>
                  <a:pt x="f24" y="f25"/>
                  <a:pt x="f26" y="f27"/>
                  <a:pt x="f26" y="f28"/>
                </a:cubicBezTo>
              </a:path>
            </a:pathLst>
          </a:custGeom>
          <a:noFill/>
          <a:ln w="38103" cap="flat">
            <a:solidFill>
              <a:srgbClr val="FFFFFF"/>
            </a:solidFill>
            <a:custDash>
              <a:ds d="299975" sp="299975"/>
            </a:custDash>
            <a:miter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66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13" name="Freeform 30">
            <a:extLst>
              <a:ext uri="{FF2B5EF4-FFF2-40B4-BE49-F238E27FC236}">
                <a16:creationId xmlns:a16="http://schemas.microsoft.com/office/drawing/2014/main" id="{CF209153-1CB5-6254-36EE-9D087D074EF2}"/>
              </a:ext>
            </a:extLst>
          </p:cNvPr>
          <p:cNvSpPr/>
          <p:nvPr/>
        </p:nvSpPr>
        <p:spPr>
          <a:xfrm>
            <a:off x="7522979" y="1659517"/>
            <a:ext cx="780321" cy="1269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181"/>
              <a:gd name="f7" fmla="val 1922"/>
              <a:gd name="f8" fmla="val 590"/>
              <a:gd name="f9" fmla="val 933"/>
              <a:gd name="f10" fmla="val 424"/>
              <a:gd name="f11" fmla="val 289"/>
              <a:gd name="f12" fmla="val 798"/>
              <a:gd name="f13" fmla="val 632"/>
              <a:gd name="f14" fmla="val 466"/>
              <a:gd name="f15" fmla="val 331"/>
              <a:gd name="f16" fmla="val 756"/>
              <a:gd name="f17" fmla="val 891"/>
              <a:gd name="f18" fmla="val 265"/>
              <a:gd name="f19" fmla="val 263"/>
              <a:gd name="f20" fmla="val 589"/>
              <a:gd name="f21" fmla="val 915"/>
              <a:gd name="f22" fmla="val 1921"/>
              <a:gd name="f23" fmla="val 1180"/>
              <a:gd name="f24" fmla="+- 0 0 -90"/>
              <a:gd name="f25" fmla="*/ f3 1 1181"/>
              <a:gd name="f26" fmla="*/ f4 1 1922"/>
              <a:gd name="f27" fmla="+- f7 0 f5"/>
              <a:gd name="f28" fmla="+- f6 0 f5"/>
              <a:gd name="f29" fmla="*/ f24 f0 1"/>
              <a:gd name="f30" fmla="*/ f28 1 1181"/>
              <a:gd name="f31" fmla="*/ f27 1 1922"/>
              <a:gd name="f32" fmla="*/ 590 f28 1"/>
              <a:gd name="f33" fmla="*/ 933 f27 1"/>
              <a:gd name="f34" fmla="*/ 289 f28 1"/>
              <a:gd name="f35" fmla="*/ 632 f27 1"/>
              <a:gd name="f36" fmla="*/ 331 f27 1"/>
              <a:gd name="f37" fmla="*/ 891 f28 1"/>
              <a:gd name="f38" fmla="*/ 0 f27 1"/>
              <a:gd name="f39" fmla="*/ 0 f28 1"/>
              <a:gd name="f40" fmla="*/ 589 f27 1"/>
              <a:gd name="f41" fmla="*/ 1921 f27 1"/>
              <a:gd name="f42" fmla="*/ 1180 f28 1"/>
              <a:gd name="f43" fmla="*/ f29 1 f2"/>
              <a:gd name="f44" fmla="*/ f32 1 1181"/>
              <a:gd name="f45" fmla="*/ f33 1 1922"/>
              <a:gd name="f46" fmla="*/ f34 1 1181"/>
              <a:gd name="f47" fmla="*/ f35 1 1922"/>
              <a:gd name="f48" fmla="*/ f36 1 1922"/>
              <a:gd name="f49" fmla="*/ f37 1 1181"/>
              <a:gd name="f50" fmla="*/ f38 1 1922"/>
              <a:gd name="f51" fmla="*/ f39 1 1181"/>
              <a:gd name="f52" fmla="*/ f40 1 1922"/>
              <a:gd name="f53" fmla="*/ f41 1 1922"/>
              <a:gd name="f54" fmla="*/ f42 1 1181"/>
              <a:gd name="f55" fmla="*/ 0 1 f30"/>
              <a:gd name="f56" fmla="*/ f6 1 f30"/>
              <a:gd name="f57" fmla="*/ 0 1 f31"/>
              <a:gd name="f58" fmla="*/ f7 1 f31"/>
              <a:gd name="f59" fmla="+- f43 0 f1"/>
              <a:gd name="f60" fmla="*/ f44 1 f30"/>
              <a:gd name="f61" fmla="*/ f45 1 f31"/>
              <a:gd name="f62" fmla="*/ f46 1 f30"/>
              <a:gd name="f63" fmla="*/ f47 1 f31"/>
              <a:gd name="f64" fmla="*/ f48 1 f31"/>
              <a:gd name="f65" fmla="*/ f49 1 f30"/>
              <a:gd name="f66" fmla="*/ f50 1 f31"/>
              <a:gd name="f67" fmla="*/ f51 1 f30"/>
              <a:gd name="f68" fmla="*/ f52 1 f31"/>
              <a:gd name="f69" fmla="*/ f53 1 f31"/>
              <a:gd name="f70" fmla="*/ f54 1 f30"/>
              <a:gd name="f71" fmla="*/ f55 f25 1"/>
              <a:gd name="f72" fmla="*/ f56 f25 1"/>
              <a:gd name="f73" fmla="*/ f58 f26 1"/>
              <a:gd name="f74" fmla="*/ f57 f26 1"/>
              <a:gd name="f75" fmla="*/ f60 f25 1"/>
              <a:gd name="f76" fmla="*/ f61 f26 1"/>
              <a:gd name="f77" fmla="*/ f62 f25 1"/>
              <a:gd name="f78" fmla="*/ f63 f26 1"/>
              <a:gd name="f79" fmla="*/ f64 f26 1"/>
              <a:gd name="f80" fmla="*/ f65 f25 1"/>
              <a:gd name="f81" fmla="*/ f66 f26 1"/>
              <a:gd name="f82" fmla="*/ f67 f25 1"/>
              <a:gd name="f83" fmla="*/ f68 f26 1"/>
              <a:gd name="f84" fmla="*/ f69 f26 1"/>
              <a:gd name="f85" fmla="*/ f70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9">
                <a:pos x="f75" y="f76"/>
              </a:cxn>
              <a:cxn ang="f59">
                <a:pos x="f75" y="f76"/>
              </a:cxn>
              <a:cxn ang="f59">
                <a:pos x="f77" y="f78"/>
              </a:cxn>
              <a:cxn ang="f59">
                <a:pos x="f77" y="f78"/>
              </a:cxn>
              <a:cxn ang="f59">
                <a:pos x="f75" y="f79"/>
              </a:cxn>
              <a:cxn ang="f59">
                <a:pos x="f75" y="f79"/>
              </a:cxn>
              <a:cxn ang="f59">
                <a:pos x="f80" y="f78"/>
              </a:cxn>
              <a:cxn ang="f59">
                <a:pos x="f80" y="f78"/>
              </a:cxn>
              <a:cxn ang="f59">
                <a:pos x="f75" y="f76"/>
              </a:cxn>
              <a:cxn ang="f59">
                <a:pos x="f75" y="f81"/>
              </a:cxn>
              <a:cxn ang="f59">
                <a:pos x="f75" y="f81"/>
              </a:cxn>
              <a:cxn ang="f59">
                <a:pos x="f82" y="f83"/>
              </a:cxn>
              <a:cxn ang="f59">
                <a:pos x="f82" y="f83"/>
              </a:cxn>
              <a:cxn ang="f59">
                <a:pos x="f75" y="f84"/>
              </a:cxn>
              <a:cxn ang="f59">
                <a:pos x="f75" y="f84"/>
              </a:cxn>
              <a:cxn ang="f59">
                <a:pos x="f85" y="f83"/>
              </a:cxn>
              <a:cxn ang="f59">
                <a:pos x="f85" y="f83"/>
              </a:cxn>
              <a:cxn ang="f59">
                <a:pos x="f75" y="f81"/>
              </a:cxn>
            </a:cxnLst>
            <a:rect l="f71" t="f74" r="f72" b="f73"/>
            <a:pathLst>
              <a:path w="1181" h="1922">
                <a:moveTo>
                  <a:pt x="f8" y="f9"/>
                </a:moveTo>
                <a:lnTo>
                  <a:pt x="f8" y="f9"/>
                </a:lnTo>
                <a:cubicBezTo>
                  <a:pt x="f10" y="f9"/>
                  <a:pt x="f11" y="f12"/>
                  <a:pt x="f11" y="f13"/>
                </a:cubicBezTo>
                <a:lnTo>
                  <a:pt x="f11" y="f13"/>
                </a:lnTo>
                <a:cubicBezTo>
                  <a:pt x="f11" y="f14"/>
                  <a:pt x="f10" y="f15"/>
                  <a:pt x="f8" y="f15"/>
                </a:cubicBezTo>
                <a:lnTo>
                  <a:pt x="f8" y="f15"/>
                </a:lnTo>
                <a:cubicBezTo>
                  <a:pt x="f16" y="f15"/>
                  <a:pt x="f17" y="f14"/>
                  <a:pt x="f17" y="f13"/>
                </a:cubicBezTo>
                <a:lnTo>
                  <a:pt x="f17" y="f13"/>
                </a:lnTo>
                <a:cubicBezTo>
                  <a:pt x="f17" y="f12"/>
                  <a:pt x="f16" y="f9"/>
                  <a:pt x="f8" y="f9"/>
                </a:cubicBezTo>
                <a:close/>
                <a:moveTo>
                  <a:pt x="f8" y="f5"/>
                </a:moveTo>
                <a:lnTo>
                  <a:pt x="f8" y="f5"/>
                </a:lnTo>
                <a:cubicBezTo>
                  <a:pt x="f18" y="f5"/>
                  <a:pt x="f5" y="f19"/>
                  <a:pt x="f5" y="f20"/>
                </a:cubicBezTo>
                <a:lnTo>
                  <a:pt x="f5" y="f20"/>
                </a:lnTo>
                <a:cubicBezTo>
                  <a:pt x="f5" y="f21"/>
                  <a:pt x="f8" y="f22"/>
                  <a:pt x="f8" y="f22"/>
                </a:cubicBezTo>
                <a:lnTo>
                  <a:pt x="f8" y="f22"/>
                </a:lnTo>
                <a:cubicBezTo>
                  <a:pt x="f8" y="f22"/>
                  <a:pt x="f23" y="f21"/>
                  <a:pt x="f23" y="f20"/>
                </a:cubicBezTo>
                <a:lnTo>
                  <a:pt x="f23" y="f20"/>
                </a:lnTo>
                <a:cubicBezTo>
                  <a:pt x="f23" y="f19"/>
                  <a:pt x="f21" y="f5"/>
                  <a:pt x="f8" y="f5"/>
                </a:cubicBezTo>
                <a:close/>
              </a:path>
            </a:pathLst>
          </a:custGeom>
          <a:solidFill>
            <a:srgbClr val="00B050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66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14" name="Freeform 32">
            <a:extLst>
              <a:ext uri="{FF2B5EF4-FFF2-40B4-BE49-F238E27FC236}">
                <a16:creationId xmlns:a16="http://schemas.microsoft.com/office/drawing/2014/main" id="{8608E9D6-88C5-4AB4-EA71-62479A918201}"/>
              </a:ext>
            </a:extLst>
          </p:cNvPr>
          <p:cNvSpPr/>
          <p:nvPr/>
        </p:nvSpPr>
        <p:spPr>
          <a:xfrm>
            <a:off x="11167814" y="-56235"/>
            <a:ext cx="780321" cy="1269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181"/>
              <a:gd name="f7" fmla="val 1923"/>
              <a:gd name="f8" fmla="val 590"/>
              <a:gd name="f9" fmla="val 934"/>
              <a:gd name="f10" fmla="val 424"/>
              <a:gd name="f11" fmla="val 289"/>
              <a:gd name="f12" fmla="val 799"/>
              <a:gd name="f13" fmla="val 633"/>
              <a:gd name="f14" fmla="val 467"/>
              <a:gd name="f15" fmla="val 332"/>
              <a:gd name="f16" fmla="val 756"/>
              <a:gd name="f17" fmla="val 891"/>
              <a:gd name="f18" fmla="val 265"/>
              <a:gd name="f19" fmla="val 915"/>
              <a:gd name="f20" fmla="val 1922"/>
              <a:gd name="f21" fmla="val 1180"/>
              <a:gd name="f22" fmla="+- 0 0 -90"/>
              <a:gd name="f23" fmla="*/ f3 1 1181"/>
              <a:gd name="f24" fmla="*/ f4 1 1923"/>
              <a:gd name="f25" fmla="+- f7 0 f5"/>
              <a:gd name="f26" fmla="+- f6 0 f5"/>
              <a:gd name="f27" fmla="*/ f22 f0 1"/>
              <a:gd name="f28" fmla="*/ f26 1 1181"/>
              <a:gd name="f29" fmla="*/ f25 1 1923"/>
              <a:gd name="f30" fmla="*/ 590 f26 1"/>
              <a:gd name="f31" fmla="*/ 934 f25 1"/>
              <a:gd name="f32" fmla="*/ 289 f26 1"/>
              <a:gd name="f33" fmla="*/ 633 f25 1"/>
              <a:gd name="f34" fmla="*/ 332 f25 1"/>
              <a:gd name="f35" fmla="*/ 891 f26 1"/>
              <a:gd name="f36" fmla="*/ 0 f25 1"/>
              <a:gd name="f37" fmla="*/ 0 f26 1"/>
              <a:gd name="f38" fmla="*/ 590 f25 1"/>
              <a:gd name="f39" fmla="*/ 1922 f25 1"/>
              <a:gd name="f40" fmla="*/ 1180 f26 1"/>
              <a:gd name="f41" fmla="*/ f27 1 f2"/>
              <a:gd name="f42" fmla="*/ f30 1 1181"/>
              <a:gd name="f43" fmla="*/ f31 1 1923"/>
              <a:gd name="f44" fmla="*/ f32 1 1181"/>
              <a:gd name="f45" fmla="*/ f33 1 1923"/>
              <a:gd name="f46" fmla="*/ f34 1 1923"/>
              <a:gd name="f47" fmla="*/ f35 1 1181"/>
              <a:gd name="f48" fmla="*/ f36 1 1923"/>
              <a:gd name="f49" fmla="*/ f37 1 1181"/>
              <a:gd name="f50" fmla="*/ f38 1 1923"/>
              <a:gd name="f51" fmla="*/ f39 1 1923"/>
              <a:gd name="f52" fmla="*/ f40 1 1181"/>
              <a:gd name="f53" fmla="*/ 0 1 f28"/>
              <a:gd name="f54" fmla="*/ f6 1 f28"/>
              <a:gd name="f55" fmla="*/ 0 1 f29"/>
              <a:gd name="f56" fmla="*/ f7 1 f29"/>
              <a:gd name="f57" fmla="+- f41 0 f1"/>
              <a:gd name="f58" fmla="*/ f42 1 f28"/>
              <a:gd name="f59" fmla="*/ f43 1 f29"/>
              <a:gd name="f60" fmla="*/ f44 1 f28"/>
              <a:gd name="f61" fmla="*/ f45 1 f29"/>
              <a:gd name="f62" fmla="*/ f46 1 f29"/>
              <a:gd name="f63" fmla="*/ f47 1 f28"/>
              <a:gd name="f64" fmla="*/ f48 1 f29"/>
              <a:gd name="f65" fmla="*/ f49 1 f28"/>
              <a:gd name="f66" fmla="*/ f50 1 f29"/>
              <a:gd name="f67" fmla="*/ f51 1 f29"/>
              <a:gd name="f68" fmla="*/ f52 1 f28"/>
              <a:gd name="f69" fmla="*/ f53 f23 1"/>
              <a:gd name="f70" fmla="*/ f54 f23 1"/>
              <a:gd name="f71" fmla="*/ f56 f24 1"/>
              <a:gd name="f72" fmla="*/ f55 f24 1"/>
              <a:gd name="f73" fmla="*/ f58 f23 1"/>
              <a:gd name="f74" fmla="*/ f59 f24 1"/>
              <a:gd name="f75" fmla="*/ f60 f23 1"/>
              <a:gd name="f76" fmla="*/ f61 f24 1"/>
              <a:gd name="f77" fmla="*/ f62 f24 1"/>
              <a:gd name="f78" fmla="*/ f63 f23 1"/>
              <a:gd name="f79" fmla="*/ f64 f24 1"/>
              <a:gd name="f80" fmla="*/ f65 f23 1"/>
              <a:gd name="f81" fmla="*/ f66 f24 1"/>
              <a:gd name="f82" fmla="*/ f67 f24 1"/>
              <a:gd name="f83" fmla="*/ f68 f2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7">
                <a:pos x="f73" y="f74"/>
              </a:cxn>
              <a:cxn ang="f57">
                <a:pos x="f73" y="f74"/>
              </a:cxn>
              <a:cxn ang="f57">
                <a:pos x="f75" y="f76"/>
              </a:cxn>
              <a:cxn ang="f57">
                <a:pos x="f75" y="f76"/>
              </a:cxn>
              <a:cxn ang="f57">
                <a:pos x="f73" y="f77"/>
              </a:cxn>
              <a:cxn ang="f57">
                <a:pos x="f73" y="f77"/>
              </a:cxn>
              <a:cxn ang="f57">
                <a:pos x="f78" y="f76"/>
              </a:cxn>
              <a:cxn ang="f57">
                <a:pos x="f78" y="f76"/>
              </a:cxn>
              <a:cxn ang="f57">
                <a:pos x="f73" y="f74"/>
              </a:cxn>
              <a:cxn ang="f57">
                <a:pos x="f73" y="f79"/>
              </a:cxn>
              <a:cxn ang="f57">
                <a:pos x="f73" y="f79"/>
              </a:cxn>
              <a:cxn ang="f57">
                <a:pos x="f80" y="f81"/>
              </a:cxn>
              <a:cxn ang="f57">
                <a:pos x="f80" y="f81"/>
              </a:cxn>
              <a:cxn ang="f57">
                <a:pos x="f73" y="f82"/>
              </a:cxn>
              <a:cxn ang="f57">
                <a:pos x="f73" y="f82"/>
              </a:cxn>
              <a:cxn ang="f57">
                <a:pos x="f83" y="f81"/>
              </a:cxn>
              <a:cxn ang="f57">
                <a:pos x="f83" y="f81"/>
              </a:cxn>
              <a:cxn ang="f57">
                <a:pos x="f73" y="f79"/>
              </a:cxn>
            </a:cxnLst>
            <a:rect l="f69" t="f72" r="f70" b="f71"/>
            <a:pathLst>
              <a:path w="1181" h="1923">
                <a:moveTo>
                  <a:pt x="f8" y="f9"/>
                </a:moveTo>
                <a:lnTo>
                  <a:pt x="f8" y="f9"/>
                </a:lnTo>
                <a:cubicBezTo>
                  <a:pt x="f10" y="f9"/>
                  <a:pt x="f11" y="f12"/>
                  <a:pt x="f11" y="f13"/>
                </a:cubicBezTo>
                <a:lnTo>
                  <a:pt x="f11" y="f13"/>
                </a:lnTo>
                <a:cubicBezTo>
                  <a:pt x="f11" y="f14"/>
                  <a:pt x="f10" y="f15"/>
                  <a:pt x="f8" y="f15"/>
                </a:cubicBezTo>
                <a:lnTo>
                  <a:pt x="f8" y="f15"/>
                </a:lnTo>
                <a:cubicBezTo>
                  <a:pt x="f16" y="f15"/>
                  <a:pt x="f17" y="f14"/>
                  <a:pt x="f17" y="f13"/>
                </a:cubicBezTo>
                <a:lnTo>
                  <a:pt x="f17" y="f13"/>
                </a:lnTo>
                <a:cubicBezTo>
                  <a:pt x="f17" y="f12"/>
                  <a:pt x="f16" y="f9"/>
                  <a:pt x="f8" y="f9"/>
                </a:cubicBezTo>
                <a:close/>
                <a:moveTo>
                  <a:pt x="f8" y="f5"/>
                </a:moveTo>
                <a:lnTo>
                  <a:pt x="f8" y="f5"/>
                </a:lnTo>
                <a:cubicBezTo>
                  <a:pt x="f18" y="f5"/>
                  <a:pt x="f5" y="f18"/>
                  <a:pt x="f5" y="f8"/>
                </a:cubicBezTo>
                <a:lnTo>
                  <a:pt x="f5" y="f8"/>
                </a:lnTo>
                <a:cubicBezTo>
                  <a:pt x="f5" y="f19"/>
                  <a:pt x="f8" y="f20"/>
                  <a:pt x="f8" y="f20"/>
                </a:cubicBezTo>
                <a:lnTo>
                  <a:pt x="f8" y="f20"/>
                </a:lnTo>
                <a:cubicBezTo>
                  <a:pt x="f8" y="f20"/>
                  <a:pt x="f21" y="f19"/>
                  <a:pt x="f21" y="f8"/>
                </a:cubicBezTo>
                <a:lnTo>
                  <a:pt x="f21" y="f8"/>
                </a:lnTo>
                <a:cubicBezTo>
                  <a:pt x="f21" y="f18"/>
                  <a:pt x="f19" y="f5"/>
                  <a:pt x="f8" y="f5"/>
                </a:cubicBezTo>
                <a:close/>
              </a:path>
            </a:pathLst>
          </a:custGeom>
          <a:solidFill>
            <a:srgbClr val="7030A0"/>
          </a:solidFill>
          <a:ln w="9528" cap="flat">
            <a:solidFill>
              <a:srgbClr val="7030A0"/>
            </a:solidFill>
            <a:prstDash val="solid"/>
            <a:miter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66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07439F9-9B8F-945D-048D-6190CFF3A8A9}"/>
              </a:ext>
            </a:extLst>
          </p:cNvPr>
          <p:cNvSpPr txBox="1"/>
          <p:nvPr/>
        </p:nvSpPr>
        <p:spPr>
          <a:xfrm>
            <a:off x="2478949" y="4611884"/>
            <a:ext cx="5431773" cy="6535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740" tIns="54370" rIns="108740" bIns="54370" anchor="t" anchorCtr="0" compatLnSpc="1">
            <a:spAutoFit/>
          </a:bodyPr>
          <a:lstStyle/>
          <a:p>
            <a:pPr marL="609584" marR="0" lvl="1" indent="0" algn="r" defTabSz="1219169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1200" cap="none" spc="0" baseline="0" dirty="0">
                <a:solidFill>
                  <a:srgbClr val="000000"/>
                </a:solidFill>
                <a:highlight>
                  <a:srgbClr val="FFFF00"/>
                </a:highlight>
                <a:uFillTx/>
                <a:latin typeface="Century Gothic"/>
                <a:ea typeface="Open Sans Light" pitchFamily="34"/>
                <a:cs typeface="Open Sans Light" pitchFamily="34"/>
              </a:rPr>
              <a:t>Co-expressed </a:t>
            </a:r>
            <a:r>
              <a:rPr lang="en-GB" sz="1600" dirty="0">
                <a:solidFill>
                  <a:srgbClr val="000000"/>
                </a:solidFill>
                <a:highlight>
                  <a:srgbClr val="FFFF00"/>
                </a:highlight>
                <a:latin typeface="Century Gothic"/>
                <a:ea typeface="Open Sans Light" pitchFamily="34"/>
                <a:cs typeface="Open Sans Light" pitchFamily="34"/>
              </a:rPr>
              <a:t>genes captured </a:t>
            </a:r>
          </a:p>
          <a:p>
            <a:pPr marL="609584" marR="0" lvl="1" indent="0" algn="r" defTabSz="1219169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dirty="0">
                <a:solidFill>
                  <a:srgbClr val="000000"/>
                </a:solidFill>
                <a:highlight>
                  <a:srgbClr val="FFFF00"/>
                </a:highlight>
                <a:latin typeface="Century Gothic"/>
                <a:ea typeface="Open Sans Light" pitchFamily="34"/>
                <a:cs typeface="Open Sans Light" pitchFamily="34"/>
              </a:rPr>
              <a:t>in the generative model: </a:t>
            </a:r>
            <a:r>
              <a:rPr lang="en-GB" sz="1600" b="1" dirty="0">
                <a:solidFill>
                  <a:srgbClr val="000000"/>
                </a:solidFill>
                <a:highlight>
                  <a:srgbClr val="FFFF00"/>
                </a:highlight>
                <a:latin typeface="Century Gothic"/>
                <a:ea typeface="Open Sans Light" pitchFamily="34"/>
                <a:cs typeface="Open Sans Light" pitchFamily="34"/>
              </a:rPr>
              <a:t>pathways</a:t>
            </a:r>
            <a:endParaRPr lang="en-GB" sz="1600" b="1" i="0" u="none" strike="noStrike" kern="1200" cap="none" spc="0" baseline="0" dirty="0">
              <a:solidFill>
                <a:srgbClr val="000000"/>
              </a:solidFill>
              <a:highlight>
                <a:srgbClr val="FFFF00"/>
              </a:highlight>
              <a:uFillTx/>
              <a:latin typeface="Century Gothic"/>
              <a:ea typeface="Open Sans Light" pitchFamily="34"/>
              <a:cs typeface="Open Sans Light" pitchFamily="34"/>
            </a:endParaRPr>
          </a:p>
        </p:txBody>
      </p:sp>
      <p:sp>
        <p:nvSpPr>
          <p:cNvPr id="17" name="TextBox 56">
            <a:extLst>
              <a:ext uri="{FF2B5EF4-FFF2-40B4-BE49-F238E27FC236}">
                <a16:creationId xmlns:a16="http://schemas.microsoft.com/office/drawing/2014/main" id="{63706F8C-E761-2541-E88E-FBCDCAB8B03E}"/>
              </a:ext>
            </a:extLst>
          </p:cNvPr>
          <p:cNvSpPr txBox="1"/>
          <p:nvPr/>
        </p:nvSpPr>
        <p:spPr>
          <a:xfrm>
            <a:off x="6153783" y="4307785"/>
            <a:ext cx="1728358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0" u="none" strike="noStrike" kern="1200" cap="none" spc="0" baseline="0" dirty="0">
                <a:solidFill>
                  <a:srgbClr val="44546A"/>
                </a:solidFill>
                <a:highlight>
                  <a:srgbClr val="FFFF00"/>
                </a:highlight>
                <a:uFillTx/>
                <a:latin typeface="Century Gothic"/>
                <a:ea typeface="League Spartan"/>
                <a:cs typeface="Poppins" pitchFamily="2"/>
              </a:rPr>
              <a:t>GRN structure</a:t>
            </a:r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1538F561-0005-C3AF-AF4F-6D59A4546A7B}"/>
              </a:ext>
            </a:extLst>
          </p:cNvPr>
          <p:cNvCxnSpPr/>
          <p:nvPr/>
        </p:nvCxnSpPr>
        <p:spPr>
          <a:xfrm>
            <a:off x="9723930" y="1209486"/>
            <a:ext cx="2450803" cy="0"/>
          </a:xfrm>
          <a:prstGeom prst="straightConnector1">
            <a:avLst/>
          </a:prstGeom>
          <a:noFill/>
          <a:ln w="38103" cap="flat">
            <a:solidFill>
              <a:srgbClr val="FFFFFF"/>
            </a:solidFill>
            <a:custDash>
              <a:ds d="299975" sp="299975"/>
            </a:custDash>
            <a:miter/>
          </a:ln>
        </p:spPr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7047A22-FA02-9FD9-915A-61BA4BA1D8A7}"/>
              </a:ext>
            </a:extLst>
          </p:cNvPr>
          <p:cNvSpPr txBox="1"/>
          <p:nvPr/>
        </p:nvSpPr>
        <p:spPr>
          <a:xfrm>
            <a:off x="4932918" y="-56235"/>
            <a:ext cx="5540679" cy="11870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740" tIns="54370" rIns="108740" bIns="54370" anchor="t" anchorCtr="0" compatLnSpc="1">
            <a:spAutoFit/>
          </a:bodyPr>
          <a:lstStyle/>
          <a:p>
            <a:pPr marL="0" marR="0" lvl="0" indent="0" algn="r" defTabSz="1087633" rtl="0" fontAlgn="auto" hangingPunct="1">
              <a:lnSpc>
                <a:spcPts val="1800"/>
              </a:lnSpc>
              <a:spcBef>
                <a:spcPts val="4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0" u="none" strike="noStrike" kern="1200" cap="none" spc="0" baseline="0" dirty="0">
                <a:solidFill>
                  <a:srgbClr val="7030A0"/>
                </a:solidFill>
                <a:uFillTx/>
                <a:latin typeface="Century Gothic"/>
                <a:ea typeface="Open Sans Light" pitchFamily="34"/>
                <a:cs typeface="Open Sans Light" pitchFamily="34"/>
              </a:rPr>
              <a:t>Challenging Cell types</a:t>
            </a:r>
          </a:p>
          <a:p>
            <a:pPr marL="0" marR="0" lvl="0" indent="0" algn="r" defTabSz="1087633" rtl="0" fontAlgn="auto" hangingPunct="1">
              <a:lnSpc>
                <a:spcPts val="1800"/>
              </a:lnSpc>
              <a:spcBef>
                <a:spcPts val="4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44546A"/>
                </a:solidFill>
                <a:latin typeface="Century Gothic"/>
                <a:ea typeface="League Spartan"/>
                <a:cs typeface="Poppins" pitchFamily="2"/>
              </a:rPr>
              <a:t>Rare </a:t>
            </a:r>
            <a:r>
              <a:rPr lang="en-US" sz="1600" b="0" i="0" u="none" strike="noStrike" kern="1200" cap="none" spc="0" baseline="0" dirty="0">
                <a:solidFill>
                  <a:srgbClr val="44546A"/>
                </a:solidFill>
                <a:uFillTx/>
                <a:latin typeface="Century Gothic"/>
                <a:ea typeface="League Spartan"/>
                <a:cs typeface="Poppins" pitchFamily="2"/>
              </a:rPr>
              <a:t>cell types (</a:t>
            </a:r>
            <a:r>
              <a:rPr lang="en-US" sz="1600" b="0" i="0" u="none" strike="noStrike" kern="1200" cap="none" spc="0" baseline="0" dirty="0" err="1">
                <a:solidFill>
                  <a:srgbClr val="44546A"/>
                </a:solidFill>
                <a:uFillTx/>
                <a:latin typeface="Century Gothic"/>
                <a:ea typeface="League Spartan"/>
                <a:cs typeface="Poppins" pitchFamily="2"/>
              </a:rPr>
              <a:t>mastR</a:t>
            </a:r>
            <a:r>
              <a:rPr lang="en-US" sz="1600" b="0" i="0" u="none" strike="noStrike" kern="1200" cap="none" spc="0" baseline="0" dirty="0">
                <a:solidFill>
                  <a:srgbClr val="44546A"/>
                </a:solidFill>
                <a:uFillTx/>
                <a:latin typeface="Century Gothic"/>
                <a:ea typeface="League Spartan"/>
                <a:cs typeface="Poppins" pitchFamily="2"/>
              </a:rPr>
              <a:t>)</a:t>
            </a:r>
          </a:p>
          <a:p>
            <a:pPr marL="0" marR="0" lvl="0" indent="0" algn="r" defTabSz="1087633" rtl="0" fontAlgn="auto" hangingPunct="1">
              <a:lnSpc>
                <a:spcPts val="1800"/>
              </a:lnSpc>
              <a:spcBef>
                <a:spcPts val="4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dirty="0">
                <a:solidFill>
                  <a:srgbClr val="44546A"/>
                </a:solidFill>
                <a:latin typeface="Century Gothic"/>
                <a:ea typeface="League Spartan"/>
                <a:cs typeface="Poppins" pitchFamily="2"/>
              </a:rPr>
              <a:t>Spillover</a:t>
            </a:r>
            <a:endParaRPr lang="en-US" sz="1600" b="1" i="0" u="none" strike="noStrike" kern="1200" cap="none" spc="0" baseline="0" dirty="0">
              <a:solidFill>
                <a:srgbClr val="7030A0"/>
              </a:solidFill>
              <a:uFillTx/>
              <a:latin typeface="Century Gothic"/>
              <a:ea typeface="Open Sans Light" pitchFamily="34"/>
              <a:cs typeface="Open Sans Light" pitchFamily="34"/>
            </a:endParaRPr>
          </a:p>
          <a:p>
            <a:pPr marL="0" marR="0" lvl="0" indent="0" algn="r" defTabSz="1087633" rtl="0" fontAlgn="auto" hangingPunct="1">
              <a:lnSpc>
                <a:spcPts val="1800"/>
              </a:lnSpc>
              <a:spcBef>
                <a:spcPts val="4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7030A0"/>
                </a:solidFill>
                <a:latin typeface="Century Gothic"/>
                <a:ea typeface="Open Sans Light" pitchFamily="34"/>
                <a:cs typeface="Open Sans Light" pitchFamily="34"/>
              </a:rPr>
              <a:t>Evaluation of unknown (</a:t>
            </a:r>
            <a:r>
              <a:rPr lang="en-US" sz="1600" b="1" dirty="0">
                <a:solidFill>
                  <a:srgbClr val="7030A0"/>
                </a:solidFill>
                <a:latin typeface="Century Gothic"/>
                <a:ea typeface="Open Sans Light" pitchFamily="34"/>
                <a:cs typeface="Open Sans Light" pitchFamily="34"/>
              </a:rPr>
              <a:t>tumoral</a:t>
            </a:r>
            <a:r>
              <a:rPr lang="en-US" sz="1600" dirty="0">
                <a:solidFill>
                  <a:srgbClr val="7030A0"/>
                </a:solidFill>
                <a:latin typeface="Century Gothic"/>
                <a:ea typeface="Open Sans Light" pitchFamily="34"/>
                <a:cs typeface="Open Sans Light" pitchFamily="34"/>
              </a:rPr>
              <a:t>) content</a:t>
            </a:r>
            <a:endParaRPr lang="en-US" sz="1600" b="0" i="0" u="none" strike="noStrike" kern="1200" cap="none" spc="0" baseline="0" dirty="0">
              <a:solidFill>
                <a:srgbClr val="7030A0"/>
              </a:solidFill>
              <a:uFillTx/>
              <a:latin typeface="Century Gothic"/>
              <a:ea typeface="Open Sans Light" pitchFamily="34"/>
              <a:cs typeface="Open Sans Light" pitchFamily="34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F1F7B6E-B986-27F1-5B45-1C64C25425AD}"/>
              </a:ext>
            </a:extLst>
          </p:cNvPr>
          <p:cNvSpPr txBox="1"/>
          <p:nvPr/>
        </p:nvSpPr>
        <p:spPr>
          <a:xfrm>
            <a:off x="7709956" y="2331578"/>
            <a:ext cx="4362569" cy="19821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740" tIns="54370" rIns="108740" bIns="54370" anchor="t" anchorCtr="0" compatLnSpc="1">
            <a:spAutoFit/>
          </a:bodyPr>
          <a:lstStyle/>
          <a:p>
            <a:pPr marL="0" marR="0" lvl="0" indent="0" algn="r" defTabSz="1087633" rtl="0" fontAlgn="auto" hangingPunct="1">
              <a:lnSpc>
                <a:spcPts val="1800"/>
              </a:lnSpc>
              <a:spcBef>
                <a:spcPts val="4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1200" cap="none" spc="0" baseline="0" dirty="0">
                <a:solidFill>
                  <a:srgbClr val="00B050"/>
                </a:solidFill>
                <a:uFillTx/>
                <a:latin typeface="Century Gothic"/>
                <a:ea typeface="Open Sans Light" pitchFamily="34"/>
                <a:cs typeface="Open Sans Light" pitchFamily="34"/>
              </a:rPr>
              <a:t>Integration of </a:t>
            </a:r>
            <a:r>
              <a:rPr lang="en-GB" sz="1600" b="1" i="0" u="none" strike="noStrike" kern="1200" cap="none" spc="0" baseline="0" dirty="0">
                <a:solidFill>
                  <a:srgbClr val="00B050"/>
                </a:solidFill>
                <a:uFillTx/>
                <a:latin typeface="Century Gothic"/>
                <a:ea typeface="Open Sans Light" pitchFamily="34"/>
                <a:cs typeface="Open Sans Light" pitchFamily="34"/>
              </a:rPr>
              <a:t>tropic</a:t>
            </a:r>
            <a:r>
              <a:rPr lang="en-GB" sz="1600" b="0" i="0" u="none" strike="noStrike" kern="1200" cap="none" spc="0" baseline="0" dirty="0">
                <a:solidFill>
                  <a:srgbClr val="00B050"/>
                </a:solidFill>
                <a:uFillTx/>
                <a:latin typeface="Century Gothic"/>
                <a:ea typeface="Open Sans Light" pitchFamily="34"/>
                <a:cs typeface="Open Sans Light" pitchFamily="34"/>
              </a:rPr>
              <a:t> </a:t>
            </a:r>
            <a:r>
              <a:rPr lang="en-GB" sz="1600" dirty="0">
                <a:solidFill>
                  <a:srgbClr val="00B050"/>
                </a:solidFill>
                <a:latin typeface="Century Gothic"/>
                <a:ea typeface="Open Sans Light" pitchFamily="34"/>
                <a:cs typeface="Open Sans Light" pitchFamily="34"/>
              </a:rPr>
              <a:t>conditions </a:t>
            </a:r>
          </a:p>
          <a:p>
            <a:pPr marL="0" marR="0" lvl="0" indent="0" algn="r" defTabSz="1087633" rtl="0" fontAlgn="auto" hangingPunct="1">
              <a:lnSpc>
                <a:spcPts val="1800"/>
              </a:lnSpc>
              <a:spcBef>
                <a:spcPts val="4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dirty="0">
                <a:solidFill>
                  <a:srgbClr val="00B050"/>
                </a:solidFill>
                <a:latin typeface="Century Gothic"/>
                <a:ea typeface="Open Sans Light" pitchFamily="34"/>
                <a:cs typeface="Open Sans Light" pitchFamily="34"/>
              </a:rPr>
              <a:t>(tissue, method, disease, …)</a:t>
            </a:r>
          </a:p>
          <a:p>
            <a:pPr marL="0" marR="0" lvl="0" indent="0" algn="r" defTabSz="1087633" rtl="0" fontAlgn="auto" hangingPunct="1">
              <a:lnSpc>
                <a:spcPts val="1800"/>
              </a:lnSpc>
              <a:spcBef>
                <a:spcPts val="4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dirty="0">
              <a:solidFill>
                <a:srgbClr val="00B050"/>
              </a:solidFill>
              <a:latin typeface="Century Gothic"/>
              <a:ea typeface="Open Sans Light" pitchFamily="34"/>
              <a:cs typeface="Open Sans Light" pitchFamily="34"/>
            </a:endParaRPr>
          </a:p>
          <a:p>
            <a:pPr marL="0" marR="0" lvl="0" indent="0" algn="r" defTabSz="1087633" rtl="0" fontAlgn="auto" hangingPunct="1">
              <a:lnSpc>
                <a:spcPts val="1800"/>
              </a:lnSpc>
              <a:spcBef>
                <a:spcPts val="4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dirty="0" err="1">
                <a:solidFill>
                  <a:srgbClr val="00B050"/>
                </a:solidFill>
                <a:latin typeface="Century Gothic"/>
                <a:ea typeface="Open Sans Light" pitchFamily="34"/>
                <a:cs typeface="Open Sans Light" pitchFamily="34"/>
              </a:rPr>
              <a:t>Spatio</a:t>
            </a:r>
            <a:r>
              <a:rPr lang="en-GB" sz="1600" b="1" dirty="0">
                <a:solidFill>
                  <a:srgbClr val="00B050"/>
                </a:solidFill>
                <a:latin typeface="Century Gothic"/>
                <a:ea typeface="Open Sans Light" pitchFamily="34"/>
                <a:cs typeface="Open Sans Light" pitchFamily="34"/>
              </a:rPr>
              <a:t>-</a:t>
            </a:r>
            <a:r>
              <a:rPr lang="en-GB" sz="1600" dirty="0">
                <a:solidFill>
                  <a:srgbClr val="00B050"/>
                </a:solidFill>
                <a:latin typeface="Century Gothic"/>
                <a:ea typeface="Open Sans Light" pitchFamily="34"/>
                <a:cs typeface="Open Sans Light" pitchFamily="34"/>
              </a:rPr>
              <a:t>(temporal) resolution</a:t>
            </a:r>
          </a:p>
          <a:p>
            <a:pPr marL="0" marR="0" lvl="0" indent="0" algn="r" defTabSz="1087633" rtl="0" fontAlgn="auto" hangingPunct="1">
              <a:lnSpc>
                <a:spcPts val="1800"/>
              </a:lnSpc>
              <a:spcBef>
                <a:spcPts val="4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00B050"/>
              </a:solidFill>
              <a:uFillTx/>
              <a:latin typeface="Century Gothic"/>
              <a:ea typeface="Open Sans Light" pitchFamily="34"/>
              <a:cs typeface="Open Sans Light" pitchFamily="34"/>
            </a:endParaRPr>
          </a:p>
          <a:p>
            <a:pPr marL="0" marR="0" lvl="0" indent="0" algn="r" defTabSz="1087633" rtl="0" fontAlgn="auto" hangingPunct="1">
              <a:lnSpc>
                <a:spcPts val="1800"/>
              </a:lnSpc>
              <a:spcBef>
                <a:spcPts val="4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dirty="0">
                <a:solidFill>
                  <a:srgbClr val="00B050"/>
                </a:solidFill>
                <a:latin typeface="Century Gothic"/>
                <a:ea typeface="Open Sans Light" pitchFamily="34"/>
                <a:cs typeface="Open Sans Light" pitchFamily="34"/>
              </a:rPr>
              <a:t>Hierarchical structure: </a:t>
            </a:r>
            <a:r>
              <a:rPr lang="en-GB" sz="1600" dirty="0">
                <a:solidFill>
                  <a:srgbClr val="00B050"/>
                </a:solidFill>
                <a:latin typeface="Century Gothic"/>
                <a:ea typeface="Open Sans Light" pitchFamily="34"/>
                <a:cs typeface="Open Sans Light" pitchFamily="34"/>
              </a:rPr>
              <a:t>trade-off between coarse or fine-grained representation. </a:t>
            </a:r>
            <a:endParaRPr lang="en-GB" sz="1600" b="0" i="0" u="none" strike="noStrike" kern="1200" cap="none" spc="0" baseline="0" dirty="0">
              <a:solidFill>
                <a:srgbClr val="00B050"/>
              </a:solidFill>
              <a:uFillTx/>
              <a:latin typeface="Century Gothic"/>
              <a:ea typeface="Open Sans Light" pitchFamily="34"/>
              <a:cs typeface="Open Sans Light" pitchFamily="34"/>
            </a:endParaRP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0C998AE6-0D91-E02D-3556-9DAD2974C2F6}"/>
              </a:ext>
            </a:extLst>
          </p:cNvPr>
          <p:cNvSpPr txBox="1"/>
          <p:nvPr/>
        </p:nvSpPr>
        <p:spPr>
          <a:xfrm>
            <a:off x="9355243" y="1675382"/>
            <a:ext cx="2813591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0" u="none" strike="noStrike" kern="1200" cap="none" spc="0" baseline="0" dirty="0">
                <a:solidFill>
                  <a:srgbClr val="44546A"/>
                </a:solidFill>
                <a:uFillTx/>
                <a:latin typeface="Century Gothic"/>
                <a:cs typeface="Arial" pitchFamily="34"/>
              </a:rPr>
              <a:t>Environmental variation</a:t>
            </a:r>
          </a:p>
        </p:txBody>
      </p:sp>
      <p:sp>
        <p:nvSpPr>
          <p:cNvPr id="22" name="Freeform 32">
            <a:extLst>
              <a:ext uri="{FF2B5EF4-FFF2-40B4-BE49-F238E27FC236}">
                <a16:creationId xmlns:a16="http://schemas.microsoft.com/office/drawing/2014/main" id="{40B703AC-A78A-6301-1458-62805E433228}"/>
              </a:ext>
            </a:extLst>
          </p:cNvPr>
          <p:cNvSpPr/>
          <p:nvPr/>
        </p:nvSpPr>
        <p:spPr>
          <a:xfrm>
            <a:off x="5010326" y="2745184"/>
            <a:ext cx="780321" cy="1269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181"/>
              <a:gd name="f7" fmla="val 1923"/>
              <a:gd name="f8" fmla="val 590"/>
              <a:gd name="f9" fmla="val 934"/>
              <a:gd name="f10" fmla="val 424"/>
              <a:gd name="f11" fmla="val 289"/>
              <a:gd name="f12" fmla="val 799"/>
              <a:gd name="f13" fmla="val 633"/>
              <a:gd name="f14" fmla="val 467"/>
              <a:gd name="f15" fmla="val 332"/>
              <a:gd name="f16" fmla="val 756"/>
              <a:gd name="f17" fmla="val 891"/>
              <a:gd name="f18" fmla="val 265"/>
              <a:gd name="f19" fmla="val 915"/>
              <a:gd name="f20" fmla="val 1922"/>
              <a:gd name="f21" fmla="val 1180"/>
              <a:gd name="f22" fmla="+- 0 0 -90"/>
              <a:gd name="f23" fmla="*/ f3 1 1181"/>
              <a:gd name="f24" fmla="*/ f4 1 1923"/>
              <a:gd name="f25" fmla="+- f7 0 f5"/>
              <a:gd name="f26" fmla="+- f6 0 f5"/>
              <a:gd name="f27" fmla="*/ f22 f0 1"/>
              <a:gd name="f28" fmla="*/ f26 1 1181"/>
              <a:gd name="f29" fmla="*/ f25 1 1923"/>
              <a:gd name="f30" fmla="*/ 590 f26 1"/>
              <a:gd name="f31" fmla="*/ 934 f25 1"/>
              <a:gd name="f32" fmla="*/ 289 f26 1"/>
              <a:gd name="f33" fmla="*/ 633 f25 1"/>
              <a:gd name="f34" fmla="*/ 332 f25 1"/>
              <a:gd name="f35" fmla="*/ 891 f26 1"/>
              <a:gd name="f36" fmla="*/ 0 f25 1"/>
              <a:gd name="f37" fmla="*/ 0 f26 1"/>
              <a:gd name="f38" fmla="*/ 590 f25 1"/>
              <a:gd name="f39" fmla="*/ 1922 f25 1"/>
              <a:gd name="f40" fmla="*/ 1180 f26 1"/>
              <a:gd name="f41" fmla="*/ f27 1 f2"/>
              <a:gd name="f42" fmla="*/ f30 1 1181"/>
              <a:gd name="f43" fmla="*/ f31 1 1923"/>
              <a:gd name="f44" fmla="*/ f32 1 1181"/>
              <a:gd name="f45" fmla="*/ f33 1 1923"/>
              <a:gd name="f46" fmla="*/ f34 1 1923"/>
              <a:gd name="f47" fmla="*/ f35 1 1181"/>
              <a:gd name="f48" fmla="*/ f36 1 1923"/>
              <a:gd name="f49" fmla="*/ f37 1 1181"/>
              <a:gd name="f50" fmla="*/ f38 1 1923"/>
              <a:gd name="f51" fmla="*/ f39 1 1923"/>
              <a:gd name="f52" fmla="*/ f40 1 1181"/>
              <a:gd name="f53" fmla="*/ 0 1 f28"/>
              <a:gd name="f54" fmla="*/ f6 1 f28"/>
              <a:gd name="f55" fmla="*/ 0 1 f29"/>
              <a:gd name="f56" fmla="*/ f7 1 f29"/>
              <a:gd name="f57" fmla="+- f41 0 f1"/>
              <a:gd name="f58" fmla="*/ f42 1 f28"/>
              <a:gd name="f59" fmla="*/ f43 1 f29"/>
              <a:gd name="f60" fmla="*/ f44 1 f28"/>
              <a:gd name="f61" fmla="*/ f45 1 f29"/>
              <a:gd name="f62" fmla="*/ f46 1 f29"/>
              <a:gd name="f63" fmla="*/ f47 1 f28"/>
              <a:gd name="f64" fmla="*/ f48 1 f29"/>
              <a:gd name="f65" fmla="*/ f49 1 f28"/>
              <a:gd name="f66" fmla="*/ f50 1 f29"/>
              <a:gd name="f67" fmla="*/ f51 1 f29"/>
              <a:gd name="f68" fmla="*/ f52 1 f28"/>
              <a:gd name="f69" fmla="*/ f53 f23 1"/>
              <a:gd name="f70" fmla="*/ f54 f23 1"/>
              <a:gd name="f71" fmla="*/ f56 f24 1"/>
              <a:gd name="f72" fmla="*/ f55 f24 1"/>
              <a:gd name="f73" fmla="*/ f58 f23 1"/>
              <a:gd name="f74" fmla="*/ f59 f24 1"/>
              <a:gd name="f75" fmla="*/ f60 f23 1"/>
              <a:gd name="f76" fmla="*/ f61 f24 1"/>
              <a:gd name="f77" fmla="*/ f62 f24 1"/>
              <a:gd name="f78" fmla="*/ f63 f23 1"/>
              <a:gd name="f79" fmla="*/ f64 f24 1"/>
              <a:gd name="f80" fmla="*/ f65 f23 1"/>
              <a:gd name="f81" fmla="*/ f66 f24 1"/>
              <a:gd name="f82" fmla="*/ f67 f24 1"/>
              <a:gd name="f83" fmla="*/ f68 f2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7">
                <a:pos x="f73" y="f74"/>
              </a:cxn>
              <a:cxn ang="f57">
                <a:pos x="f73" y="f74"/>
              </a:cxn>
              <a:cxn ang="f57">
                <a:pos x="f75" y="f76"/>
              </a:cxn>
              <a:cxn ang="f57">
                <a:pos x="f75" y="f76"/>
              </a:cxn>
              <a:cxn ang="f57">
                <a:pos x="f73" y="f77"/>
              </a:cxn>
              <a:cxn ang="f57">
                <a:pos x="f73" y="f77"/>
              </a:cxn>
              <a:cxn ang="f57">
                <a:pos x="f78" y="f76"/>
              </a:cxn>
              <a:cxn ang="f57">
                <a:pos x="f78" y="f76"/>
              </a:cxn>
              <a:cxn ang="f57">
                <a:pos x="f73" y="f74"/>
              </a:cxn>
              <a:cxn ang="f57">
                <a:pos x="f73" y="f79"/>
              </a:cxn>
              <a:cxn ang="f57">
                <a:pos x="f73" y="f79"/>
              </a:cxn>
              <a:cxn ang="f57">
                <a:pos x="f80" y="f81"/>
              </a:cxn>
              <a:cxn ang="f57">
                <a:pos x="f80" y="f81"/>
              </a:cxn>
              <a:cxn ang="f57">
                <a:pos x="f73" y="f82"/>
              </a:cxn>
              <a:cxn ang="f57">
                <a:pos x="f73" y="f82"/>
              </a:cxn>
              <a:cxn ang="f57">
                <a:pos x="f83" y="f81"/>
              </a:cxn>
              <a:cxn ang="f57">
                <a:pos x="f83" y="f81"/>
              </a:cxn>
              <a:cxn ang="f57">
                <a:pos x="f73" y="f79"/>
              </a:cxn>
            </a:cxnLst>
            <a:rect l="f69" t="f72" r="f70" b="f71"/>
            <a:pathLst>
              <a:path w="1181" h="1923">
                <a:moveTo>
                  <a:pt x="f8" y="f9"/>
                </a:moveTo>
                <a:lnTo>
                  <a:pt x="f8" y="f9"/>
                </a:lnTo>
                <a:cubicBezTo>
                  <a:pt x="f10" y="f9"/>
                  <a:pt x="f11" y="f12"/>
                  <a:pt x="f11" y="f13"/>
                </a:cubicBezTo>
                <a:lnTo>
                  <a:pt x="f11" y="f13"/>
                </a:lnTo>
                <a:cubicBezTo>
                  <a:pt x="f11" y="f14"/>
                  <a:pt x="f10" y="f15"/>
                  <a:pt x="f8" y="f15"/>
                </a:cubicBezTo>
                <a:lnTo>
                  <a:pt x="f8" y="f15"/>
                </a:lnTo>
                <a:cubicBezTo>
                  <a:pt x="f16" y="f15"/>
                  <a:pt x="f17" y="f14"/>
                  <a:pt x="f17" y="f13"/>
                </a:cubicBezTo>
                <a:lnTo>
                  <a:pt x="f17" y="f13"/>
                </a:lnTo>
                <a:cubicBezTo>
                  <a:pt x="f17" y="f12"/>
                  <a:pt x="f16" y="f9"/>
                  <a:pt x="f8" y="f9"/>
                </a:cubicBezTo>
                <a:close/>
                <a:moveTo>
                  <a:pt x="f8" y="f5"/>
                </a:moveTo>
                <a:lnTo>
                  <a:pt x="f8" y="f5"/>
                </a:lnTo>
                <a:cubicBezTo>
                  <a:pt x="f18" y="f5"/>
                  <a:pt x="f5" y="f18"/>
                  <a:pt x="f5" y="f8"/>
                </a:cubicBezTo>
                <a:lnTo>
                  <a:pt x="f5" y="f8"/>
                </a:lnTo>
                <a:cubicBezTo>
                  <a:pt x="f5" y="f19"/>
                  <a:pt x="f8" y="f20"/>
                  <a:pt x="f8" y="f20"/>
                </a:cubicBezTo>
                <a:lnTo>
                  <a:pt x="f8" y="f20"/>
                </a:lnTo>
                <a:cubicBezTo>
                  <a:pt x="f8" y="f20"/>
                  <a:pt x="f21" y="f19"/>
                  <a:pt x="f21" y="f8"/>
                </a:cubicBezTo>
                <a:lnTo>
                  <a:pt x="f21" y="f8"/>
                </a:lnTo>
                <a:cubicBezTo>
                  <a:pt x="f21" y="f18"/>
                  <a:pt x="f19" y="f5"/>
                  <a:pt x="f8" y="f5"/>
                </a:cubicBezTo>
                <a:close/>
              </a:path>
            </a:pathLst>
          </a:custGeom>
          <a:solidFill>
            <a:srgbClr val="FFFF00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66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23" name="Freeform 32">
            <a:extLst>
              <a:ext uri="{FF2B5EF4-FFF2-40B4-BE49-F238E27FC236}">
                <a16:creationId xmlns:a16="http://schemas.microsoft.com/office/drawing/2014/main" id="{7ECF2AE9-C001-8294-90A7-F0E801398E1B}"/>
              </a:ext>
            </a:extLst>
          </p:cNvPr>
          <p:cNvSpPr/>
          <p:nvPr/>
        </p:nvSpPr>
        <p:spPr>
          <a:xfrm>
            <a:off x="4201832" y="358490"/>
            <a:ext cx="780321" cy="1269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181"/>
              <a:gd name="f7" fmla="val 1923"/>
              <a:gd name="f8" fmla="val 590"/>
              <a:gd name="f9" fmla="val 934"/>
              <a:gd name="f10" fmla="val 424"/>
              <a:gd name="f11" fmla="val 289"/>
              <a:gd name="f12" fmla="val 799"/>
              <a:gd name="f13" fmla="val 633"/>
              <a:gd name="f14" fmla="val 467"/>
              <a:gd name="f15" fmla="val 332"/>
              <a:gd name="f16" fmla="val 756"/>
              <a:gd name="f17" fmla="val 891"/>
              <a:gd name="f18" fmla="val 265"/>
              <a:gd name="f19" fmla="val 915"/>
              <a:gd name="f20" fmla="val 1922"/>
              <a:gd name="f21" fmla="val 1180"/>
              <a:gd name="f22" fmla="+- 0 0 -90"/>
              <a:gd name="f23" fmla="*/ f3 1 1181"/>
              <a:gd name="f24" fmla="*/ f4 1 1923"/>
              <a:gd name="f25" fmla="+- f7 0 f5"/>
              <a:gd name="f26" fmla="+- f6 0 f5"/>
              <a:gd name="f27" fmla="*/ f22 f0 1"/>
              <a:gd name="f28" fmla="*/ f26 1 1181"/>
              <a:gd name="f29" fmla="*/ f25 1 1923"/>
              <a:gd name="f30" fmla="*/ 590 f26 1"/>
              <a:gd name="f31" fmla="*/ 934 f25 1"/>
              <a:gd name="f32" fmla="*/ 289 f26 1"/>
              <a:gd name="f33" fmla="*/ 633 f25 1"/>
              <a:gd name="f34" fmla="*/ 332 f25 1"/>
              <a:gd name="f35" fmla="*/ 891 f26 1"/>
              <a:gd name="f36" fmla="*/ 0 f25 1"/>
              <a:gd name="f37" fmla="*/ 0 f26 1"/>
              <a:gd name="f38" fmla="*/ 590 f25 1"/>
              <a:gd name="f39" fmla="*/ 1922 f25 1"/>
              <a:gd name="f40" fmla="*/ 1180 f26 1"/>
              <a:gd name="f41" fmla="*/ f27 1 f2"/>
              <a:gd name="f42" fmla="*/ f30 1 1181"/>
              <a:gd name="f43" fmla="*/ f31 1 1923"/>
              <a:gd name="f44" fmla="*/ f32 1 1181"/>
              <a:gd name="f45" fmla="*/ f33 1 1923"/>
              <a:gd name="f46" fmla="*/ f34 1 1923"/>
              <a:gd name="f47" fmla="*/ f35 1 1181"/>
              <a:gd name="f48" fmla="*/ f36 1 1923"/>
              <a:gd name="f49" fmla="*/ f37 1 1181"/>
              <a:gd name="f50" fmla="*/ f38 1 1923"/>
              <a:gd name="f51" fmla="*/ f39 1 1923"/>
              <a:gd name="f52" fmla="*/ f40 1 1181"/>
              <a:gd name="f53" fmla="*/ 0 1 f28"/>
              <a:gd name="f54" fmla="*/ f6 1 f28"/>
              <a:gd name="f55" fmla="*/ 0 1 f29"/>
              <a:gd name="f56" fmla="*/ f7 1 f29"/>
              <a:gd name="f57" fmla="+- f41 0 f1"/>
              <a:gd name="f58" fmla="*/ f42 1 f28"/>
              <a:gd name="f59" fmla="*/ f43 1 f29"/>
              <a:gd name="f60" fmla="*/ f44 1 f28"/>
              <a:gd name="f61" fmla="*/ f45 1 f29"/>
              <a:gd name="f62" fmla="*/ f46 1 f29"/>
              <a:gd name="f63" fmla="*/ f47 1 f28"/>
              <a:gd name="f64" fmla="*/ f48 1 f29"/>
              <a:gd name="f65" fmla="*/ f49 1 f28"/>
              <a:gd name="f66" fmla="*/ f50 1 f29"/>
              <a:gd name="f67" fmla="*/ f51 1 f29"/>
              <a:gd name="f68" fmla="*/ f52 1 f28"/>
              <a:gd name="f69" fmla="*/ f53 f23 1"/>
              <a:gd name="f70" fmla="*/ f54 f23 1"/>
              <a:gd name="f71" fmla="*/ f56 f24 1"/>
              <a:gd name="f72" fmla="*/ f55 f24 1"/>
              <a:gd name="f73" fmla="*/ f58 f23 1"/>
              <a:gd name="f74" fmla="*/ f59 f24 1"/>
              <a:gd name="f75" fmla="*/ f60 f23 1"/>
              <a:gd name="f76" fmla="*/ f61 f24 1"/>
              <a:gd name="f77" fmla="*/ f62 f24 1"/>
              <a:gd name="f78" fmla="*/ f63 f23 1"/>
              <a:gd name="f79" fmla="*/ f64 f24 1"/>
              <a:gd name="f80" fmla="*/ f65 f23 1"/>
              <a:gd name="f81" fmla="*/ f66 f24 1"/>
              <a:gd name="f82" fmla="*/ f67 f24 1"/>
              <a:gd name="f83" fmla="*/ f68 f2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7">
                <a:pos x="f73" y="f74"/>
              </a:cxn>
              <a:cxn ang="f57">
                <a:pos x="f73" y="f74"/>
              </a:cxn>
              <a:cxn ang="f57">
                <a:pos x="f75" y="f76"/>
              </a:cxn>
              <a:cxn ang="f57">
                <a:pos x="f75" y="f76"/>
              </a:cxn>
              <a:cxn ang="f57">
                <a:pos x="f73" y="f77"/>
              </a:cxn>
              <a:cxn ang="f57">
                <a:pos x="f73" y="f77"/>
              </a:cxn>
              <a:cxn ang="f57">
                <a:pos x="f78" y="f76"/>
              </a:cxn>
              <a:cxn ang="f57">
                <a:pos x="f78" y="f76"/>
              </a:cxn>
              <a:cxn ang="f57">
                <a:pos x="f73" y="f74"/>
              </a:cxn>
              <a:cxn ang="f57">
                <a:pos x="f73" y="f79"/>
              </a:cxn>
              <a:cxn ang="f57">
                <a:pos x="f73" y="f79"/>
              </a:cxn>
              <a:cxn ang="f57">
                <a:pos x="f80" y="f81"/>
              </a:cxn>
              <a:cxn ang="f57">
                <a:pos x="f80" y="f81"/>
              </a:cxn>
              <a:cxn ang="f57">
                <a:pos x="f73" y="f82"/>
              </a:cxn>
              <a:cxn ang="f57">
                <a:pos x="f73" y="f82"/>
              </a:cxn>
              <a:cxn ang="f57">
                <a:pos x="f83" y="f81"/>
              </a:cxn>
              <a:cxn ang="f57">
                <a:pos x="f83" y="f81"/>
              </a:cxn>
              <a:cxn ang="f57">
                <a:pos x="f73" y="f79"/>
              </a:cxn>
            </a:cxnLst>
            <a:rect l="f69" t="f72" r="f70" b="f71"/>
            <a:pathLst>
              <a:path w="1181" h="1923">
                <a:moveTo>
                  <a:pt x="f8" y="f9"/>
                </a:moveTo>
                <a:lnTo>
                  <a:pt x="f8" y="f9"/>
                </a:lnTo>
                <a:cubicBezTo>
                  <a:pt x="f10" y="f9"/>
                  <a:pt x="f11" y="f12"/>
                  <a:pt x="f11" y="f13"/>
                </a:cubicBezTo>
                <a:lnTo>
                  <a:pt x="f11" y="f13"/>
                </a:lnTo>
                <a:cubicBezTo>
                  <a:pt x="f11" y="f14"/>
                  <a:pt x="f10" y="f15"/>
                  <a:pt x="f8" y="f15"/>
                </a:cubicBezTo>
                <a:lnTo>
                  <a:pt x="f8" y="f15"/>
                </a:lnTo>
                <a:cubicBezTo>
                  <a:pt x="f16" y="f15"/>
                  <a:pt x="f17" y="f14"/>
                  <a:pt x="f17" y="f13"/>
                </a:cubicBezTo>
                <a:lnTo>
                  <a:pt x="f17" y="f13"/>
                </a:lnTo>
                <a:cubicBezTo>
                  <a:pt x="f17" y="f12"/>
                  <a:pt x="f16" y="f9"/>
                  <a:pt x="f8" y="f9"/>
                </a:cubicBezTo>
                <a:close/>
                <a:moveTo>
                  <a:pt x="f8" y="f5"/>
                </a:moveTo>
                <a:lnTo>
                  <a:pt x="f8" y="f5"/>
                </a:lnTo>
                <a:cubicBezTo>
                  <a:pt x="f18" y="f5"/>
                  <a:pt x="f5" y="f18"/>
                  <a:pt x="f5" y="f8"/>
                </a:cubicBezTo>
                <a:lnTo>
                  <a:pt x="f5" y="f8"/>
                </a:lnTo>
                <a:cubicBezTo>
                  <a:pt x="f5" y="f19"/>
                  <a:pt x="f8" y="f20"/>
                  <a:pt x="f8" y="f20"/>
                </a:cubicBezTo>
                <a:lnTo>
                  <a:pt x="f8" y="f20"/>
                </a:lnTo>
                <a:cubicBezTo>
                  <a:pt x="f8" y="f20"/>
                  <a:pt x="f21" y="f19"/>
                  <a:pt x="f21" y="f8"/>
                </a:cubicBezTo>
                <a:lnTo>
                  <a:pt x="f21" y="f8"/>
                </a:lnTo>
                <a:cubicBezTo>
                  <a:pt x="f21" y="f18"/>
                  <a:pt x="f19" y="f5"/>
                  <a:pt x="f8" y="f5"/>
                </a:cubicBezTo>
                <a:close/>
              </a:path>
            </a:pathLst>
          </a:custGeom>
          <a:solidFill>
            <a:srgbClr val="0070C0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66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24" name="TextBox 27">
            <a:extLst>
              <a:ext uri="{FF2B5EF4-FFF2-40B4-BE49-F238E27FC236}">
                <a16:creationId xmlns:a16="http://schemas.microsoft.com/office/drawing/2014/main" id="{00EA2EA5-4D9E-B794-D09F-F44572428674}"/>
              </a:ext>
            </a:extLst>
          </p:cNvPr>
          <p:cNvSpPr txBox="1"/>
          <p:nvPr/>
        </p:nvSpPr>
        <p:spPr>
          <a:xfrm>
            <a:off x="406328" y="769845"/>
            <a:ext cx="3020379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0" u="none" strike="noStrike" kern="1200" cap="none" spc="0" baseline="0">
                <a:solidFill>
                  <a:srgbClr val="44546A"/>
                </a:solidFill>
                <a:uFillTx/>
                <a:latin typeface="Century Gothic"/>
                <a:cs typeface="Arial" pitchFamily="34"/>
              </a:rPr>
              <a:t>Robust generative model</a:t>
            </a:r>
            <a:endParaRPr lang="en-US" b="1" i="0" u="none" strike="noStrike" kern="1200" cap="none" spc="0" baseline="0" dirty="0">
              <a:solidFill>
                <a:srgbClr val="44546A"/>
              </a:solidFill>
              <a:uFillTx/>
              <a:latin typeface="Century Gothic"/>
              <a:cs typeface="Arial" pitchFamily="34"/>
            </a:endParaRP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0BF07949-3BD8-C202-8C84-970E4C5A4ADF}"/>
              </a:ext>
            </a:extLst>
          </p:cNvPr>
          <p:cNvSpPr/>
          <p:nvPr/>
        </p:nvSpPr>
        <p:spPr>
          <a:xfrm>
            <a:off x="-19274" y="1085788"/>
            <a:ext cx="4321960" cy="15696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1200" cap="none" spc="0" baseline="0" dirty="0">
                <a:solidFill>
                  <a:srgbClr val="0070C0"/>
                </a:solidFill>
                <a:uFillTx/>
                <a:latin typeface="Century Gothic"/>
              </a:rPr>
              <a:t> </a:t>
            </a:r>
            <a:r>
              <a:rPr lang="en-GB" sz="1600" b="0" i="1" u="none" strike="noStrike" kern="1200" cap="none" spc="0" baseline="0" dirty="0">
                <a:solidFill>
                  <a:srgbClr val="0070C0"/>
                </a:solidFill>
                <a:uFillTx/>
                <a:latin typeface="Century Gothic"/>
              </a:rPr>
              <a:t>p-</a:t>
            </a:r>
            <a:r>
              <a:rPr lang="en-GB" sz="1600" b="0" u="none" strike="noStrike" kern="1200" cap="none" spc="0" baseline="0" dirty="0">
                <a:solidFill>
                  <a:srgbClr val="0070C0"/>
                </a:solidFill>
                <a:uFillTx/>
                <a:latin typeface="Century Gothic"/>
              </a:rPr>
              <a:t>values and statistical tests for </a:t>
            </a:r>
            <a:r>
              <a:rPr lang="en-GB" sz="1600" b="1" u="none" strike="noStrike" kern="1200" cap="none" spc="0" baseline="0" dirty="0">
                <a:solidFill>
                  <a:srgbClr val="0070C0"/>
                </a:solidFill>
                <a:uFillTx/>
                <a:latin typeface="Century Gothic"/>
              </a:rPr>
              <a:t>compositional data </a:t>
            </a:r>
            <a:r>
              <a:rPr lang="en-GB" sz="1600" u="none" strike="noStrike" kern="1200" cap="none" spc="0" baseline="0" dirty="0">
                <a:solidFill>
                  <a:srgbClr val="0070C0"/>
                </a:solidFill>
                <a:uFillTx/>
                <a:latin typeface="Century Gothic"/>
              </a:rPr>
              <a:t>and </a:t>
            </a:r>
            <a:r>
              <a:rPr lang="en-GB" sz="1600" dirty="0">
                <a:solidFill>
                  <a:srgbClr val="0070C0"/>
                </a:solidFill>
                <a:latin typeface="Century Gothic"/>
              </a:rPr>
              <a:t>population levels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dirty="0">
              <a:solidFill>
                <a:srgbClr val="0070C0"/>
              </a:solidFill>
              <a:latin typeface="Century Gothic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u="none" strike="noStrike" kern="1200" cap="none" spc="0" baseline="0" dirty="0">
                <a:solidFill>
                  <a:srgbClr val="0070C0"/>
                </a:solidFill>
                <a:uFillTx/>
                <a:latin typeface="Century Gothic"/>
              </a:rPr>
              <a:t>Distributions closer to intrinsic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dirty="0">
                <a:solidFill>
                  <a:srgbClr val="0070C0"/>
                </a:solidFill>
                <a:latin typeface="Century Gothic"/>
              </a:rPr>
              <a:t>d</a:t>
            </a:r>
            <a:r>
              <a:rPr lang="en-GB" sz="1600" b="0" u="none" strike="noStrike" kern="1200" cap="none" spc="0" baseline="0" dirty="0">
                <a:solidFill>
                  <a:srgbClr val="0070C0"/>
                </a:solidFill>
                <a:uFillTx/>
                <a:latin typeface="Century Gothic"/>
              </a:rPr>
              <a:t>iscrete nature of transcriptomic</a:t>
            </a:r>
            <a:endParaRPr lang="en-GB" sz="1600" dirty="0">
              <a:solidFill>
                <a:srgbClr val="0070C0"/>
              </a:solidFill>
              <a:latin typeface="Century Gothic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u="none" strike="noStrike" kern="1200" cap="none" spc="0" baseline="0" dirty="0">
              <a:solidFill>
                <a:srgbClr val="0070C0"/>
              </a:solidFill>
              <a:uFillTx/>
              <a:latin typeface="Century Gothic"/>
            </a:endParaRPr>
          </a:p>
        </p:txBody>
      </p:sp>
      <p:sp>
        <p:nvSpPr>
          <p:cNvPr id="26" name="Freeform 32">
            <a:extLst>
              <a:ext uri="{FF2B5EF4-FFF2-40B4-BE49-F238E27FC236}">
                <a16:creationId xmlns:a16="http://schemas.microsoft.com/office/drawing/2014/main" id="{CF31F2D7-A346-1AF1-DDC3-7695A9713D58}"/>
              </a:ext>
            </a:extLst>
          </p:cNvPr>
          <p:cNvSpPr/>
          <p:nvPr/>
        </p:nvSpPr>
        <p:spPr>
          <a:xfrm>
            <a:off x="1639921" y="3995955"/>
            <a:ext cx="780321" cy="12694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181"/>
              <a:gd name="f7" fmla="val 1923"/>
              <a:gd name="f8" fmla="val 590"/>
              <a:gd name="f9" fmla="val 934"/>
              <a:gd name="f10" fmla="val 424"/>
              <a:gd name="f11" fmla="val 289"/>
              <a:gd name="f12" fmla="val 799"/>
              <a:gd name="f13" fmla="val 633"/>
              <a:gd name="f14" fmla="val 467"/>
              <a:gd name="f15" fmla="val 332"/>
              <a:gd name="f16" fmla="val 756"/>
              <a:gd name="f17" fmla="val 891"/>
              <a:gd name="f18" fmla="val 265"/>
              <a:gd name="f19" fmla="val 915"/>
              <a:gd name="f20" fmla="val 1922"/>
              <a:gd name="f21" fmla="val 1180"/>
              <a:gd name="f22" fmla="+- 0 0 -90"/>
              <a:gd name="f23" fmla="*/ f3 1 1181"/>
              <a:gd name="f24" fmla="*/ f4 1 1923"/>
              <a:gd name="f25" fmla="+- f7 0 f5"/>
              <a:gd name="f26" fmla="+- f6 0 f5"/>
              <a:gd name="f27" fmla="*/ f22 f0 1"/>
              <a:gd name="f28" fmla="*/ f26 1 1181"/>
              <a:gd name="f29" fmla="*/ f25 1 1923"/>
              <a:gd name="f30" fmla="*/ 590 f26 1"/>
              <a:gd name="f31" fmla="*/ 934 f25 1"/>
              <a:gd name="f32" fmla="*/ 289 f26 1"/>
              <a:gd name="f33" fmla="*/ 633 f25 1"/>
              <a:gd name="f34" fmla="*/ 332 f25 1"/>
              <a:gd name="f35" fmla="*/ 891 f26 1"/>
              <a:gd name="f36" fmla="*/ 0 f25 1"/>
              <a:gd name="f37" fmla="*/ 0 f26 1"/>
              <a:gd name="f38" fmla="*/ 590 f25 1"/>
              <a:gd name="f39" fmla="*/ 1922 f25 1"/>
              <a:gd name="f40" fmla="*/ 1180 f26 1"/>
              <a:gd name="f41" fmla="*/ f27 1 f2"/>
              <a:gd name="f42" fmla="*/ f30 1 1181"/>
              <a:gd name="f43" fmla="*/ f31 1 1923"/>
              <a:gd name="f44" fmla="*/ f32 1 1181"/>
              <a:gd name="f45" fmla="*/ f33 1 1923"/>
              <a:gd name="f46" fmla="*/ f34 1 1923"/>
              <a:gd name="f47" fmla="*/ f35 1 1181"/>
              <a:gd name="f48" fmla="*/ f36 1 1923"/>
              <a:gd name="f49" fmla="*/ f37 1 1181"/>
              <a:gd name="f50" fmla="*/ f38 1 1923"/>
              <a:gd name="f51" fmla="*/ f39 1 1923"/>
              <a:gd name="f52" fmla="*/ f40 1 1181"/>
              <a:gd name="f53" fmla="*/ 0 1 f28"/>
              <a:gd name="f54" fmla="*/ f6 1 f28"/>
              <a:gd name="f55" fmla="*/ 0 1 f29"/>
              <a:gd name="f56" fmla="*/ f7 1 f29"/>
              <a:gd name="f57" fmla="+- f41 0 f1"/>
              <a:gd name="f58" fmla="*/ f42 1 f28"/>
              <a:gd name="f59" fmla="*/ f43 1 f29"/>
              <a:gd name="f60" fmla="*/ f44 1 f28"/>
              <a:gd name="f61" fmla="*/ f45 1 f29"/>
              <a:gd name="f62" fmla="*/ f46 1 f29"/>
              <a:gd name="f63" fmla="*/ f47 1 f28"/>
              <a:gd name="f64" fmla="*/ f48 1 f29"/>
              <a:gd name="f65" fmla="*/ f49 1 f28"/>
              <a:gd name="f66" fmla="*/ f50 1 f29"/>
              <a:gd name="f67" fmla="*/ f51 1 f29"/>
              <a:gd name="f68" fmla="*/ f52 1 f28"/>
              <a:gd name="f69" fmla="*/ f53 f23 1"/>
              <a:gd name="f70" fmla="*/ f54 f23 1"/>
              <a:gd name="f71" fmla="*/ f56 f24 1"/>
              <a:gd name="f72" fmla="*/ f55 f24 1"/>
              <a:gd name="f73" fmla="*/ f58 f23 1"/>
              <a:gd name="f74" fmla="*/ f59 f24 1"/>
              <a:gd name="f75" fmla="*/ f60 f23 1"/>
              <a:gd name="f76" fmla="*/ f61 f24 1"/>
              <a:gd name="f77" fmla="*/ f62 f24 1"/>
              <a:gd name="f78" fmla="*/ f63 f23 1"/>
              <a:gd name="f79" fmla="*/ f64 f24 1"/>
              <a:gd name="f80" fmla="*/ f65 f23 1"/>
              <a:gd name="f81" fmla="*/ f66 f24 1"/>
              <a:gd name="f82" fmla="*/ f67 f24 1"/>
              <a:gd name="f83" fmla="*/ f68 f2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7">
                <a:pos x="f73" y="f74"/>
              </a:cxn>
              <a:cxn ang="f57">
                <a:pos x="f73" y="f74"/>
              </a:cxn>
              <a:cxn ang="f57">
                <a:pos x="f75" y="f76"/>
              </a:cxn>
              <a:cxn ang="f57">
                <a:pos x="f75" y="f76"/>
              </a:cxn>
              <a:cxn ang="f57">
                <a:pos x="f73" y="f77"/>
              </a:cxn>
              <a:cxn ang="f57">
                <a:pos x="f73" y="f77"/>
              </a:cxn>
              <a:cxn ang="f57">
                <a:pos x="f78" y="f76"/>
              </a:cxn>
              <a:cxn ang="f57">
                <a:pos x="f78" y="f76"/>
              </a:cxn>
              <a:cxn ang="f57">
                <a:pos x="f73" y="f74"/>
              </a:cxn>
              <a:cxn ang="f57">
                <a:pos x="f73" y="f79"/>
              </a:cxn>
              <a:cxn ang="f57">
                <a:pos x="f73" y="f79"/>
              </a:cxn>
              <a:cxn ang="f57">
                <a:pos x="f80" y="f81"/>
              </a:cxn>
              <a:cxn ang="f57">
                <a:pos x="f80" y="f81"/>
              </a:cxn>
              <a:cxn ang="f57">
                <a:pos x="f73" y="f82"/>
              </a:cxn>
              <a:cxn ang="f57">
                <a:pos x="f73" y="f82"/>
              </a:cxn>
              <a:cxn ang="f57">
                <a:pos x="f83" y="f81"/>
              </a:cxn>
              <a:cxn ang="f57">
                <a:pos x="f83" y="f81"/>
              </a:cxn>
              <a:cxn ang="f57">
                <a:pos x="f73" y="f79"/>
              </a:cxn>
            </a:cxnLst>
            <a:rect l="f69" t="f72" r="f70" b="f71"/>
            <a:pathLst>
              <a:path w="1181" h="1923">
                <a:moveTo>
                  <a:pt x="f8" y="f9"/>
                </a:moveTo>
                <a:lnTo>
                  <a:pt x="f8" y="f9"/>
                </a:lnTo>
                <a:cubicBezTo>
                  <a:pt x="f10" y="f9"/>
                  <a:pt x="f11" y="f12"/>
                  <a:pt x="f11" y="f13"/>
                </a:cubicBezTo>
                <a:lnTo>
                  <a:pt x="f11" y="f13"/>
                </a:lnTo>
                <a:cubicBezTo>
                  <a:pt x="f11" y="f14"/>
                  <a:pt x="f10" y="f15"/>
                  <a:pt x="f8" y="f15"/>
                </a:cubicBezTo>
                <a:lnTo>
                  <a:pt x="f8" y="f15"/>
                </a:lnTo>
                <a:cubicBezTo>
                  <a:pt x="f16" y="f15"/>
                  <a:pt x="f17" y="f14"/>
                  <a:pt x="f17" y="f13"/>
                </a:cubicBezTo>
                <a:lnTo>
                  <a:pt x="f17" y="f13"/>
                </a:lnTo>
                <a:cubicBezTo>
                  <a:pt x="f17" y="f12"/>
                  <a:pt x="f16" y="f9"/>
                  <a:pt x="f8" y="f9"/>
                </a:cubicBezTo>
                <a:close/>
                <a:moveTo>
                  <a:pt x="f8" y="f5"/>
                </a:moveTo>
                <a:lnTo>
                  <a:pt x="f8" y="f5"/>
                </a:lnTo>
                <a:cubicBezTo>
                  <a:pt x="f18" y="f5"/>
                  <a:pt x="f5" y="f18"/>
                  <a:pt x="f5" y="f8"/>
                </a:cubicBezTo>
                <a:lnTo>
                  <a:pt x="f5" y="f8"/>
                </a:lnTo>
                <a:cubicBezTo>
                  <a:pt x="f5" y="f19"/>
                  <a:pt x="f8" y="f20"/>
                  <a:pt x="f8" y="f20"/>
                </a:cubicBezTo>
                <a:lnTo>
                  <a:pt x="f8" y="f20"/>
                </a:lnTo>
                <a:cubicBezTo>
                  <a:pt x="f8" y="f20"/>
                  <a:pt x="f21" y="f19"/>
                  <a:pt x="f21" y="f8"/>
                </a:cubicBezTo>
                <a:lnTo>
                  <a:pt x="f21" y="f8"/>
                </a:lnTo>
                <a:cubicBezTo>
                  <a:pt x="f21" y="f18"/>
                  <a:pt x="f19" y="f5"/>
                  <a:pt x="f8" y="f5"/>
                </a:cubicBezTo>
                <a:close/>
              </a:path>
            </a:pathLst>
          </a:custGeom>
          <a:solidFill>
            <a:srgbClr val="FF0000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66" b="0" i="0" u="none" strike="noStrike" kern="1200" cap="none" spc="0" baseline="0">
              <a:solidFill>
                <a:srgbClr val="000000"/>
              </a:solidFill>
              <a:uFillTx/>
              <a:latin typeface="Century Gothic"/>
            </a:endParaRPr>
          </a:p>
        </p:txBody>
      </p:sp>
      <p:sp>
        <p:nvSpPr>
          <p:cNvPr id="27" name="TextBox 32">
            <a:extLst>
              <a:ext uri="{FF2B5EF4-FFF2-40B4-BE49-F238E27FC236}">
                <a16:creationId xmlns:a16="http://schemas.microsoft.com/office/drawing/2014/main" id="{5E6EBF71-C7B1-76B5-E4C0-D1670B9F16BB}"/>
              </a:ext>
            </a:extLst>
          </p:cNvPr>
          <p:cNvSpPr txBox="1"/>
          <p:nvPr/>
        </p:nvSpPr>
        <p:spPr>
          <a:xfrm>
            <a:off x="119475" y="2818204"/>
            <a:ext cx="2719014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0" u="none" strike="noStrike" kern="1200" cap="none" spc="0" baseline="0" dirty="0" err="1">
                <a:solidFill>
                  <a:srgbClr val="44546A"/>
                </a:solidFill>
                <a:uFillTx/>
                <a:latin typeface="Century Gothic"/>
                <a:cs typeface="Arial" pitchFamily="34"/>
              </a:rPr>
              <a:t>Standardised</a:t>
            </a:r>
            <a:r>
              <a:rPr lang="en-US" b="1" i="0" u="none" strike="noStrike" kern="1200" cap="none" spc="0" baseline="0" dirty="0">
                <a:solidFill>
                  <a:srgbClr val="44546A"/>
                </a:solidFill>
                <a:uFillTx/>
                <a:latin typeface="Century Gothic"/>
                <a:cs typeface="Arial" pitchFamily="34"/>
              </a:rPr>
              <a:t> workflow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8790838C-1708-FA51-134C-C7E7031351D7}"/>
              </a:ext>
            </a:extLst>
          </p:cNvPr>
          <p:cNvSpPr txBox="1"/>
          <p:nvPr/>
        </p:nvSpPr>
        <p:spPr>
          <a:xfrm>
            <a:off x="-34024" y="3085335"/>
            <a:ext cx="3507080" cy="57146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740" tIns="54370" rIns="108740" bIns="54370" anchor="t" anchorCtr="0" compatLnSpc="1">
            <a:spAutoFit/>
          </a:bodyPr>
          <a:lstStyle/>
          <a:p>
            <a:pPr marL="0" marR="0" lvl="0" indent="0" algn="l" defTabSz="1087633" rtl="0" fontAlgn="auto" hangingPunct="1">
              <a:lnSpc>
                <a:spcPts val="1800"/>
              </a:lnSpc>
              <a:spcBef>
                <a:spcPts val="4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0" i="0" u="none" strike="noStrike" kern="1200" cap="none" spc="0" baseline="0" dirty="0">
                <a:solidFill>
                  <a:srgbClr val="FF0000"/>
                </a:solidFill>
                <a:uFillTx/>
                <a:latin typeface="Century Gothic"/>
                <a:ea typeface="Open Sans Light" pitchFamily="34"/>
                <a:cs typeface="Open Sans Light" pitchFamily="34"/>
              </a:rPr>
              <a:t>Disease, tissue and cell type </a:t>
            </a:r>
            <a:r>
              <a:rPr lang="en-GB" sz="1600" b="1" i="0" u="none" strike="noStrike" kern="1200" cap="none" spc="0" baseline="0" dirty="0">
                <a:solidFill>
                  <a:srgbClr val="FF0000"/>
                </a:solidFill>
                <a:uFillTx/>
                <a:latin typeface="Century Gothic"/>
                <a:ea typeface="Open Sans Light" pitchFamily="34"/>
                <a:cs typeface="Open Sans Light" pitchFamily="34"/>
              </a:rPr>
              <a:t>ontologies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9F711AE8-EC96-EF24-1822-D88631EDAFEF}"/>
              </a:ext>
            </a:extLst>
          </p:cNvPr>
          <p:cNvSpPr txBox="1">
            <a:spLocks/>
          </p:cNvSpPr>
          <p:nvPr/>
        </p:nvSpPr>
        <p:spPr>
          <a:xfrm>
            <a:off x="-2520901" y="-102904"/>
            <a:ext cx="10972800" cy="7803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defTabSz="1219169">
              <a:lnSpc>
                <a:spcPct val="100000"/>
              </a:lnSpc>
            </a:pPr>
            <a:r>
              <a:rPr lang="en-GB" sz="3200" dirty="0">
                <a:solidFill>
                  <a:srgbClr val="333F50"/>
                </a:solidFill>
                <a:latin typeface="Century Gothic" panose="020B0502020202020204" pitchFamily="34" charset="0"/>
                <a:cs typeface="Arial" pitchFamily="34"/>
              </a:rPr>
              <a:t>DeCovarT major Contributions </a:t>
            </a:r>
          </a:p>
          <a:p>
            <a:pPr defTabSz="1219169">
              <a:lnSpc>
                <a:spcPct val="100000"/>
              </a:lnSpc>
            </a:pPr>
            <a:r>
              <a:rPr lang="en-GB" sz="3200" dirty="0">
                <a:solidFill>
                  <a:srgbClr val="333F50"/>
                </a:solidFill>
                <a:latin typeface="Century Gothic" panose="020B0502020202020204" pitchFamily="34" charset="0"/>
                <a:cs typeface="Arial" pitchFamily="34"/>
              </a:rPr>
              <a:t>and Avenues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8C33A7-D487-FC94-2347-AAD504DC63F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13769816-012C-4027-9C2F-1A4D7A5F1BD8}" type="slidenum">
              <a:rPr lang="en-GB" smtClean="0"/>
              <a:pPr lvl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9356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>
            <a:extLst>
              <a:ext uri="{FF2B5EF4-FFF2-40B4-BE49-F238E27FC236}">
                <a16:creationId xmlns:a16="http://schemas.microsoft.com/office/drawing/2014/main" id="{A3596E9D-8BDB-B018-F6E7-57E86E10A2FF}"/>
              </a:ext>
            </a:extLst>
          </p:cNvPr>
          <p:cNvSpPr/>
          <p:nvPr/>
        </p:nvSpPr>
        <p:spPr>
          <a:xfrm>
            <a:off x="4582849" y="243070"/>
            <a:ext cx="3026302" cy="15221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8" h="21600" extrusionOk="0">
                <a:moveTo>
                  <a:pt x="10800" y="0"/>
                </a:moveTo>
                <a:cubicBezTo>
                  <a:pt x="4831" y="0"/>
                  <a:pt x="0" y="6721"/>
                  <a:pt x="0" y="15025"/>
                </a:cubicBezTo>
                <a:lnTo>
                  <a:pt x="2979" y="15025"/>
                </a:lnTo>
                <a:cubicBezTo>
                  <a:pt x="4503" y="15025"/>
                  <a:pt x="5898" y="16200"/>
                  <a:pt x="6602" y="18076"/>
                </a:cubicBezTo>
                <a:cubicBezTo>
                  <a:pt x="7388" y="20164"/>
                  <a:pt x="8971" y="21600"/>
                  <a:pt x="10788" y="21600"/>
                </a:cubicBezTo>
                <a:cubicBezTo>
                  <a:pt x="12606" y="21600"/>
                  <a:pt x="14189" y="20164"/>
                  <a:pt x="14975" y="18076"/>
                </a:cubicBezTo>
                <a:cubicBezTo>
                  <a:pt x="15678" y="16200"/>
                  <a:pt x="17085" y="15025"/>
                  <a:pt x="18598" y="15025"/>
                </a:cubicBezTo>
                <a:lnTo>
                  <a:pt x="21588" y="15025"/>
                </a:lnTo>
                <a:cubicBezTo>
                  <a:pt x="21600" y="6738"/>
                  <a:pt x="16757" y="0"/>
                  <a:pt x="10800" y="0"/>
                </a:cubicBezTo>
                <a:close/>
              </a:path>
            </a:pathLst>
          </a:custGeom>
          <a:solidFill>
            <a:srgbClr val="002060">
              <a:alpha val="78000"/>
            </a:srgbClr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F734A-0649-A364-E18A-8BAFF9313DC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13769816-012C-4027-9C2F-1A4D7A5F1BD8}" type="slidenum">
              <a:rPr lang="en-GB" smtClean="0"/>
              <a:pPr lvl="0"/>
              <a:t>66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E1924-C661-6BCA-0C78-656B95517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0" y="59016"/>
            <a:ext cx="10333040" cy="778666"/>
          </a:xfrm>
        </p:spPr>
        <p:txBody>
          <a:bodyPr/>
          <a:lstStyle/>
          <a:p>
            <a:r>
              <a:rPr lang="en-GB" dirty="0"/>
              <a:t>General conclusion and outlooks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302C36-3C99-3616-BAF7-8E85CF6E8EEC}"/>
              </a:ext>
            </a:extLst>
          </p:cNvPr>
          <p:cNvGrpSpPr/>
          <p:nvPr/>
        </p:nvGrpSpPr>
        <p:grpSpPr>
          <a:xfrm>
            <a:off x="198071" y="2322775"/>
            <a:ext cx="3119574" cy="3806686"/>
            <a:chOff x="198071" y="2322775"/>
            <a:chExt cx="3119574" cy="3806686"/>
          </a:xfrm>
        </p:grpSpPr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EF734ED1-394D-3F97-D2B6-877835F6DE50}"/>
                </a:ext>
              </a:extLst>
            </p:cNvPr>
            <p:cNvSpPr/>
            <p:nvPr/>
          </p:nvSpPr>
          <p:spPr>
            <a:xfrm>
              <a:off x="198071" y="2322775"/>
              <a:ext cx="3119574" cy="1522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8" h="21600" extrusionOk="0">
                  <a:moveTo>
                    <a:pt x="10800" y="0"/>
                  </a:moveTo>
                  <a:cubicBezTo>
                    <a:pt x="4831" y="0"/>
                    <a:pt x="0" y="6721"/>
                    <a:pt x="0" y="15025"/>
                  </a:cubicBezTo>
                  <a:lnTo>
                    <a:pt x="2979" y="15025"/>
                  </a:lnTo>
                  <a:cubicBezTo>
                    <a:pt x="4503" y="15025"/>
                    <a:pt x="5898" y="16200"/>
                    <a:pt x="6602" y="18076"/>
                  </a:cubicBezTo>
                  <a:cubicBezTo>
                    <a:pt x="7388" y="20164"/>
                    <a:pt x="8971" y="21600"/>
                    <a:pt x="10788" y="21600"/>
                  </a:cubicBezTo>
                  <a:cubicBezTo>
                    <a:pt x="12606" y="21600"/>
                    <a:pt x="14189" y="20164"/>
                    <a:pt x="14975" y="18076"/>
                  </a:cubicBezTo>
                  <a:cubicBezTo>
                    <a:pt x="15678" y="16200"/>
                    <a:pt x="17085" y="15025"/>
                    <a:pt x="18598" y="15025"/>
                  </a:cubicBezTo>
                  <a:lnTo>
                    <a:pt x="21588" y="15025"/>
                  </a:lnTo>
                  <a:cubicBezTo>
                    <a:pt x="21600" y="6738"/>
                    <a:pt x="16757" y="0"/>
                    <a:pt x="10800" y="0"/>
                  </a:cubicBezTo>
                  <a:close/>
                </a:path>
              </a:pathLst>
            </a:custGeom>
            <a:solidFill>
              <a:srgbClr val="FF0000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E9748CD6-B8D5-51A8-EFC3-B53AEBFCF61E}"/>
                </a:ext>
              </a:extLst>
            </p:cNvPr>
            <p:cNvSpPr/>
            <p:nvPr/>
          </p:nvSpPr>
          <p:spPr>
            <a:xfrm>
              <a:off x="198073" y="3422126"/>
              <a:ext cx="3119570" cy="2707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7915" y="21600"/>
                    <a:pt x="5207" y="20859"/>
                    <a:pt x="3166" y="19515"/>
                  </a:cubicBezTo>
                  <a:cubicBezTo>
                    <a:pt x="1126" y="18171"/>
                    <a:pt x="0" y="16387"/>
                    <a:pt x="0" y="14488"/>
                  </a:cubicBezTo>
                  <a:lnTo>
                    <a:pt x="0" y="139"/>
                  </a:lnTo>
                  <a:cubicBezTo>
                    <a:pt x="0" y="62"/>
                    <a:pt x="94" y="0"/>
                    <a:pt x="211" y="0"/>
                  </a:cubicBezTo>
                  <a:cubicBezTo>
                    <a:pt x="328" y="0"/>
                    <a:pt x="422" y="62"/>
                    <a:pt x="422" y="139"/>
                  </a:cubicBezTo>
                  <a:lnTo>
                    <a:pt x="422" y="14480"/>
                  </a:lnTo>
                  <a:cubicBezTo>
                    <a:pt x="422" y="16302"/>
                    <a:pt x="1501" y="18024"/>
                    <a:pt x="3459" y="19314"/>
                  </a:cubicBezTo>
                  <a:cubicBezTo>
                    <a:pt x="5418" y="20604"/>
                    <a:pt x="8021" y="21314"/>
                    <a:pt x="10800" y="21314"/>
                  </a:cubicBezTo>
                  <a:cubicBezTo>
                    <a:pt x="13579" y="21314"/>
                    <a:pt x="16182" y="20604"/>
                    <a:pt x="18141" y="19314"/>
                  </a:cubicBezTo>
                  <a:cubicBezTo>
                    <a:pt x="20099" y="18024"/>
                    <a:pt x="21178" y="16310"/>
                    <a:pt x="21178" y="14480"/>
                  </a:cubicBezTo>
                  <a:lnTo>
                    <a:pt x="21178" y="139"/>
                  </a:lnTo>
                  <a:cubicBezTo>
                    <a:pt x="21178" y="62"/>
                    <a:pt x="21272" y="0"/>
                    <a:pt x="21389" y="0"/>
                  </a:cubicBezTo>
                  <a:cubicBezTo>
                    <a:pt x="21506" y="0"/>
                    <a:pt x="21600" y="62"/>
                    <a:pt x="21600" y="139"/>
                  </a:cubicBezTo>
                  <a:lnTo>
                    <a:pt x="21600" y="14480"/>
                  </a:lnTo>
                  <a:cubicBezTo>
                    <a:pt x="21600" y="16380"/>
                    <a:pt x="20474" y="18163"/>
                    <a:pt x="18434" y="19507"/>
                  </a:cubicBezTo>
                  <a:cubicBezTo>
                    <a:pt x="16393" y="20859"/>
                    <a:pt x="13685" y="21600"/>
                    <a:pt x="10800" y="21600"/>
                  </a:cubicBezTo>
                  <a:close/>
                </a:path>
              </a:pathLst>
            </a:custGeom>
            <a:solidFill>
              <a:srgbClr val="FF0000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</a:defRPr>
              </a:pPr>
              <a:endParaRPr kumimoji="0" sz="22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3596FAE-D85C-8D80-AC80-A0514C30BDE8}"/>
                </a:ext>
              </a:extLst>
            </p:cNvPr>
            <p:cNvGrpSpPr/>
            <p:nvPr/>
          </p:nvGrpSpPr>
          <p:grpSpPr>
            <a:xfrm>
              <a:off x="410213" y="3740655"/>
              <a:ext cx="2695290" cy="1759874"/>
              <a:chOff x="8859180" y="1142703"/>
              <a:chExt cx="5066135" cy="1944130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FEBD502-ACB7-CF57-821C-A1642C6BCF61}"/>
                  </a:ext>
                </a:extLst>
              </p:cNvPr>
              <p:cNvSpPr txBox="1"/>
              <p:nvPr/>
            </p:nvSpPr>
            <p:spPr>
              <a:xfrm>
                <a:off x="9743341" y="1142703"/>
                <a:ext cx="3297814" cy="714001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b="1" noProof="1">
                    <a:solidFill>
                      <a:prstClr val="black"/>
                    </a:solidFill>
                  </a:rPr>
                  <a:t>Deconvolution limitations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5F895D4-9BEA-E41D-82D4-A25D02CA692D}"/>
                  </a:ext>
                </a:extLst>
              </p:cNvPr>
              <p:cNvSpPr txBox="1"/>
              <p:nvPr/>
            </p:nvSpPr>
            <p:spPr>
              <a:xfrm>
                <a:off x="8859180" y="1794832"/>
                <a:ext cx="5066135" cy="1292001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marL="342900" indent="-342900" algn="just">
                  <a:buFont typeface="+mj-lt"/>
                  <a:buAutoNum type="alphaLcPeriod"/>
                </a:pPr>
                <a:r>
                  <a:rPr lang="en-US" sz="1400" noProof="1">
                    <a:solidFill>
                      <a:srgbClr val="7030A0"/>
                    </a:solidFill>
                  </a:rPr>
                  <a:t>Inconsistent outcomes</a:t>
                </a:r>
              </a:p>
              <a:p>
                <a:pPr marL="342900" indent="-342900" algn="just">
                  <a:buFont typeface="+mj-lt"/>
                  <a:buAutoNum type="alphaLcPeriod"/>
                </a:pPr>
                <a:r>
                  <a:rPr lang="en-US" sz="1400" b="1" noProof="1">
                    <a:solidFill>
                      <a:srgbClr val="0070C0"/>
                    </a:solidFill>
                  </a:rPr>
                  <a:t>Spillover</a:t>
                </a:r>
                <a:r>
                  <a:rPr lang="en-US" sz="1400" noProof="1">
                    <a:solidFill>
                      <a:srgbClr val="0070C0"/>
                    </a:solidFill>
                  </a:rPr>
                  <a:t> (closely related cell types) </a:t>
                </a:r>
              </a:p>
              <a:p>
                <a:pPr marL="342900" indent="-342900" algn="just">
                  <a:buFont typeface="+mj-lt"/>
                  <a:buAutoNum type="alphaLcPeriod"/>
                </a:pPr>
                <a:r>
                  <a:rPr lang="en-US" sz="1400" noProof="1">
                    <a:solidFill>
                      <a:srgbClr val="00B050"/>
                    </a:solidFill>
                  </a:rPr>
                  <a:t>Tropic dependant</a:t>
                </a:r>
              </a:p>
              <a:p>
                <a:pPr marL="342900" indent="-342900" algn="just">
                  <a:buFont typeface="+mj-lt"/>
                  <a:buAutoNum type="alphaLcPeriod"/>
                </a:pPr>
                <a:r>
                  <a:rPr lang="en-US" sz="1400" noProof="1">
                    <a:solidFill>
                      <a:srgbClr val="FF0000"/>
                    </a:solidFill>
                  </a:rPr>
                  <a:t>Unknown tumoral content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8391E9E-CE0F-B221-80B5-9237A0E0F9E5}"/>
                </a:ext>
              </a:extLst>
            </p:cNvPr>
            <p:cNvSpPr txBox="1"/>
            <p:nvPr/>
          </p:nvSpPr>
          <p:spPr>
            <a:xfrm>
              <a:off x="1371580" y="2359655"/>
              <a:ext cx="772555" cy="5572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02</a:t>
              </a:r>
            </a:p>
          </p:txBody>
        </p:sp>
      </p:grp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27C75A22-D582-F8A6-7C2E-743A2ECCE37E}"/>
              </a:ext>
            </a:extLst>
          </p:cNvPr>
          <p:cNvCxnSpPr>
            <a:cxnSpLocks/>
          </p:cNvCxnSpPr>
          <p:nvPr/>
        </p:nvCxnSpPr>
        <p:spPr>
          <a:xfrm flipV="1">
            <a:off x="3317645" y="3563944"/>
            <a:ext cx="5732311" cy="953627"/>
          </a:xfrm>
          <a:prstGeom prst="curvedConnector3">
            <a:avLst>
              <a:gd name="adj1" fmla="val 50000"/>
            </a:avLst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10C62AA5-66F0-91A7-C94E-807CCBCD4EAA}"/>
              </a:ext>
            </a:extLst>
          </p:cNvPr>
          <p:cNvCxnSpPr>
            <a:cxnSpLocks/>
          </p:cNvCxnSpPr>
          <p:nvPr/>
        </p:nvCxnSpPr>
        <p:spPr>
          <a:xfrm flipV="1">
            <a:off x="3317645" y="4111899"/>
            <a:ext cx="5640104" cy="601615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89814F28-0ED7-F4AB-1466-5DDDD481C776}"/>
              </a:ext>
            </a:extLst>
          </p:cNvPr>
          <p:cNvCxnSpPr>
            <a:cxnSpLocks/>
          </p:cNvCxnSpPr>
          <p:nvPr/>
        </p:nvCxnSpPr>
        <p:spPr>
          <a:xfrm>
            <a:off x="3361544" y="5312582"/>
            <a:ext cx="5895715" cy="370499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5E5CC342-B783-0E8F-8E2B-7E933FD02C77}"/>
              </a:ext>
            </a:extLst>
          </p:cNvPr>
          <p:cNvCxnSpPr>
            <a:cxnSpLocks/>
          </p:cNvCxnSpPr>
          <p:nvPr/>
        </p:nvCxnSpPr>
        <p:spPr>
          <a:xfrm>
            <a:off x="3317645" y="4855029"/>
            <a:ext cx="5640104" cy="139689"/>
          </a:xfrm>
          <a:prstGeom prst="curved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369D8CC-CED6-087A-FF25-CFCE7E929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87" y="2795508"/>
            <a:ext cx="885339" cy="88533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6A91E9D-8AB1-CFA4-972C-FD813F6494C6}"/>
              </a:ext>
            </a:extLst>
          </p:cNvPr>
          <p:cNvGrpSpPr/>
          <p:nvPr/>
        </p:nvGrpSpPr>
        <p:grpSpPr>
          <a:xfrm>
            <a:off x="4582849" y="579121"/>
            <a:ext cx="3026302" cy="3156714"/>
            <a:chOff x="4217235" y="937210"/>
            <a:chExt cx="3026302" cy="280104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965C8BB-0157-DAF5-5919-4A01CCD15D4F}"/>
                </a:ext>
              </a:extLst>
            </p:cNvPr>
            <p:cNvGrpSpPr/>
            <p:nvPr/>
          </p:nvGrpSpPr>
          <p:grpSpPr>
            <a:xfrm>
              <a:off x="4217235" y="1030051"/>
              <a:ext cx="3026302" cy="2708208"/>
              <a:chOff x="4217235" y="1030051"/>
              <a:chExt cx="3653136" cy="2708208"/>
            </a:xfrm>
          </p:grpSpPr>
          <p:sp>
            <p:nvSpPr>
              <p:cNvPr id="33" name="Shape">
                <a:extLst>
                  <a:ext uri="{FF2B5EF4-FFF2-40B4-BE49-F238E27FC236}">
                    <a16:creationId xmlns:a16="http://schemas.microsoft.com/office/drawing/2014/main" id="{9A0E5F6E-496E-B89C-9CEB-BB2473C9EFF7}"/>
                  </a:ext>
                </a:extLst>
              </p:cNvPr>
              <p:cNvSpPr/>
              <p:nvPr/>
            </p:nvSpPr>
            <p:spPr>
              <a:xfrm>
                <a:off x="4217235" y="1619122"/>
                <a:ext cx="3653136" cy="2119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7915" y="21600"/>
                      <a:pt x="5207" y="20859"/>
                      <a:pt x="3166" y="19515"/>
                    </a:cubicBezTo>
                    <a:cubicBezTo>
                      <a:pt x="1126" y="18171"/>
                      <a:pt x="0" y="16387"/>
                      <a:pt x="0" y="14488"/>
                    </a:cubicBezTo>
                    <a:lnTo>
                      <a:pt x="0" y="139"/>
                    </a:lnTo>
                    <a:cubicBezTo>
                      <a:pt x="0" y="62"/>
                      <a:pt x="94" y="0"/>
                      <a:pt x="211" y="0"/>
                    </a:cubicBezTo>
                    <a:cubicBezTo>
                      <a:pt x="328" y="0"/>
                      <a:pt x="422" y="62"/>
                      <a:pt x="422" y="139"/>
                    </a:cubicBezTo>
                    <a:lnTo>
                      <a:pt x="422" y="14480"/>
                    </a:lnTo>
                    <a:cubicBezTo>
                      <a:pt x="422" y="16302"/>
                      <a:pt x="1501" y="18024"/>
                      <a:pt x="3459" y="19314"/>
                    </a:cubicBezTo>
                    <a:cubicBezTo>
                      <a:pt x="5418" y="20604"/>
                      <a:pt x="8021" y="21314"/>
                      <a:pt x="10800" y="21314"/>
                    </a:cubicBezTo>
                    <a:cubicBezTo>
                      <a:pt x="13579" y="21314"/>
                      <a:pt x="16182" y="20604"/>
                      <a:pt x="18141" y="19314"/>
                    </a:cubicBezTo>
                    <a:cubicBezTo>
                      <a:pt x="20099" y="18024"/>
                      <a:pt x="21178" y="16310"/>
                      <a:pt x="21178" y="14480"/>
                    </a:cubicBezTo>
                    <a:lnTo>
                      <a:pt x="21178" y="139"/>
                    </a:lnTo>
                    <a:cubicBezTo>
                      <a:pt x="21178" y="62"/>
                      <a:pt x="21272" y="0"/>
                      <a:pt x="21389" y="0"/>
                    </a:cubicBezTo>
                    <a:cubicBezTo>
                      <a:pt x="21506" y="0"/>
                      <a:pt x="21600" y="62"/>
                      <a:pt x="21600" y="139"/>
                    </a:cubicBezTo>
                    <a:lnTo>
                      <a:pt x="21600" y="14480"/>
                    </a:lnTo>
                    <a:cubicBezTo>
                      <a:pt x="21600" y="16380"/>
                      <a:pt x="20474" y="18163"/>
                      <a:pt x="18434" y="19507"/>
                    </a:cubicBezTo>
                    <a:cubicBezTo>
                      <a:pt x="16405" y="20859"/>
                      <a:pt x="13685" y="21600"/>
                      <a:pt x="10800" y="21600"/>
                    </a:cubicBezTo>
                    <a:close/>
                  </a:path>
                </a:pathLst>
              </a:custGeom>
              <a:solidFill>
                <a:srgbClr val="002060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22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CAD066A3-96CB-EC13-AF3B-57FECD624404}"/>
                  </a:ext>
                </a:extLst>
              </p:cNvPr>
              <p:cNvGrpSpPr/>
              <p:nvPr/>
            </p:nvGrpSpPr>
            <p:grpSpPr>
              <a:xfrm>
                <a:off x="4595409" y="1921333"/>
                <a:ext cx="3067937" cy="1654057"/>
                <a:chOff x="8887030" y="1161756"/>
                <a:chExt cx="3670895" cy="2205413"/>
              </a:xfrm>
            </p:grpSpPr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58473B6-CC90-8204-C8B1-0A35E86F3969}"/>
                    </a:ext>
                  </a:extLst>
                </p:cNvPr>
                <p:cNvSpPr txBox="1"/>
                <p:nvPr/>
              </p:nvSpPr>
              <p:spPr>
                <a:xfrm>
                  <a:off x="8935875" y="1161756"/>
                  <a:ext cx="3622050" cy="492444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pPr algn="ctr"/>
                  <a:r>
                    <a:rPr lang="en-US" b="1" noProof="1">
                      <a:solidFill>
                        <a:prstClr val="black"/>
                      </a:solidFill>
                    </a:rPr>
                    <a:t>Deconvolution pros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F7E27BA-BBE2-5F78-556E-3010CD694B0A}"/>
                    </a:ext>
                  </a:extLst>
                </p:cNvPr>
                <p:cNvSpPr txBox="1"/>
                <p:nvPr/>
              </p:nvSpPr>
              <p:spPr>
                <a:xfrm>
                  <a:off x="8887030" y="1475130"/>
                  <a:ext cx="3622049" cy="1892039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t">
                  <a:spAutoFit/>
                </a:bodyPr>
                <a:lstStyle/>
                <a:p>
                  <a:pPr marL="171450" indent="-171450" algn="just">
                    <a:buFontTx/>
                    <a:buChar char="-"/>
                  </a:pPr>
                  <a:r>
                    <a:rPr lang="en-US" sz="1400" noProof="1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Less intrusive compared to FACS</a:t>
                  </a:r>
                </a:p>
                <a:p>
                  <a:pPr marL="171450" indent="-171450" algn="just">
                    <a:buFontTx/>
                    <a:buChar char="-"/>
                  </a:pPr>
                  <a:r>
                    <a:rPr lang="en-US" sz="1400" noProof="1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Automated identification of biomarkers</a:t>
                  </a:r>
                </a:p>
                <a:p>
                  <a:pPr marL="171450" indent="-171450" algn="just">
                    <a:buFontTx/>
                    <a:buChar char="-"/>
                  </a:pPr>
                  <a:r>
                    <a:rPr lang="en-US" sz="1400" noProof="1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Transcriptomic depth and coverage, </a:t>
                  </a:r>
                </a:p>
                <a:p>
                  <a:pPr marL="171450" indent="-171450" algn="just">
                    <a:buFontTx/>
                    <a:buChar char="-"/>
                  </a:pPr>
                  <a:r>
                    <a:rPr lang="en-US" sz="1400" noProof="1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Cheaper than scRNA-Seq</a:t>
                  </a: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70E039D-CC82-57F8-1D74-C66DC438EF27}"/>
                  </a:ext>
                </a:extLst>
              </p:cNvPr>
              <p:cNvSpPr txBox="1"/>
              <p:nvPr/>
            </p:nvSpPr>
            <p:spPr>
              <a:xfrm>
                <a:off x="4581421" y="1030051"/>
                <a:ext cx="121360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/>
                  <a:t>01</a:t>
                </a: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1E7BF92-FBAA-982F-FF99-D51135E2C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1602" y="937210"/>
              <a:ext cx="637567" cy="637567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C0351E-D819-6140-C9CE-3AA5E44BC91B}"/>
              </a:ext>
            </a:extLst>
          </p:cNvPr>
          <p:cNvGrpSpPr/>
          <p:nvPr/>
        </p:nvGrpSpPr>
        <p:grpSpPr>
          <a:xfrm>
            <a:off x="8993746" y="927114"/>
            <a:ext cx="3085988" cy="5364899"/>
            <a:chOff x="8993746" y="927114"/>
            <a:chExt cx="3085988" cy="536489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A97EE95-334D-559E-0143-4640D7731174}"/>
                </a:ext>
              </a:extLst>
            </p:cNvPr>
            <p:cNvGrpSpPr/>
            <p:nvPr/>
          </p:nvGrpSpPr>
          <p:grpSpPr>
            <a:xfrm>
              <a:off x="8993746" y="927114"/>
              <a:ext cx="3085988" cy="5364899"/>
              <a:chOff x="8993746" y="927114"/>
              <a:chExt cx="3085988" cy="5364899"/>
            </a:xfrm>
          </p:grpSpPr>
          <p:sp>
            <p:nvSpPr>
              <p:cNvPr id="36" name="Shape">
                <a:extLst>
                  <a:ext uri="{FF2B5EF4-FFF2-40B4-BE49-F238E27FC236}">
                    <a16:creationId xmlns:a16="http://schemas.microsoft.com/office/drawing/2014/main" id="{539E6350-CAC6-69F7-ED66-28A480179C64}"/>
                  </a:ext>
                </a:extLst>
              </p:cNvPr>
              <p:cNvSpPr/>
              <p:nvPr/>
            </p:nvSpPr>
            <p:spPr>
              <a:xfrm>
                <a:off x="8993746" y="927114"/>
                <a:ext cx="3085988" cy="19250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1" y="0"/>
                      <a:pt x="0" y="6721"/>
                      <a:pt x="0" y="15025"/>
                    </a:cubicBezTo>
                    <a:lnTo>
                      <a:pt x="2990" y="15025"/>
                    </a:lnTo>
                    <a:cubicBezTo>
                      <a:pt x="4515" y="15025"/>
                      <a:pt x="5910" y="16200"/>
                      <a:pt x="6614" y="18076"/>
                    </a:cubicBezTo>
                    <a:cubicBezTo>
                      <a:pt x="7399" y="20164"/>
                      <a:pt x="8982" y="21600"/>
                      <a:pt x="10800" y="21600"/>
                    </a:cubicBezTo>
                    <a:cubicBezTo>
                      <a:pt x="12618" y="21600"/>
                      <a:pt x="14201" y="20164"/>
                      <a:pt x="14986" y="18076"/>
                    </a:cubicBezTo>
                    <a:cubicBezTo>
                      <a:pt x="15690" y="16200"/>
                      <a:pt x="17097" y="15025"/>
                      <a:pt x="18610" y="15025"/>
                    </a:cubicBezTo>
                    <a:lnTo>
                      <a:pt x="21600" y="15025"/>
                    </a:lnTo>
                    <a:cubicBezTo>
                      <a:pt x="21600" y="6738"/>
                      <a:pt x="16769" y="0"/>
                      <a:pt x="10800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22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7287F85D-FE92-89EB-709B-39EAEA64C079}"/>
                  </a:ext>
                </a:extLst>
              </p:cNvPr>
              <p:cNvGrpSpPr/>
              <p:nvPr/>
            </p:nvGrpSpPr>
            <p:grpSpPr>
              <a:xfrm>
                <a:off x="9323704" y="2760093"/>
                <a:ext cx="2520536" cy="3400349"/>
                <a:chOff x="7798186" y="803869"/>
                <a:chExt cx="4570753" cy="3121300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2071EDD-F2A1-2C36-1160-F8339B78A140}"/>
                    </a:ext>
                  </a:extLst>
                </p:cNvPr>
                <p:cNvSpPr txBox="1"/>
                <p:nvPr/>
              </p:nvSpPr>
              <p:spPr>
                <a:xfrm>
                  <a:off x="8471944" y="803869"/>
                  <a:ext cx="2926080" cy="564561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b">
                  <a:spAutoFit/>
                </a:bodyPr>
                <a:lstStyle/>
                <a:p>
                  <a:pPr algn="ctr"/>
                  <a:r>
                    <a:rPr lang="en-US" b="1" noProof="1">
                      <a:solidFill>
                        <a:prstClr val="black"/>
                      </a:solidFill>
                    </a:rPr>
                    <a:t>Innovative solutions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304BA52-9F94-1AF0-40FF-871FDD6CCA43}"/>
                    </a:ext>
                  </a:extLst>
                </p:cNvPr>
                <p:cNvSpPr txBox="1"/>
                <p:nvPr/>
              </p:nvSpPr>
              <p:spPr>
                <a:xfrm>
                  <a:off x="7798186" y="1071728"/>
                  <a:ext cx="4570753" cy="2853441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t">
                  <a:spAutoFit/>
                </a:bodyPr>
                <a:lstStyle/>
                <a:p>
                  <a:pPr marL="228600" indent="-228600" algn="just">
                    <a:buFont typeface="+mj-lt"/>
                    <a:buAutoNum type="alphaLcPeriod"/>
                  </a:pPr>
                  <a:endParaRPr lang="en-US" sz="1400" noProof="1">
                    <a:solidFill>
                      <a:srgbClr val="0070C0"/>
                    </a:solidFill>
                  </a:endParaRPr>
                </a:p>
                <a:p>
                  <a:pPr marL="228600" indent="-228600" algn="just">
                    <a:buFont typeface="+mj-lt"/>
                    <a:buAutoNum type="alphaLcPeriod"/>
                  </a:pPr>
                  <a:r>
                    <a:rPr lang="en-US" sz="1400" noProof="1">
                      <a:solidFill>
                        <a:srgbClr val="7030A0"/>
                      </a:solidFill>
                    </a:rPr>
                    <a:t>Benchmark methods and combine signatures( </a:t>
                  </a:r>
                  <a:r>
                    <a:rPr lang="en-US" sz="1400" noProof="1">
                      <a:solidFill>
                        <a:srgbClr val="7030A0"/>
                      </a:solidFill>
                      <a:hlinkClick r:id="rId5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omnideconv</a:t>
                  </a:r>
                  <a:r>
                    <a:rPr lang="en-US" sz="1400" noProof="1">
                      <a:solidFill>
                        <a:srgbClr val="7030A0"/>
                      </a:solidFill>
                    </a:rPr>
                    <a:t>)</a:t>
                  </a:r>
                </a:p>
                <a:p>
                  <a:pPr marL="228600" indent="-228600" algn="just">
                    <a:buFont typeface="+mj-lt"/>
                    <a:buAutoNum type="alphaLcPeriod"/>
                  </a:pPr>
                  <a:r>
                    <a:rPr lang="en-US" sz="1400" noProof="1">
                      <a:solidFill>
                        <a:srgbClr val="0070C0"/>
                      </a:solidFill>
                    </a:rPr>
                    <a:t>Network structure (DeCovarT), multi-omics integration </a:t>
                  </a:r>
                  <a:r>
                    <a:rPr lang="en-US" sz="1400" noProof="1">
                      <a:solidFill>
                        <a:srgbClr val="7030A0"/>
                      </a:solidFill>
                    </a:rPr>
                    <a:t>(</a:t>
                  </a:r>
                  <a:r>
                    <a:rPr lang="en-US" sz="1400" noProof="1">
                      <a:solidFill>
                        <a:srgbClr val="7030A0"/>
                      </a:solidFill>
                      <a:hlinkClick r:id="rId6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GEM-DeCan</a:t>
                  </a:r>
                  <a:r>
                    <a:rPr lang="en-US" sz="1400" noProof="1">
                      <a:solidFill>
                        <a:srgbClr val="0070C0"/>
                      </a:solidFill>
                    </a:rPr>
                    <a:t>, Barbot) </a:t>
                  </a:r>
                </a:p>
                <a:p>
                  <a:pPr marL="228600" indent="-228600" algn="just">
                    <a:buFont typeface="+mj-lt"/>
                    <a:buAutoNum type="alphaLcPeriod"/>
                  </a:pPr>
                  <a:r>
                    <a:rPr lang="en-US" sz="1400" noProof="1">
                      <a:solidFill>
                        <a:srgbClr val="00B050"/>
                      </a:solidFill>
                    </a:rPr>
                    <a:t>Multi-signature characterisation (</a:t>
                  </a:r>
                  <a:r>
                    <a:rPr lang="en-US" sz="1400" noProof="1">
                      <a:solidFill>
                        <a:srgbClr val="00B050"/>
                      </a:solidFill>
                      <a:hlinkClick r:id="rId7"/>
                    </a:rPr>
                    <a:t>CellFusion</a:t>
                  </a:r>
                  <a:r>
                    <a:rPr lang="en-US" sz="1400" noProof="1">
                      <a:solidFill>
                        <a:srgbClr val="00B050"/>
                      </a:solidFill>
                    </a:rPr>
                    <a:t>)</a:t>
                  </a:r>
                  <a:endParaRPr lang="en-US" sz="1400" noProof="1">
                    <a:solidFill>
                      <a:srgbClr val="FF0000"/>
                    </a:solidFill>
                  </a:endParaRPr>
                </a:p>
                <a:p>
                  <a:pPr marL="228600" indent="-228600" algn="just">
                    <a:buFont typeface="+mj-lt"/>
                    <a:buAutoNum type="alphaLcPeriod"/>
                  </a:pPr>
                  <a:r>
                    <a:rPr lang="en-US" sz="1400" noProof="1">
                      <a:solidFill>
                        <a:srgbClr val="FF0000"/>
                      </a:solidFill>
                    </a:rPr>
                    <a:t>Unravel new malignant cell states biomarkers (</a:t>
                  </a:r>
                  <a:r>
                    <a:rPr lang="en-US" sz="1400" noProof="1">
                      <a:solidFill>
                        <a:srgbClr val="FF0000"/>
                      </a:solidFill>
                      <a:hlinkClick r:id="rId8"/>
                    </a:rPr>
                    <a:t>CDState</a:t>
                  </a:r>
                  <a:r>
                    <a:rPr lang="en-US" sz="1400" noProof="1">
                      <a:solidFill>
                        <a:srgbClr val="FF0000"/>
                      </a:solidFill>
                    </a:rPr>
                    <a:t>, </a:t>
                  </a:r>
                  <a:r>
                    <a:rPr lang="en-US" sz="1400" noProof="1">
                      <a:solidFill>
                        <a:srgbClr val="FF0000"/>
                      </a:solidFill>
                      <a:hlinkClick r:id="rId9"/>
                    </a:rPr>
                    <a:t>mastR</a:t>
                  </a:r>
                  <a:r>
                    <a:rPr lang="en-US" sz="1400" noProof="1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43269DC-B0EC-6F12-4B57-4DB379A9BD4A}"/>
                  </a:ext>
                </a:extLst>
              </p:cNvPr>
              <p:cNvSpPr txBox="1"/>
              <p:nvPr/>
            </p:nvSpPr>
            <p:spPr>
              <a:xfrm>
                <a:off x="10187635" y="1114974"/>
                <a:ext cx="698211" cy="4616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prstClr val="white"/>
                    </a:solidFill>
                  </a:rPr>
                  <a:t>03</a:t>
                </a:r>
              </a:p>
            </p:txBody>
          </p:sp>
          <p:sp>
            <p:nvSpPr>
              <p:cNvPr id="8" name="Shape">
                <a:extLst>
                  <a:ext uri="{FF2B5EF4-FFF2-40B4-BE49-F238E27FC236}">
                    <a16:creationId xmlns:a16="http://schemas.microsoft.com/office/drawing/2014/main" id="{D087F7C6-B3E4-918D-335E-184D503A9C35}"/>
                  </a:ext>
                </a:extLst>
              </p:cNvPr>
              <p:cNvSpPr/>
              <p:nvPr/>
            </p:nvSpPr>
            <p:spPr>
              <a:xfrm>
                <a:off x="9023589" y="2340977"/>
                <a:ext cx="3026302" cy="39510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7915" y="21600"/>
                      <a:pt x="5207" y="20859"/>
                      <a:pt x="3166" y="19515"/>
                    </a:cubicBezTo>
                    <a:cubicBezTo>
                      <a:pt x="1126" y="18171"/>
                      <a:pt x="0" y="16387"/>
                      <a:pt x="0" y="14488"/>
                    </a:cubicBezTo>
                    <a:lnTo>
                      <a:pt x="0" y="139"/>
                    </a:lnTo>
                    <a:cubicBezTo>
                      <a:pt x="0" y="62"/>
                      <a:pt x="94" y="0"/>
                      <a:pt x="211" y="0"/>
                    </a:cubicBezTo>
                    <a:cubicBezTo>
                      <a:pt x="328" y="0"/>
                      <a:pt x="422" y="62"/>
                      <a:pt x="422" y="139"/>
                    </a:cubicBezTo>
                    <a:lnTo>
                      <a:pt x="422" y="14480"/>
                    </a:lnTo>
                    <a:cubicBezTo>
                      <a:pt x="422" y="16302"/>
                      <a:pt x="1501" y="18024"/>
                      <a:pt x="3459" y="19314"/>
                    </a:cubicBezTo>
                    <a:cubicBezTo>
                      <a:pt x="5418" y="20604"/>
                      <a:pt x="8021" y="21314"/>
                      <a:pt x="10800" y="21314"/>
                    </a:cubicBezTo>
                    <a:cubicBezTo>
                      <a:pt x="13579" y="21314"/>
                      <a:pt x="16182" y="20604"/>
                      <a:pt x="18141" y="19314"/>
                    </a:cubicBezTo>
                    <a:cubicBezTo>
                      <a:pt x="20099" y="18024"/>
                      <a:pt x="21178" y="16310"/>
                      <a:pt x="21178" y="14480"/>
                    </a:cubicBezTo>
                    <a:lnTo>
                      <a:pt x="21178" y="139"/>
                    </a:lnTo>
                    <a:cubicBezTo>
                      <a:pt x="21178" y="62"/>
                      <a:pt x="21272" y="0"/>
                      <a:pt x="21389" y="0"/>
                    </a:cubicBezTo>
                    <a:cubicBezTo>
                      <a:pt x="21506" y="0"/>
                      <a:pt x="21600" y="62"/>
                      <a:pt x="21600" y="139"/>
                    </a:cubicBezTo>
                    <a:lnTo>
                      <a:pt x="21600" y="14480"/>
                    </a:lnTo>
                    <a:cubicBezTo>
                      <a:pt x="21600" y="16380"/>
                      <a:pt x="20474" y="18163"/>
                      <a:pt x="18434" y="19507"/>
                    </a:cubicBezTo>
                    <a:cubicBezTo>
                      <a:pt x="16405" y="20859"/>
                      <a:pt x="13685" y="21600"/>
                      <a:pt x="10800" y="21600"/>
                    </a:cubicBezTo>
                    <a:close/>
                  </a:path>
                </a:pathLst>
              </a:custGeom>
              <a:solidFill>
                <a:srgbClr val="00B050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</a:defRPr>
                </a:pPr>
                <a:endParaRPr kumimoji="0" sz="225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C6BBC04-97F2-E89C-E63C-BDF77E632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95328" y="1575000"/>
              <a:ext cx="1082823" cy="1082823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B628D8A-3A67-FE2F-5B6E-D1201FAF71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4572" y="5290261"/>
            <a:ext cx="1028698" cy="8392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3CCB59-5F06-5D46-37D1-7FFCE9C976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2944" y="3917359"/>
            <a:ext cx="1428823" cy="5778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6CF7D0C-8F93-99C8-6777-7F3677381D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43240" y="4618653"/>
            <a:ext cx="779647" cy="75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06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10584" y="3061180"/>
            <a:ext cx="6929755" cy="4072254"/>
            <a:chOff x="3910584" y="2785872"/>
            <a:chExt cx="6929755" cy="407225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9672" y="2785872"/>
              <a:ext cx="4320539" cy="40721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0584" y="2785872"/>
              <a:ext cx="4320539" cy="407212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9496" rIns="0" bIns="0" rtlCol="0">
            <a:spAutoFit/>
          </a:bodyPr>
          <a:lstStyle/>
          <a:p>
            <a:pPr marL="2921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360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omnideconv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project</a:t>
            </a:r>
            <a:r>
              <a:rPr sz="36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sz="3600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000000"/>
                </a:solidFill>
                <a:latin typeface="Arial"/>
                <a:cs typeface="Arial"/>
              </a:rPr>
              <a:t>ecosystem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914" y="405476"/>
            <a:ext cx="12140171" cy="6729984"/>
            <a:chOff x="0" y="128016"/>
            <a:chExt cx="12140171" cy="672998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33400"/>
              <a:ext cx="4320539" cy="43190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3848" y="533412"/>
              <a:ext cx="4319015" cy="43190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21168" y="533412"/>
              <a:ext cx="4319003" cy="43190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1496" y="2785872"/>
              <a:ext cx="4320539" cy="40721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6359" y="533400"/>
              <a:ext cx="4320539" cy="43190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57559" y="128016"/>
              <a:ext cx="1056119" cy="138074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87143" y="6584256"/>
            <a:ext cx="185864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Arial"/>
                <a:cs typeface="Arial"/>
              </a:rPr>
              <a:t>https://omnideconv.org/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70888" y="6584257"/>
            <a:ext cx="29419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Collaboration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Markus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List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(TUM)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A5547DF-0550-EA85-AB3D-79214214AAD5}"/>
              </a:ext>
            </a:extLst>
          </p:cNvPr>
          <p:cNvSpPr txBox="1">
            <a:spLocks/>
          </p:cNvSpPr>
          <p:nvPr/>
        </p:nvSpPr>
        <p:spPr>
          <a:xfrm>
            <a:off x="178322" y="16143"/>
            <a:ext cx="10333040" cy="778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000" b="0" dirty="0">
                <a:solidFill>
                  <a:srgbClr val="92D050"/>
                </a:solidFill>
              </a:rPr>
              <a:t>Standardise performance metrics and signature matrices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79298-F5D2-07E0-F72A-2C11798B4EE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13769816-012C-4027-9C2F-1A4D7A5F1BD8}" type="slidenum">
              <a:rPr lang="en-GB" smtClean="0">
                <a:latin typeface="+mj-lt"/>
              </a:rPr>
              <a:pPr lvl="0"/>
              <a:t>68</a:t>
            </a:fld>
            <a:endParaRPr lang="en-GB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DD83C-3A08-976A-4FA5-A42152F33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86" y="74653"/>
            <a:ext cx="10333040" cy="778666"/>
          </a:xfrm>
        </p:spPr>
        <p:txBody>
          <a:bodyPr/>
          <a:lstStyle/>
          <a:p>
            <a:r>
              <a:rPr lang="en-GB" dirty="0">
                <a:latin typeface="+mj-lt"/>
              </a:rPr>
              <a:t>European consortium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BE41821-7CCF-F83A-3F28-E53E5D22C74C}"/>
              </a:ext>
            </a:extLst>
          </p:cNvPr>
          <p:cNvSpPr/>
          <p:nvPr/>
        </p:nvSpPr>
        <p:spPr>
          <a:xfrm>
            <a:off x="9927040" y="2860304"/>
            <a:ext cx="2251734" cy="22517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 dirty="0">
              <a:latin typeface="+mj-lt"/>
            </a:endParaRPr>
          </a:p>
        </p:txBody>
      </p:sp>
      <p:sp>
        <p:nvSpPr>
          <p:cNvPr id="29" name="Arrow: Chevron 2">
            <a:extLst>
              <a:ext uri="{FF2B5EF4-FFF2-40B4-BE49-F238E27FC236}">
                <a16:creationId xmlns:a16="http://schemas.microsoft.com/office/drawing/2014/main" id="{A9FF2D52-85FF-51FF-16AB-9C7C3A727EE7}"/>
              </a:ext>
            </a:extLst>
          </p:cNvPr>
          <p:cNvSpPr/>
          <p:nvPr/>
        </p:nvSpPr>
        <p:spPr>
          <a:xfrm>
            <a:off x="312172" y="3490443"/>
            <a:ext cx="2127528" cy="79151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Arrow: Chevron 3">
            <a:extLst>
              <a:ext uri="{FF2B5EF4-FFF2-40B4-BE49-F238E27FC236}">
                <a16:creationId xmlns:a16="http://schemas.microsoft.com/office/drawing/2014/main" id="{F068E70F-5EF6-5F7E-AE5E-55894B3E6A49}"/>
              </a:ext>
            </a:extLst>
          </p:cNvPr>
          <p:cNvSpPr/>
          <p:nvPr/>
        </p:nvSpPr>
        <p:spPr>
          <a:xfrm>
            <a:off x="2179739" y="3490443"/>
            <a:ext cx="2127528" cy="79151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Arrow: Chevron 4">
            <a:extLst>
              <a:ext uri="{FF2B5EF4-FFF2-40B4-BE49-F238E27FC236}">
                <a16:creationId xmlns:a16="http://schemas.microsoft.com/office/drawing/2014/main" id="{DB9840EF-8217-F979-63F7-1CB7D45C6B54}"/>
              </a:ext>
            </a:extLst>
          </p:cNvPr>
          <p:cNvSpPr/>
          <p:nvPr/>
        </p:nvSpPr>
        <p:spPr>
          <a:xfrm>
            <a:off x="4041811" y="3490443"/>
            <a:ext cx="2127528" cy="791515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" name="Arrow: Chevron 5">
            <a:extLst>
              <a:ext uri="{FF2B5EF4-FFF2-40B4-BE49-F238E27FC236}">
                <a16:creationId xmlns:a16="http://schemas.microsoft.com/office/drawing/2014/main" id="{04C663E7-4165-A6AD-A22D-72D3336D034E}"/>
              </a:ext>
            </a:extLst>
          </p:cNvPr>
          <p:cNvSpPr/>
          <p:nvPr/>
        </p:nvSpPr>
        <p:spPr>
          <a:xfrm>
            <a:off x="5882052" y="3490443"/>
            <a:ext cx="2321075" cy="791515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Arrow: Chevron 6">
            <a:extLst>
              <a:ext uri="{FF2B5EF4-FFF2-40B4-BE49-F238E27FC236}">
                <a16:creationId xmlns:a16="http://schemas.microsoft.com/office/drawing/2014/main" id="{2F529E36-8A6A-1001-5F4C-624C81C98262}"/>
              </a:ext>
            </a:extLst>
          </p:cNvPr>
          <p:cNvSpPr/>
          <p:nvPr/>
        </p:nvSpPr>
        <p:spPr>
          <a:xfrm>
            <a:off x="7894668" y="3489534"/>
            <a:ext cx="2306853" cy="791515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91FCCEA-3091-3E83-E055-A7B5D9EB635A}"/>
              </a:ext>
            </a:extLst>
          </p:cNvPr>
          <p:cNvCxnSpPr>
            <a:cxnSpLocks/>
          </p:cNvCxnSpPr>
          <p:nvPr/>
        </p:nvCxnSpPr>
        <p:spPr>
          <a:xfrm flipH="1">
            <a:off x="2942624" y="4238815"/>
            <a:ext cx="971405" cy="971405"/>
          </a:xfrm>
          <a:prstGeom prst="line">
            <a:avLst/>
          </a:prstGeom>
          <a:ln w="381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73711DE-E243-2F3E-BE8F-4592D113C475}"/>
              </a:ext>
            </a:extLst>
          </p:cNvPr>
          <p:cNvCxnSpPr/>
          <p:nvPr/>
        </p:nvCxnSpPr>
        <p:spPr>
          <a:xfrm flipH="1" flipV="1">
            <a:off x="4710783" y="2412123"/>
            <a:ext cx="971405" cy="971405"/>
          </a:xfrm>
          <a:prstGeom prst="line">
            <a:avLst/>
          </a:prstGeom>
          <a:ln w="38100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C0C5661-30E6-C7AD-E865-6AF1746EA449}"/>
              </a:ext>
            </a:extLst>
          </p:cNvPr>
          <p:cNvCxnSpPr>
            <a:cxnSpLocks/>
          </p:cNvCxnSpPr>
          <p:nvPr/>
        </p:nvCxnSpPr>
        <p:spPr>
          <a:xfrm flipH="1">
            <a:off x="6626591" y="4382695"/>
            <a:ext cx="971405" cy="971405"/>
          </a:xfrm>
          <a:prstGeom prst="line">
            <a:avLst/>
          </a:prstGeom>
          <a:ln w="381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DA96F59-86FC-5C50-1624-E0E1331688D7}"/>
              </a:ext>
            </a:extLst>
          </p:cNvPr>
          <p:cNvCxnSpPr>
            <a:cxnSpLocks/>
          </p:cNvCxnSpPr>
          <p:nvPr/>
        </p:nvCxnSpPr>
        <p:spPr>
          <a:xfrm flipH="1" flipV="1">
            <a:off x="7176171" y="2389833"/>
            <a:ext cx="978114" cy="978114"/>
          </a:xfrm>
          <a:prstGeom prst="line">
            <a:avLst/>
          </a:prstGeom>
          <a:ln w="381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9CF4E281-D9B1-6AB3-D94B-DEB70A340C12}"/>
              </a:ext>
            </a:extLst>
          </p:cNvPr>
          <p:cNvSpPr/>
          <p:nvPr/>
        </p:nvSpPr>
        <p:spPr>
          <a:xfrm>
            <a:off x="2146414" y="5110373"/>
            <a:ext cx="928753" cy="92875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 dirty="0">
              <a:latin typeface="+mj-lt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294D07E-CF9D-DC94-3C4A-A4D1B0FAF84F}"/>
              </a:ext>
            </a:extLst>
          </p:cNvPr>
          <p:cNvSpPr/>
          <p:nvPr/>
        </p:nvSpPr>
        <p:spPr>
          <a:xfrm>
            <a:off x="5002472" y="1145110"/>
            <a:ext cx="928753" cy="928753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 dirty="0">
              <a:latin typeface="+mj-lt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FD7539F-7F05-EC79-42A5-DFBA5155AEFE}"/>
              </a:ext>
            </a:extLst>
          </p:cNvPr>
          <p:cNvSpPr/>
          <p:nvPr/>
        </p:nvSpPr>
        <p:spPr>
          <a:xfrm>
            <a:off x="5606384" y="5138451"/>
            <a:ext cx="928753" cy="928753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 dirty="0">
              <a:latin typeface="+mj-lt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AB1B50A-B155-73A2-6E9A-F7886DF14EB1}"/>
              </a:ext>
            </a:extLst>
          </p:cNvPr>
          <p:cNvSpPr/>
          <p:nvPr/>
        </p:nvSpPr>
        <p:spPr>
          <a:xfrm>
            <a:off x="6550571" y="1341680"/>
            <a:ext cx="928753" cy="928753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 dirty="0">
              <a:latin typeface="+mj-lt"/>
            </a:endParaRPr>
          </a:p>
        </p:txBody>
      </p:sp>
      <p:sp>
        <p:nvSpPr>
          <p:cNvPr id="54" name="Freeform 951">
            <a:extLst>
              <a:ext uri="{FF2B5EF4-FFF2-40B4-BE49-F238E27FC236}">
                <a16:creationId xmlns:a16="http://schemas.microsoft.com/office/drawing/2014/main" id="{4C43A1BA-5219-C8EF-53E9-DEFFE747C9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05690" y="1358993"/>
            <a:ext cx="522315" cy="528151"/>
          </a:xfrm>
          <a:custGeom>
            <a:avLst/>
            <a:gdLst>
              <a:gd name="T0" fmla="*/ 211062 w 283807"/>
              <a:gd name="T1" fmla="*/ 197749 h 286528"/>
              <a:gd name="T2" fmla="*/ 137491 w 283807"/>
              <a:gd name="T3" fmla="*/ 283435 h 286528"/>
              <a:gd name="T4" fmla="*/ 72574 w 283807"/>
              <a:gd name="T5" fmla="*/ 188998 h 286528"/>
              <a:gd name="T6" fmla="*/ 280936 w 283807"/>
              <a:gd name="T7" fmla="*/ 289778 h 286528"/>
              <a:gd name="T8" fmla="*/ 250491 w 283807"/>
              <a:gd name="T9" fmla="*/ 285010 h 286528"/>
              <a:gd name="T10" fmla="*/ 237238 w 283807"/>
              <a:gd name="T11" fmla="*/ 259344 h 286528"/>
              <a:gd name="T12" fmla="*/ 276638 w 283807"/>
              <a:gd name="T13" fmla="*/ 188580 h 286528"/>
              <a:gd name="T14" fmla="*/ 8655 w 283807"/>
              <a:gd name="T15" fmla="*/ 250543 h 286528"/>
              <a:gd name="T16" fmla="*/ 43636 w 283807"/>
              <a:gd name="T17" fmla="*/ 259344 h 286528"/>
              <a:gd name="T18" fmla="*/ 34981 w 283807"/>
              <a:gd name="T19" fmla="*/ 259344 h 286528"/>
              <a:gd name="T20" fmla="*/ 0 w 283807"/>
              <a:gd name="T21" fmla="*/ 285010 h 286528"/>
              <a:gd name="T22" fmla="*/ 30305 w 283807"/>
              <a:gd name="T23" fmla="*/ 141786 h 286528"/>
              <a:gd name="T24" fmla="*/ 67632 w 283807"/>
              <a:gd name="T25" fmla="*/ 231955 h 286528"/>
              <a:gd name="T26" fmla="*/ 96624 w 283807"/>
              <a:gd name="T27" fmla="*/ 279047 h 286528"/>
              <a:gd name="T28" fmla="*/ 90824 w 283807"/>
              <a:gd name="T29" fmla="*/ 223194 h 286528"/>
              <a:gd name="T30" fmla="*/ 47701 w 283807"/>
              <a:gd name="T31" fmla="*/ 157848 h 286528"/>
              <a:gd name="T32" fmla="*/ 94448 w 283807"/>
              <a:gd name="T33" fmla="*/ 165515 h 286528"/>
              <a:gd name="T34" fmla="*/ 121267 w 283807"/>
              <a:gd name="T35" fmla="*/ 146167 h 286528"/>
              <a:gd name="T36" fmla="*/ 48062 w 283807"/>
              <a:gd name="T37" fmla="*/ 139961 h 286528"/>
              <a:gd name="T38" fmla="*/ 169222 w 283807"/>
              <a:gd name="T39" fmla="*/ 147196 h 286528"/>
              <a:gd name="T40" fmla="*/ 234658 w 283807"/>
              <a:gd name="T41" fmla="*/ 154445 h 286528"/>
              <a:gd name="T42" fmla="*/ 223024 w 283807"/>
              <a:gd name="T43" fmla="*/ 217143 h 286528"/>
              <a:gd name="T44" fmla="*/ 181219 w 283807"/>
              <a:gd name="T45" fmla="*/ 276579 h 286528"/>
              <a:gd name="T46" fmla="*/ 205211 w 283807"/>
              <a:gd name="T47" fmla="*/ 242150 h 286528"/>
              <a:gd name="T48" fmla="*/ 263377 w 283807"/>
              <a:gd name="T49" fmla="*/ 150820 h 286528"/>
              <a:gd name="T50" fmla="*/ 206666 w 283807"/>
              <a:gd name="T51" fmla="*/ 153358 h 286528"/>
              <a:gd name="T52" fmla="*/ 198669 w 283807"/>
              <a:gd name="T53" fmla="*/ 144659 h 286528"/>
              <a:gd name="T54" fmla="*/ 257196 w 283807"/>
              <a:gd name="T55" fmla="*/ 134151 h 286528"/>
              <a:gd name="T56" fmla="*/ 218663 w 283807"/>
              <a:gd name="T57" fmla="*/ 241063 h 286528"/>
              <a:gd name="T58" fmla="*/ 187035 w 283807"/>
              <a:gd name="T59" fmla="*/ 288177 h 286528"/>
              <a:gd name="T60" fmla="*/ 203758 w 283807"/>
              <a:gd name="T61" fmla="*/ 209170 h 286528"/>
              <a:gd name="T62" fmla="*/ 205939 w 283807"/>
              <a:gd name="T63" fmla="*/ 175465 h 286528"/>
              <a:gd name="T64" fmla="*/ 161225 w 283807"/>
              <a:gd name="T65" fmla="*/ 134876 h 286528"/>
              <a:gd name="T66" fmla="*/ 88287 w 283807"/>
              <a:gd name="T67" fmla="*/ 146167 h 286528"/>
              <a:gd name="T68" fmla="*/ 135038 w 283807"/>
              <a:gd name="T69" fmla="*/ 157118 h 286528"/>
              <a:gd name="T70" fmla="*/ 56397 w 283807"/>
              <a:gd name="T71" fmla="*/ 163690 h 286528"/>
              <a:gd name="T72" fmla="*/ 99160 w 283807"/>
              <a:gd name="T73" fmla="*/ 220273 h 286528"/>
              <a:gd name="T74" fmla="*/ 96624 w 283807"/>
              <a:gd name="T75" fmla="*/ 288174 h 286528"/>
              <a:gd name="T76" fmla="*/ 41900 w 283807"/>
              <a:gd name="T77" fmla="*/ 241447 h 286528"/>
              <a:gd name="T78" fmla="*/ 46976 w 283807"/>
              <a:gd name="T79" fmla="*/ 131563 h 286528"/>
              <a:gd name="T80" fmla="*/ 239060 w 283807"/>
              <a:gd name="T81" fmla="*/ 115155 h 286528"/>
              <a:gd name="T82" fmla="*/ 248098 w 283807"/>
              <a:gd name="T83" fmla="*/ 91327 h 286528"/>
              <a:gd name="T84" fmla="*/ 33878 w 283807"/>
              <a:gd name="T85" fmla="*/ 118090 h 286528"/>
              <a:gd name="T86" fmla="*/ 37132 w 283807"/>
              <a:gd name="T87" fmla="*/ 91327 h 286528"/>
              <a:gd name="T88" fmla="*/ 253520 w 283807"/>
              <a:gd name="T89" fmla="*/ 126888 h 286528"/>
              <a:gd name="T90" fmla="*/ 242676 w 283807"/>
              <a:gd name="T91" fmla="*/ 83261 h 286528"/>
              <a:gd name="T92" fmla="*/ 37132 w 283807"/>
              <a:gd name="T93" fmla="*/ 127621 h 286528"/>
              <a:gd name="T94" fmla="*/ 42554 w 283807"/>
              <a:gd name="T95" fmla="*/ 83261 h 286528"/>
              <a:gd name="T96" fmla="*/ 146249 w 283807"/>
              <a:gd name="T97" fmla="*/ 79979 h 286528"/>
              <a:gd name="T98" fmla="*/ 116318 w 283807"/>
              <a:gd name="T99" fmla="*/ 49908 h 286528"/>
              <a:gd name="T100" fmla="*/ 95308 w 283807"/>
              <a:gd name="T101" fmla="*/ 1152 h 286528"/>
              <a:gd name="T102" fmla="*/ 99676 w 283807"/>
              <a:gd name="T103" fmla="*/ 9901 h 286528"/>
              <a:gd name="T104" fmla="*/ 142614 w 283807"/>
              <a:gd name="T105" fmla="*/ 117056 h 286528"/>
              <a:gd name="T106" fmla="*/ 185552 w 283807"/>
              <a:gd name="T107" fmla="*/ 68580 h 286528"/>
              <a:gd name="T108" fmla="*/ 189554 w 283807"/>
              <a:gd name="T109" fmla="*/ 104298 h 286528"/>
              <a:gd name="T110" fmla="*/ 139339 w 283807"/>
              <a:gd name="T111" fmla="*/ 126165 h 286528"/>
              <a:gd name="T112" fmla="*/ 90944 w 283807"/>
              <a:gd name="T113" fmla="*/ 5161 h 28652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83807" h="286528">
                <a:moveTo>
                  <a:pt x="72210" y="186878"/>
                </a:moveTo>
                <a:lnTo>
                  <a:pt x="210007" y="186878"/>
                </a:lnTo>
                <a:cubicBezTo>
                  <a:pt x="212160" y="186878"/>
                  <a:pt x="213954" y="188681"/>
                  <a:pt x="213954" y="191204"/>
                </a:cubicBezTo>
                <a:cubicBezTo>
                  <a:pt x="213954" y="193368"/>
                  <a:pt x="212160" y="195531"/>
                  <a:pt x="210007" y="195531"/>
                </a:cubicBezTo>
                <a:lnTo>
                  <a:pt x="145415" y="195531"/>
                </a:lnTo>
                <a:lnTo>
                  <a:pt x="145415" y="280256"/>
                </a:lnTo>
                <a:cubicBezTo>
                  <a:pt x="145415" y="282779"/>
                  <a:pt x="143621" y="284943"/>
                  <a:pt x="141109" y="284943"/>
                </a:cubicBezTo>
                <a:cubicBezTo>
                  <a:pt x="138597" y="284943"/>
                  <a:pt x="136803" y="282779"/>
                  <a:pt x="136803" y="280256"/>
                </a:cubicBezTo>
                <a:lnTo>
                  <a:pt x="136803" y="195531"/>
                </a:lnTo>
                <a:lnTo>
                  <a:pt x="72210" y="195531"/>
                </a:lnTo>
                <a:cubicBezTo>
                  <a:pt x="70057" y="195531"/>
                  <a:pt x="68263" y="193368"/>
                  <a:pt x="68263" y="191204"/>
                </a:cubicBezTo>
                <a:cubicBezTo>
                  <a:pt x="68263" y="188681"/>
                  <a:pt x="70057" y="186878"/>
                  <a:pt x="72210" y="186878"/>
                </a:cubicBezTo>
                <a:close/>
                <a:moveTo>
                  <a:pt x="279530" y="182115"/>
                </a:moveTo>
                <a:cubicBezTo>
                  <a:pt x="281669" y="182115"/>
                  <a:pt x="283807" y="184290"/>
                  <a:pt x="283807" y="186466"/>
                </a:cubicBezTo>
                <a:lnTo>
                  <a:pt x="283807" y="281814"/>
                </a:lnTo>
                <a:cubicBezTo>
                  <a:pt x="283807" y="284352"/>
                  <a:pt x="281669" y="286528"/>
                  <a:pt x="279530" y="286528"/>
                </a:cubicBezTo>
                <a:cubicBezTo>
                  <a:pt x="277036" y="286528"/>
                  <a:pt x="275254" y="284352"/>
                  <a:pt x="275254" y="281814"/>
                </a:cubicBezTo>
                <a:lnTo>
                  <a:pt x="275254" y="256436"/>
                </a:lnTo>
                <a:lnTo>
                  <a:pt x="249238" y="256436"/>
                </a:lnTo>
                <a:lnTo>
                  <a:pt x="249238" y="281814"/>
                </a:lnTo>
                <a:cubicBezTo>
                  <a:pt x="249238" y="284352"/>
                  <a:pt x="247100" y="286528"/>
                  <a:pt x="244961" y="286528"/>
                </a:cubicBezTo>
                <a:cubicBezTo>
                  <a:pt x="242467" y="286528"/>
                  <a:pt x="240685" y="284352"/>
                  <a:pt x="240685" y="281814"/>
                </a:cubicBezTo>
                <a:lnTo>
                  <a:pt x="240685" y="256436"/>
                </a:lnTo>
                <a:lnTo>
                  <a:pt x="236052" y="256436"/>
                </a:lnTo>
                <a:cubicBezTo>
                  <a:pt x="233914" y="256436"/>
                  <a:pt x="231775" y="254261"/>
                  <a:pt x="231775" y="251723"/>
                </a:cubicBezTo>
                <a:cubicBezTo>
                  <a:pt x="231775" y="249548"/>
                  <a:pt x="233914" y="247735"/>
                  <a:pt x="236052" y="247735"/>
                </a:cubicBezTo>
                <a:lnTo>
                  <a:pt x="275254" y="247735"/>
                </a:lnTo>
                <a:lnTo>
                  <a:pt x="275254" y="186466"/>
                </a:lnTo>
                <a:cubicBezTo>
                  <a:pt x="275254" y="184290"/>
                  <a:pt x="277036" y="182115"/>
                  <a:pt x="279530" y="182115"/>
                </a:cubicBezTo>
                <a:close/>
                <a:moveTo>
                  <a:pt x="4306" y="182115"/>
                </a:moveTo>
                <a:cubicBezTo>
                  <a:pt x="6817" y="182115"/>
                  <a:pt x="8611" y="184290"/>
                  <a:pt x="8611" y="186466"/>
                </a:cubicBezTo>
                <a:lnTo>
                  <a:pt x="8611" y="247735"/>
                </a:lnTo>
                <a:lnTo>
                  <a:pt x="48082" y="247735"/>
                </a:lnTo>
                <a:cubicBezTo>
                  <a:pt x="50235" y="247735"/>
                  <a:pt x="52029" y="249548"/>
                  <a:pt x="52029" y="251723"/>
                </a:cubicBezTo>
                <a:cubicBezTo>
                  <a:pt x="52029" y="254261"/>
                  <a:pt x="50235" y="256436"/>
                  <a:pt x="48082" y="256436"/>
                </a:cubicBezTo>
                <a:lnTo>
                  <a:pt x="43417" y="256436"/>
                </a:lnTo>
                <a:lnTo>
                  <a:pt x="43417" y="281814"/>
                </a:lnTo>
                <a:cubicBezTo>
                  <a:pt x="43417" y="284352"/>
                  <a:pt x="41623" y="286528"/>
                  <a:pt x="39111" y="286528"/>
                </a:cubicBezTo>
                <a:cubicBezTo>
                  <a:pt x="36958" y="286528"/>
                  <a:pt x="34805" y="284352"/>
                  <a:pt x="34805" y="281814"/>
                </a:cubicBezTo>
                <a:lnTo>
                  <a:pt x="34805" y="256436"/>
                </a:lnTo>
                <a:lnTo>
                  <a:pt x="8611" y="256436"/>
                </a:lnTo>
                <a:lnTo>
                  <a:pt x="8611" y="281814"/>
                </a:lnTo>
                <a:cubicBezTo>
                  <a:pt x="8611" y="284352"/>
                  <a:pt x="6817" y="286528"/>
                  <a:pt x="4306" y="286528"/>
                </a:cubicBezTo>
                <a:cubicBezTo>
                  <a:pt x="1794" y="286528"/>
                  <a:pt x="0" y="284352"/>
                  <a:pt x="0" y="281814"/>
                </a:cubicBezTo>
                <a:lnTo>
                  <a:pt x="0" y="186466"/>
                </a:lnTo>
                <a:cubicBezTo>
                  <a:pt x="0" y="184290"/>
                  <a:pt x="1794" y="182115"/>
                  <a:pt x="4306" y="182115"/>
                </a:cubicBezTo>
                <a:close/>
                <a:moveTo>
                  <a:pt x="47822" y="138391"/>
                </a:moveTo>
                <a:lnTo>
                  <a:pt x="30153" y="140196"/>
                </a:lnTo>
                <a:cubicBezTo>
                  <a:pt x="26187" y="140557"/>
                  <a:pt x="22942" y="144167"/>
                  <a:pt x="23302" y="148137"/>
                </a:cubicBezTo>
                <a:lnTo>
                  <a:pt x="25826" y="214915"/>
                </a:lnTo>
                <a:cubicBezTo>
                  <a:pt x="26187" y="223578"/>
                  <a:pt x="33038" y="230437"/>
                  <a:pt x="41331" y="229715"/>
                </a:cubicBezTo>
                <a:lnTo>
                  <a:pt x="67293" y="229354"/>
                </a:lnTo>
                <a:lnTo>
                  <a:pt x="67654" y="229354"/>
                </a:lnTo>
                <a:cubicBezTo>
                  <a:pt x="73784" y="229354"/>
                  <a:pt x="79192" y="233324"/>
                  <a:pt x="80995" y="239100"/>
                </a:cubicBezTo>
                <a:lnTo>
                  <a:pt x="90010" y="271226"/>
                </a:lnTo>
                <a:cubicBezTo>
                  <a:pt x="90731" y="274113"/>
                  <a:pt x="93255" y="275918"/>
                  <a:pt x="96140" y="275918"/>
                </a:cubicBezTo>
                <a:lnTo>
                  <a:pt x="99024" y="275918"/>
                </a:lnTo>
                <a:cubicBezTo>
                  <a:pt x="101548" y="275918"/>
                  <a:pt x="103351" y="275196"/>
                  <a:pt x="104794" y="273391"/>
                </a:cubicBezTo>
                <a:cubicBezTo>
                  <a:pt x="106236" y="271586"/>
                  <a:pt x="106597" y="269060"/>
                  <a:pt x="105875" y="266894"/>
                </a:cubicBezTo>
                <a:lnTo>
                  <a:pt x="90370" y="220691"/>
                </a:lnTo>
                <a:cubicBezTo>
                  <a:pt x="89289" y="217081"/>
                  <a:pt x="86043" y="214915"/>
                  <a:pt x="82438" y="214915"/>
                </a:cubicBezTo>
                <a:lnTo>
                  <a:pt x="62966" y="214193"/>
                </a:lnTo>
                <a:cubicBezTo>
                  <a:pt x="55033" y="214193"/>
                  <a:pt x="48182" y="207696"/>
                  <a:pt x="48182" y="199394"/>
                </a:cubicBezTo>
                <a:lnTo>
                  <a:pt x="47461" y="156078"/>
                </a:lnTo>
                <a:cubicBezTo>
                  <a:pt x="47461" y="154635"/>
                  <a:pt x="48182" y="153552"/>
                  <a:pt x="49264" y="152469"/>
                </a:cubicBezTo>
                <a:cubicBezTo>
                  <a:pt x="50346" y="151747"/>
                  <a:pt x="51788" y="151386"/>
                  <a:pt x="53231" y="151747"/>
                </a:cubicBezTo>
                <a:lnTo>
                  <a:pt x="90010" y="163659"/>
                </a:lnTo>
                <a:cubicBezTo>
                  <a:pt x="91452" y="164020"/>
                  <a:pt x="92534" y="164020"/>
                  <a:pt x="93976" y="163659"/>
                </a:cubicBezTo>
                <a:lnTo>
                  <a:pt x="123544" y="154274"/>
                </a:lnTo>
                <a:cubicBezTo>
                  <a:pt x="124987" y="153913"/>
                  <a:pt x="126068" y="152830"/>
                  <a:pt x="126790" y="151747"/>
                </a:cubicBezTo>
                <a:cubicBezTo>
                  <a:pt x="127150" y="150664"/>
                  <a:pt x="127150" y="149220"/>
                  <a:pt x="126790" y="147776"/>
                </a:cubicBezTo>
                <a:cubicBezTo>
                  <a:pt x="125708" y="145249"/>
                  <a:pt x="123184" y="144167"/>
                  <a:pt x="120660" y="144528"/>
                </a:cubicBezTo>
                <a:lnTo>
                  <a:pt x="93616" y="153191"/>
                </a:lnTo>
                <a:cubicBezTo>
                  <a:pt x="90731" y="154274"/>
                  <a:pt x="87486" y="153913"/>
                  <a:pt x="84601" y="152830"/>
                </a:cubicBezTo>
                <a:lnTo>
                  <a:pt x="53591" y="139474"/>
                </a:lnTo>
                <a:cubicBezTo>
                  <a:pt x="51788" y="138752"/>
                  <a:pt x="49625" y="138391"/>
                  <a:pt x="47822" y="138391"/>
                </a:cubicBezTo>
                <a:close/>
                <a:moveTo>
                  <a:pt x="173802" y="137304"/>
                </a:moveTo>
                <a:cubicBezTo>
                  <a:pt x="171632" y="136229"/>
                  <a:pt x="168738" y="136587"/>
                  <a:pt x="167291" y="138737"/>
                </a:cubicBezTo>
                <a:cubicBezTo>
                  <a:pt x="166206" y="139812"/>
                  <a:pt x="165844" y="140887"/>
                  <a:pt x="166206" y="142321"/>
                </a:cubicBezTo>
                <a:cubicBezTo>
                  <a:pt x="166206" y="143754"/>
                  <a:pt x="166929" y="145187"/>
                  <a:pt x="168376" y="145546"/>
                </a:cubicBezTo>
                <a:lnTo>
                  <a:pt x="196951" y="165255"/>
                </a:lnTo>
                <a:cubicBezTo>
                  <a:pt x="198036" y="166330"/>
                  <a:pt x="199845" y="166330"/>
                  <a:pt x="201292" y="165613"/>
                </a:cubicBezTo>
                <a:lnTo>
                  <a:pt x="231675" y="153071"/>
                </a:lnTo>
                <a:cubicBezTo>
                  <a:pt x="232399" y="152713"/>
                  <a:pt x="232760" y="152713"/>
                  <a:pt x="233484" y="152713"/>
                </a:cubicBezTo>
                <a:cubicBezTo>
                  <a:pt x="234207" y="152713"/>
                  <a:pt x="234931" y="152713"/>
                  <a:pt x="236016" y="153071"/>
                </a:cubicBezTo>
                <a:cubicBezTo>
                  <a:pt x="237101" y="154146"/>
                  <a:pt x="237824" y="155580"/>
                  <a:pt x="237824" y="157013"/>
                </a:cubicBezTo>
                <a:lnTo>
                  <a:pt x="237101" y="200015"/>
                </a:lnTo>
                <a:cubicBezTo>
                  <a:pt x="237101" y="208257"/>
                  <a:pt x="230228" y="214708"/>
                  <a:pt x="221909" y="214708"/>
                </a:cubicBezTo>
                <a:lnTo>
                  <a:pt x="202739" y="215424"/>
                </a:lnTo>
                <a:cubicBezTo>
                  <a:pt x="199121" y="215424"/>
                  <a:pt x="195866" y="217575"/>
                  <a:pt x="194781" y="221158"/>
                </a:cubicBezTo>
                <a:lnTo>
                  <a:pt x="179227" y="267027"/>
                </a:lnTo>
                <a:cubicBezTo>
                  <a:pt x="178504" y="269177"/>
                  <a:pt x="178866" y="271686"/>
                  <a:pt x="180313" y="273477"/>
                </a:cubicBezTo>
                <a:cubicBezTo>
                  <a:pt x="181398" y="275269"/>
                  <a:pt x="183568" y="275986"/>
                  <a:pt x="186100" y="275986"/>
                </a:cubicBezTo>
                <a:lnTo>
                  <a:pt x="188632" y="275986"/>
                </a:lnTo>
                <a:cubicBezTo>
                  <a:pt x="191526" y="275986"/>
                  <a:pt x="194058" y="274194"/>
                  <a:pt x="195143" y="271327"/>
                </a:cubicBezTo>
                <a:lnTo>
                  <a:pt x="204185" y="239434"/>
                </a:lnTo>
                <a:cubicBezTo>
                  <a:pt x="205994" y="233700"/>
                  <a:pt x="211420" y="229758"/>
                  <a:pt x="217930" y="229758"/>
                </a:cubicBezTo>
                <a:lnTo>
                  <a:pt x="243612" y="230117"/>
                </a:lnTo>
                <a:cubicBezTo>
                  <a:pt x="252293" y="230834"/>
                  <a:pt x="259165" y="224025"/>
                  <a:pt x="259527" y="215424"/>
                </a:cubicBezTo>
                <a:lnTo>
                  <a:pt x="262059" y="149129"/>
                </a:lnTo>
                <a:cubicBezTo>
                  <a:pt x="262059" y="145187"/>
                  <a:pt x="259165" y="141604"/>
                  <a:pt x="255186" y="141246"/>
                </a:cubicBezTo>
                <a:lnTo>
                  <a:pt x="237463" y="139454"/>
                </a:lnTo>
                <a:cubicBezTo>
                  <a:pt x="235292" y="139454"/>
                  <a:pt x="233484" y="139812"/>
                  <a:pt x="231675" y="140529"/>
                </a:cubicBezTo>
                <a:lnTo>
                  <a:pt x="205632" y="151638"/>
                </a:lnTo>
                <a:cubicBezTo>
                  <a:pt x="201292" y="153071"/>
                  <a:pt x="196590" y="152713"/>
                  <a:pt x="192611" y="150204"/>
                </a:cubicBezTo>
                <a:lnTo>
                  <a:pt x="173802" y="137304"/>
                </a:lnTo>
                <a:close/>
                <a:moveTo>
                  <a:pt x="178866" y="130137"/>
                </a:moveTo>
                <a:lnTo>
                  <a:pt x="197675" y="143037"/>
                </a:lnTo>
                <a:cubicBezTo>
                  <a:pt x="198760" y="144112"/>
                  <a:pt x="200568" y="144112"/>
                  <a:pt x="202377" y="143754"/>
                </a:cubicBezTo>
                <a:lnTo>
                  <a:pt x="228058" y="132645"/>
                </a:lnTo>
                <a:cubicBezTo>
                  <a:pt x="231314" y="131212"/>
                  <a:pt x="234931" y="130853"/>
                  <a:pt x="238548" y="131212"/>
                </a:cubicBezTo>
                <a:lnTo>
                  <a:pt x="255910" y="132645"/>
                </a:lnTo>
                <a:cubicBezTo>
                  <a:pt x="264591" y="133362"/>
                  <a:pt x="271102" y="140887"/>
                  <a:pt x="270740" y="149129"/>
                </a:cubicBezTo>
                <a:lnTo>
                  <a:pt x="268208" y="215783"/>
                </a:lnTo>
                <a:cubicBezTo>
                  <a:pt x="267846" y="228683"/>
                  <a:pt x="256633" y="239434"/>
                  <a:pt x="243612" y="239076"/>
                </a:cubicBezTo>
                <a:lnTo>
                  <a:pt x="217569" y="238359"/>
                </a:lnTo>
                <a:cubicBezTo>
                  <a:pt x="215037" y="238359"/>
                  <a:pt x="213228" y="239792"/>
                  <a:pt x="212505" y="241942"/>
                </a:cubicBezTo>
                <a:lnTo>
                  <a:pt x="203462" y="273836"/>
                </a:lnTo>
                <a:cubicBezTo>
                  <a:pt x="201653" y="280286"/>
                  <a:pt x="195504" y="284945"/>
                  <a:pt x="188632" y="284945"/>
                </a:cubicBezTo>
                <a:lnTo>
                  <a:pt x="186100" y="284945"/>
                </a:lnTo>
                <a:cubicBezTo>
                  <a:pt x="180674" y="284945"/>
                  <a:pt x="176334" y="282436"/>
                  <a:pt x="173078" y="278136"/>
                </a:cubicBezTo>
                <a:cubicBezTo>
                  <a:pt x="170185" y="274194"/>
                  <a:pt x="169461" y="269177"/>
                  <a:pt x="171270" y="264519"/>
                </a:cubicBezTo>
                <a:lnTo>
                  <a:pt x="186462" y="218291"/>
                </a:lnTo>
                <a:cubicBezTo>
                  <a:pt x="188632" y="211483"/>
                  <a:pt x="195143" y="206824"/>
                  <a:pt x="202739" y="206824"/>
                </a:cubicBezTo>
                <a:lnTo>
                  <a:pt x="221909" y="206466"/>
                </a:lnTo>
                <a:cubicBezTo>
                  <a:pt x="225526" y="206107"/>
                  <a:pt x="228420" y="203599"/>
                  <a:pt x="228420" y="200015"/>
                </a:cubicBezTo>
                <a:lnTo>
                  <a:pt x="228782" y="163463"/>
                </a:lnTo>
                <a:lnTo>
                  <a:pt x="204909" y="173497"/>
                </a:lnTo>
                <a:cubicBezTo>
                  <a:pt x="200568" y="175289"/>
                  <a:pt x="195866" y="174931"/>
                  <a:pt x="191887" y="172422"/>
                </a:cubicBezTo>
                <a:lnTo>
                  <a:pt x="163312" y="152713"/>
                </a:lnTo>
                <a:cubicBezTo>
                  <a:pt x="160419" y="150921"/>
                  <a:pt x="158248" y="147337"/>
                  <a:pt x="157525" y="143754"/>
                </a:cubicBezTo>
                <a:cubicBezTo>
                  <a:pt x="157163" y="140170"/>
                  <a:pt x="158248" y="136587"/>
                  <a:pt x="160419" y="133362"/>
                </a:cubicBezTo>
                <a:cubicBezTo>
                  <a:pt x="164759" y="127628"/>
                  <a:pt x="172717" y="126553"/>
                  <a:pt x="178866" y="130137"/>
                </a:cubicBezTo>
                <a:close/>
                <a:moveTo>
                  <a:pt x="46740" y="130089"/>
                </a:moveTo>
                <a:cubicBezTo>
                  <a:pt x="50346" y="129728"/>
                  <a:pt x="53591" y="130089"/>
                  <a:pt x="56836" y="131533"/>
                </a:cubicBezTo>
                <a:lnTo>
                  <a:pt x="87846" y="144528"/>
                </a:lnTo>
                <a:cubicBezTo>
                  <a:pt x="88928" y="144889"/>
                  <a:pt x="90010" y="145249"/>
                  <a:pt x="91452" y="144889"/>
                </a:cubicBezTo>
                <a:lnTo>
                  <a:pt x="118136" y="136225"/>
                </a:lnTo>
                <a:cubicBezTo>
                  <a:pt x="124987" y="134421"/>
                  <a:pt x="132198" y="138030"/>
                  <a:pt x="135083" y="144528"/>
                </a:cubicBezTo>
                <a:cubicBezTo>
                  <a:pt x="136165" y="148137"/>
                  <a:pt x="135804" y="152108"/>
                  <a:pt x="134362" y="155356"/>
                </a:cubicBezTo>
                <a:cubicBezTo>
                  <a:pt x="132919" y="158966"/>
                  <a:pt x="129674" y="161493"/>
                  <a:pt x="126068" y="162576"/>
                </a:cubicBezTo>
                <a:lnTo>
                  <a:pt x="96861" y="171961"/>
                </a:lnTo>
                <a:cubicBezTo>
                  <a:pt x="93616" y="172683"/>
                  <a:pt x="90370" y="172683"/>
                  <a:pt x="87486" y="171961"/>
                </a:cubicBezTo>
                <a:lnTo>
                  <a:pt x="56115" y="161854"/>
                </a:lnTo>
                <a:lnTo>
                  <a:pt x="56836" y="199394"/>
                </a:lnTo>
                <a:cubicBezTo>
                  <a:pt x="56836" y="203004"/>
                  <a:pt x="59721" y="205530"/>
                  <a:pt x="63327" y="205891"/>
                </a:cubicBezTo>
                <a:lnTo>
                  <a:pt x="82438" y="206252"/>
                </a:lnTo>
                <a:cubicBezTo>
                  <a:pt x="89649" y="206252"/>
                  <a:pt x="96140" y="210945"/>
                  <a:pt x="98664" y="217803"/>
                </a:cubicBezTo>
                <a:lnTo>
                  <a:pt x="113808" y="264367"/>
                </a:lnTo>
                <a:cubicBezTo>
                  <a:pt x="115612" y="269060"/>
                  <a:pt x="114890" y="274113"/>
                  <a:pt x="111645" y="278084"/>
                </a:cubicBezTo>
                <a:cubicBezTo>
                  <a:pt x="108760" y="282415"/>
                  <a:pt x="104072" y="284942"/>
                  <a:pt x="99024" y="284942"/>
                </a:cubicBezTo>
                <a:lnTo>
                  <a:pt x="96140" y="284942"/>
                </a:lnTo>
                <a:cubicBezTo>
                  <a:pt x="89649" y="284942"/>
                  <a:pt x="83519" y="280250"/>
                  <a:pt x="81716" y="273752"/>
                </a:cubicBezTo>
                <a:lnTo>
                  <a:pt x="72702" y="241627"/>
                </a:lnTo>
                <a:cubicBezTo>
                  <a:pt x="71981" y="239461"/>
                  <a:pt x="70178" y="238017"/>
                  <a:pt x="67654" y="238017"/>
                </a:cubicBezTo>
                <a:lnTo>
                  <a:pt x="41692" y="238739"/>
                </a:lnTo>
                <a:cubicBezTo>
                  <a:pt x="28711" y="239100"/>
                  <a:pt x="17533" y="228271"/>
                  <a:pt x="17172" y="215276"/>
                </a:cubicBezTo>
                <a:lnTo>
                  <a:pt x="14648" y="148137"/>
                </a:lnTo>
                <a:cubicBezTo>
                  <a:pt x="14288" y="139835"/>
                  <a:pt x="20778" y="132255"/>
                  <a:pt x="29432" y="131533"/>
                </a:cubicBezTo>
                <a:lnTo>
                  <a:pt x="46740" y="130089"/>
                </a:lnTo>
                <a:close/>
                <a:moveTo>
                  <a:pt x="246857" y="90303"/>
                </a:moveTo>
                <a:cubicBezTo>
                  <a:pt x="245418" y="90303"/>
                  <a:pt x="244699" y="90303"/>
                  <a:pt x="243260" y="91028"/>
                </a:cubicBezTo>
                <a:cubicBezTo>
                  <a:pt x="238225" y="92115"/>
                  <a:pt x="234269" y="96828"/>
                  <a:pt x="233549" y="101903"/>
                </a:cubicBezTo>
                <a:cubicBezTo>
                  <a:pt x="232830" y="106253"/>
                  <a:pt x="234269" y="110965"/>
                  <a:pt x="237865" y="113865"/>
                </a:cubicBezTo>
                <a:cubicBezTo>
                  <a:pt x="241102" y="116765"/>
                  <a:pt x="245418" y="118215"/>
                  <a:pt x="250094" y="116765"/>
                </a:cubicBezTo>
                <a:cubicBezTo>
                  <a:pt x="255129" y="115678"/>
                  <a:pt x="259085" y="111328"/>
                  <a:pt x="259805" y="105890"/>
                </a:cubicBezTo>
                <a:cubicBezTo>
                  <a:pt x="260524" y="101178"/>
                  <a:pt x="259085" y="96828"/>
                  <a:pt x="255489" y="93928"/>
                </a:cubicBezTo>
                <a:cubicBezTo>
                  <a:pt x="253331" y="91390"/>
                  <a:pt x="250094" y="90303"/>
                  <a:pt x="246857" y="90303"/>
                </a:cubicBezTo>
                <a:close/>
                <a:moveTo>
                  <a:pt x="36947" y="90303"/>
                </a:moveTo>
                <a:cubicBezTo>
                  <a:pt x="33710" y="90303"/>
                  <a:pt x="30473" y="91390"/>
                  <a:pt x="28315" y="93928"/>
                </a:cubicBezTo>
                <a:cubicBezTo>
                  <a:pt x="24718" y="96828"/>
                  <a:pt x="22920" y="101178"/>
                  <a:pt x="23639" y="105890"/>
                </a:cubicBezTo>
                <a:cubicBezTo>
                  <a:pt x="24718" y="111328"/>
                  <a:pt x="28674" y="115678"/>
                  <a:pt x="33710" y="116765"/>
                </a:cubicBezTo>
                <a:cubicBezTo>
                  <a:pt x="38026" y="118215"/>
                  <a:pt x="42701" y="116765"/>
                  <a:pt x="45938" y="113865"/>
                </a:cubicBezTo>
                <a:cubicBezTo>
                  <a:pt x="49175" y="110965"/>
                  <a:pt x="50973" y="106253"/>
                  <a:pt x="50254" y="101903"/>
                </a:cubicBezTo>
                <a:cubicBezTo>
                  <a:pt x="49535" y="96828"/>
                  <a:pt x="45579" y="92115"/>
                  <a:pt x="40543" y="91028"/>
                </a:cubicBezTo>
                <a:cubicBezTo>
                  <a:pt x="39105" y="90303"/>
                  <a:pt x="38026" y="90303"/>
                  <a:pt x="36947" y="90303"/>
                </a:cubicBezTo>
                <a:close/>
                <a:moveTo>
                  <a:pt x="241462" y="82328"/>
                </a:moveTo>
                <a:cubicBezTo>
                  <a:pt x="248655" y="80515"/>
                  <a:pt x="255848" y="82690"/>
                  <a:pt x="261603" y="87403"/>
                </a:cubicBezTo>
                <a:cubicBezTo>
                  <a:pt x="266638" y="92478"/>
                  <a:pt x="269516" y="99728"/>
                  <a:pt x="268437" y="106978"/>
                </a:cubicBezTo>
                <a:cubicBezTo>
                  <a:pt x="266998" y="116040"/>
                  <a:pt x="260524" y="123291"/>
                  <a:pt x="252252" y="125466"/>
                </a:cubicBezTo>
                <a:cubicBezTo>
                  <a:pt x="250453" y="125828"/>
                  <a:pt x="248655" y="126191"/>
                  <a:pt x="246857" y="126191"/>
                </a:cubicBezTo>
                <a:cubicBezTo>
                  <a:pt x="241462" y="126191"/>
                  <a:pt x="236067" y="124016"/>
                  <a:pt x="231751" y="120390"/>
                </a:cubicBezTo>
                <a:cubicBezTo>
                  <a:pt x="226716" y="115315"/>
                  <a:pt x="223838" y="108065"/>
                  <a:pt x="224917" y="100815"/>
                </a:cubicBezTo>
                <a:cubicBezTo>
                  <a:pt x="226356" y="92115"/>
                  <a:pt x="232830" y="84503"/>
                  <a:pt x="241462" y="82328"/>
                </a:cubicBezTo>
                <a:close/>
                <a:moveTo>
                  <a:pt x="42342" y="82328"/>
                </a:moveTo>
                <a:cubicBezTo>
                  <a:pt x="50973" y="84503"/>
                  <a:pt x="57447" y="92115"/>
                  <a:pt x="58886" y="100815"/>
                </a:cubicBezTo>
                <a:cubicBezTo>
                  <a:pt x="59965" y="108065"/>
                  <a:pt x="57088" y="115315"/>
                  <a:pt x="51693" y="120390"/>
                </a:cubicBezTo>
                <a:cubicBezTo>
                  <a:pt x="47737" y="124016"/>
                  <a:pt x="42342" y="126191"/>
                  <a:pt x="36947" y="126191"/>
                </a:cubicBezTo>
                <a:cubicBezTo>
                  <a:pt x="35148" y="126191"/>
                  <a:pt x="33350" y="125828"/>
                  <a:pt x="31552" y="125466"/>
                </a:cubicBezTo>
                <a:cubicBezTo>
                  <a:pt x="22920" y="123291"/>
                  <a:pt x="16446" y="116040"/>
                  <a:pt x="15367" y="106978"/>
                </a:cubicBezTo>
                <a:cubicBezTo>
                  <a:pt x="14288" y="99728"/>
                  <a:pt x="16805" y="92478"/>
                  <a:pt x="22200" y="87403"/>
                </a:cubicBezTo>
                <a:cubicBezTo>
                  <a:pt x="27595" y="82690"/>
                  <a:pt x="35148" y="80515"/>
                  <a:pt x="42342" y="82328"/>
                </a:cubicBezTo>
                <a:close/>
                <a:moveTo>
                  <a:pt x="210822" y="1344"/>
                </a:moveTo>
                <a:cubicBezTo>
                  <a:pt x="212617" y="-447"/>
                  <a:pt x="215487" y="-447"/>
                  <a:pt x="216922" y="1344"/>
                </a:cubicBezTo>
                <a:cubicBezTo>
                  <a:pt x="218716" y="3135"/>
                  <a:pt x="218716" y="5643"/>
                  <a:pt x="216922" y="7434"/>
                </a:cubicBezTo>
                <a:lnTo>
                  <a:pt x="145517" y="79082"/>
                </a:lnTo>
                <a:cubicBezTo>
                  <a:pt x="144441" y="79799"/>
                  <a:pt x="143365" y="80157"/>
                  <a:pt x="142288" y="80157"/>
                </a:cubicBezTo>
                <a:cubicBezTo>
                  <a:pt x="141212" y="80157"/>
                  <a:pt x="140135" y="79799"/>
                  <a:pt x="139418" y="79082"/>
                </a:cubicBezTo>
                <a:lnTo>
                  <a:pt x="115736" y="55797"/>
                </a:lnTo>
                <a:cubicBezTo>
                  <a:pt x="114300" y="54005"/>
                  <a:pt x="114300" y="51139"/>
                  <a:pt x="115736" y="49348"/>
                </a:cubicBezTo>
                <a:cubicBezTo>
                  <a:pt x="117530" y="47915"/>
                  <a:pt x="120400" y="47915"/>
                  <a:pt x="121835" y="49348"/>
                </a:cubicBezTo>
                <a:lnTo>
                  <a:pt x="142288" y="70126"/>
                </a:lnTo>
                <a:lnTo>
                  <a:pt x="210822" y="1344"/>
                </a:lnTo>
                <a:close/>
                <a:moveTo>
                  <a:pt x="94832" y="1140"/>
                </a:moveTo>
                <a:lnTo>
                  <a:pt x="177383" y="1140"/>
                </a:lnTo>
                <a:cubicBezTo>
                  <a:pt x="179555" y="1140"/>
                  <a:pt x="181727" y="2942"/>
                  <a:pt x="181727" y="5104"/>
                </a:cubicBezTo>
                <a:cubicBezTo>
                  <a:pt x="181727" y="7627"/>
                  <a:pt x="179555" y="9789"/>
                  <a:pt x="177383" y="9789"/>
                </a:cubicBezTo>
                <a:lnTo>
                  <a:pt x="99177" y="9789"/>
                </a:lnTo>
                <a:lnTo>
                  <a:pt x="99177" y="94479"/>
                </a:lnTo>
                <a:lnTo>
                  <a:pt x="118367" y="94479"/>
                </a:lnTo>
                <a:cubicBezTo>
                  <a:pt x="119453" y="94479"/>
                  <a:pt x="120539" y="94839"/>
                  <a:pt x="121263" y="95560"/>
                </a:cubicBezTo>
                <a:lnTo>
                  <a:pt x="141901" y="115742"/>
                </a:lnTo>
                <a:lnTo>
                  <a:pt x="162538" y="95560"/>
                </a:lnTo>
                <a:cubicBezTo>
                  <a:pt x="162900" y="94839"/>
                  <a:pt x="164348" y="94479"/>
                  <a:pt x="165435" y="94479"/>
                </a:cubicBezTo>
                <a:lnTo>
                  <a:pt x="184624" y="94479"/>
                </a:lnTo>
                <a:lnTo>
                  <a:pt x="184624" y="67811"/>
                </a:lnTo>
                <a:cubicBezTo>
                  <a:pt x="184624" y="65648"/>
                  <a:pt x="186434" y="63847"/>
                  <a:pt x="188606" y="63847"/>
                </a:cubicBezTo>
                <a:cubicBezTo>
                  <a:pt x="191141" y="63847"/>
                  <a:pt x="193313" y="65648"/>
                  <a:pt x="193313" y="67811"/>
                </a:cubicBezTo>
                <a:lnTo>
                  <a:pt x="193313" y="98804"/>
                </a:lnTo>
                <a:cubicBezTo>
                  <a:pt x="193313" y="100966"/>
                  <a:pt x="191141" y="103128"/>
                  <a:pt x="188606" y="103128"/>
                </a:cubicBezTo>
                <a:lnTo>
                  <a:pt x="167245" y="103128"/>
                </a:lnTo>
                <a:lnTo>
                  <a:pt x="144797" y="124751"/>
                </a:lnTo>
                <a:cubicBezTo>
                  <a:pt x="144073" y="125832"/>
                  <a:pt x="142987" y="126193"/>
                  <a:pt x="141901" y="126193"/>
                </a:cubicBezTo>
                <a:cubicBezTo>
                  <a:pt x="140815" y="126193"/>
                  <a:pt x="139728" y="125832"/>
                  <a:pt x="138642" y="124751"/>
                </a:cubicBezTo>
                <a:lnTo>
                  <a:pt x="116557" y="103128"/>
                </a:lnTo>
                <a:lnTo>
                  <a:pt x="94832" y="103128"/>
                </a:lnTo>
                <a:cubicBezTo>
                  <a:pt x="92298" y="103128"/>
                  <a:pt x="90488" y="100966"/>
                  <a:pt x="90488" y="98804"/>
                </a:cubicBezTo>
                <a:lnTo>
                  <a:pt x="90488" y="5104"/>
                </a:lnTo>
                <a:cubicBezTo>
                  <a:pt x="90488" y="2942"/>
                  <a:pt x="92298" y="1140"/>
                  <a:pt x="94832" y="114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rgbClr val="A5A5A5"/>
            </a:solidFill>
          </a:ln>
          <a:effectLst/>
        </p:spPr>
        <p:txBody>
          <a:bodyPr anchor="ctr"/>
          <a:lstStyle/>
          <a:p>
            <a:endParaRPr lang="en-US" sz="900" dirty="0">
              <a:latin typeface="+mj-lt"/>
            </a:endParaRPr>
          </a:p>
        </p:txBody>
      </p:sp>
      <p:sp>
        <p:nvSpPr>
          <p:cNvPr id="60" name="Freeform 940">
            <a:extLst>
              <a:ext uri="{FF2B5EF4-FFF2-40B4-BE49-F238E27FC236}">
                <a16:creationId xmlns:a16="http://schemas.microsoft.com/office/drawing/2014/main" id="{5D689AB0-C23F-096E-F2C0-902B72D1B2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13345" y="1525211"/>
            <a:ext cx="544207" cy="541185"/>
          </a:xfrm>
          <a:custGeom>
            <a:avLst/>
            <a:gdLst>
              <a:gd name="T0" fmla="*/ 259466 w 285387"/>
              <a:gd name="T1" fmla="*/ 272244 h 283803"/>
              <a:gd name="T2" fmla="*/ 148510 w 285387"/>
              <a:gd name="T3" fmla="*/ 231354 h 283803"/>
              <a:gd name="T4" fmla="*/ 85323 w 285387"/>
              <a:gd name="T5" fmla="*/ 240545 h 283803"/>
              <a:gd name="T6" fmla="*/ 47684 w 285387"/>
              <a:gd name="T7" fmla="*/ 209792 h 283803"/>
              <a:gd name="T8" fmla="*/ 57896 w 285387"/>
              <a:gd name="T9" fmla="*/ 219638 h 283803"/>
              <a:gd name="T10" fmla="*/ 178747 w 285387"/>
              <a:gd name="T11" fmla="*/ 201039 h 283803"/>
              <a:gd name="T12" fmla="*/ 132028 w 285387"/>
              <a:gd name="T13" fmla="*/ 210230 h 283803"/>
              <a:gd name="T14" fmla="*/ 85363 w 285387"/>
              <a:gd name="T15" fmla="*/ 201039 h 283803"/>
              <a:gd name="T16" fmla="*/ 108573 w 285387"/>
              <a:gd name="T17" fmla="*/ 210230 h 283803"/>
              <a:gd name="T18" fmla="*/ 85363 w 285387"/>
              <a:gd name="T19" fmla="*/ 201039 h 283803"/>
              <a:gd name="T20" fmla="*/ 47684 w 285387"/>
              <a:gd name="T21" fmla="*/ 238968 h 283803"/>
              <a:gd name="T22" fmla="*/ 154289 w 285387"/>
              <a:gd name="T23" fmla="*/ 172319 h 283803"/>
              <a:gd name="T24" fmla="*/ 177237 w 285387"/>
              <a:gd name="T25" fmla="*/ 181509 h 283803"/>
              <a:gd name="T26" fmla="*/ 154289 w 285387"/>
              <a:gd name="T27" fmla="*/ 172319 h 283803"/>
              <a:gd name="T28" fmla="*/ 135268 w 285387"/>
              <a:gd name="T29" fmla="*/ 176915 h 283803"/>
              <a:gd name="T30" fmla="*/ 81374 w 285387"/>
              <a:gd name="T31" fmla="*/ 176915 h 283803"/>
              <a:gd name="T32" fmla="*/ 37473 w 285387"/>
              <a:gd name="T33" fmla="*/ 162564 h 283803"/>
              <a:gd name="T34" fmla="*/ 47684 w 285387"/>
              <a:gd name="T35" fmla="*/ 152352 h 283803"/>
              <a:gd name="T36" fmla="*/ 183128 w 285387"/>
              <a:gd name="T37" fmla="*/ 148195 h 283803"/>
              <a:gd name="T38" fmla="*/ 127648 w 285387"/>
              <a:gd name="T39" fmla="*/ 148195 h 283803"/>
              <a:gd name="T40" fmla="*/ 108573 w 285387"/>
              <a:gd name="T41" fmla="*/ 143599 h 283803"/>
              <a:gd name="T42" fmla="*/ 85363 w 285387"/>
              <a:gd name="T43" fmla="*/ 152790 h 283803"/>
              <a:gd name="T44" fmla="*/ 47684 w 285387"/>
              <a:gd name="T45" fmla="*/ 143599 h 283803"/>
              <a:gd name="T46" fmla="*/ 28719 w 285387"/>
              <a:gd name="T47" fmla="*/ 162564 h 283803"/>
              <a:gd name="T48" fmla="*/ 126111 w 285387"/>
              <a:gd name="T49" fmla="*/ 114880 h 283803"/>
              <a:gd name="T50" fmla="*/ 85375 w 285387"/>
              <a:gd name="T51" fmla="*/ 122524 h 283803"/>
              <a:gd name="T52" fmla="*/ 47684 w 285387"/>
              <a:gd name="T53" fmla="*/ 94628 h 283803"/>
              <a:gd name="T54" fmla="*/ 57896 w 285387"/>
              <a:gd name="T55" fmla="*/ 104938 h 283803"/>
              <a:gd name="T56" fmla="*/ 178662 w 285387"/>
              <a:gd name="T57" fmla="*/ 86160 h 283803"/>
              <a:gd name="T58" fmla="*/ 160827 w 285387"/>
              <a:gd name="T59" fmla="*/ 93804 h 283803"/>
              <a:gd name="T60" fmla="*/ 85344 w 285387"/>
              <a:gd name="T61" fmla="*/ 86160 h 283803"/>
              <a:gd name="T62" fmla="*/ 137315 w 285387"/>
              <a:gd name="T63" fmla="*/ 93804 h 283803"/>
              <a:gd name="T64" fmla="*/ 85344 w 285387"/>
              <a:gd name="T65" fmla="*/ 86160 h 283803"/>
              <a:gd name="T66" fmla="*/ 47684 w 285387"/>
              <a:gd name="T67" fmla="*/ 124085 h 283803"/>
              <a:gd name="T68" fmla="*/ 33029 w 285387"/>
              <a:gd name="T69" fmla="*/ 57439 h 283803"/>
              <a:gd name="T70" fmla="*/ 95855 w 285387"/>
              <a:gd name="T71" fmla="*/ 66630 h 283803"/>
              <a:gd name="T72" fmla="*/ 33029 w 285387"/>
              <a:gd name="T73" fmla="*/ 57439 h 283803"/>
              <a:gd name="T74" fmla="*/ 278081 w 285387"/>
              <a:gd name="T75" fmla="*/ 236137 h 283803"/>
              <a:gd name="T76" fmla="*/ 240121 w 285387"/>
              <a:gd name="T77" fmla="*/ 37913 h 283803"/>
              <a:gd name="T78" fmla="*/ 254721 w 285387"/>
              <a:gd name="T79" fmla="*/ 37913 h 283803"/>
              <a:gd name="T80" fmla="*/ 119773 w 285387"/>
              <a:gd name="T81" fmla="*/ 28719 h 283803"/>
              <a:gd name="T82" fmla="*/ 84104 w 285387"/>
              <a:gd name="T83" fmla="*/ 37911 h 283803"/>
              <a:gd name="T84" fmla="*/ 33081 w 285387"/>
              <a:gd name="T85" fmla="*/ 28719 h 283803"/>
              <a:gd name="T86" fmla="*/ 60695 w 285387"/>
              <a:gd name="T87" fmla="*/ 37911 h 283803"/>
              <a:gd name="T88" fmla="*/ 33081 w 285387"/>
              <a:gd name="T89" fmla="*/ 28719 h 283803"/>
              <a:gd name="T90" fmla="*/ 195445 w 285387"/>
              <a:gd name="T91" fmla="*/ 57771 h 283803"/>
              <a:gd name="T92" fmla="*/ 240121 w 285387"/>
              <a:gd name="T93" fmla="*/ 15887 h 283803"/>
              <a:gd name="T94" fmla="*/ 278081 w 285387"/>
              <a:gd name="T95" fmla="*/ 15887 h 283803"/>
              <a:gd name="T96" fmla="*/ 247421 w 285387"/>
              <a:gd name="T97" fmla="*/ 8666 h 283803"/>
              <a:gd name="T98" fmla="*/ 201586 w 285387"/>
              <a:gd name="T99" fmla="*/ 276576 h 283803"/>
              <a:gd name="T100" fmla="*/ 144145 w 285387"/>
              <a:gd name="T101" fmla="*/ 62102 h 283803"/>
              <a:gd name="T102" fmla="*/ 247421 w 285387"/>
              <a:gd name="T103" fmla="*/ 0 h 283803"/>
              <a:gd name="T104" fmla="*/ 286477 w 285387"/>
              <a:gd name="T105" fmla="*/ 15887 h 283803"/>
              <a:gd name="T106" fmla="*/ 263116 w 285387"/>
              <a:gd name="T107" fmla="*/ 283075 h 283803"/>
              <a:gd name="T108" fmla="*/ 232091 w 285387"/>
              <a:gd name="T109" fmla="*/ 242636 h 283803"/>
              <a:gd name="T110" fmla="*/ 247421 w 285387"/>
              <a:gd name="T111" fmla="*/ 0 h 283803"/>
              <a:gd name="T112" fmla="*/ 151371 w 285387"/>
              <a:gd name="T113" fmla="*/ 1445 h 283803"/>
              <a:gd name="T114" fmla="*/ 210257 w 285387"/>
              <a:gd name="T115" fmla="*/ 280909 h 283803"/>
              <a:gd name="T116" fmla="*/ 0 w 285387"/>
              <a:gd name="T117" fmla="*/ 280909 h 28380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85387" h="283803">
                <a:moveTo>
                  <a:pt x="273766" y="243567"/>
                </a:moveTo>
                <a:lnTo>
                  <a:pt x="242171" y="243927"/>
                </a:lnTo>
                <a:lnTo>
                  <a:pt x="258150" y="270870"/>
                </a:lnTo>
                <a:lnTo>
                  <a:pt x="273766" y="243567"/>
                </a:lnTo>
                <a:close/>
                <a:moveTo>
                  <a:pt x="84891" y="230187"/>
                </a:moveTo>
                <a:lnTo>
                  <a:pt x="147757" y="230187"/>
                </a:lnTo>
                <a:cubicBezTo>
                  <a:pt x="149900" y="230187"/>
                  <a:pt x="152043" y="232092"/>
                  <a:pt x="152043" y="234378"/>
                </a:cubicBezTo>
                <a:cubicBezTo>
                  <a:pt x="152043" y="237045"/>
                  <a:pt x="149900" y="239331"/>
                  <a:pt x="147757" y="239331"/>
                </a:cubicBezTo>
                <a:lnTo>
                  <a:pt x="84891" y="239331"/>
                </a:lnTo>
                <a:cubicBezTo>
                  <a:pt x="82748" y="239331"/>
                  <a:pt x="80962" y="237045"/>
                  <a:pt x="80962" y="234378"/>
                </a:cubicBezTo>
                <a:cubicBezTo>
                  <a:pt x="80962" y="232092"/>
                  <a:pt x="82748" y="230187"/>
                  <a:pt x="84891" y="230187"/>
                </a:cubicBezTo>
                <a:close/>
                <a:moveTo>
                  <a:pt x="47443" y="208734"/>
                </a:moveTo>
                <a:cubicBezTo>
                  <a:pt x="41638" y="208734"/>
                  <a:pt x="37283" y="213088"/>
                  <a:pt x="37283" y="218531"/>
                </a:cubicBezTo>
                <a:cubicBezTo>
                  <a:pt x="37283" y="224336"/>
                  <a:pt x="41638" y="229054"/>
                  <a:pt x="47443" y="229054"/>
                </a:cubicBezTo>
                <a:cubicBezTo>
                  <a:pt x="52886" y="229054"/>
                  <a:pt x="57603" y="224336"/>
                  <a:pt x="57603" y="218531"/>
                </a:cubicBezTo>
                <a:cubicBezTo>
                  <a:pt x="57603" y="213088"/>
                  <a:pt x="52886" y="208734"/>
                  <a:pt x="47443" y="208734"/>
                </a:cubicBezTo>
                <a:close/>
                <a:moveTo>
                  <a:pt x="131358" y="200025"/>
                </a:moveTo>
                <a:lnTo>
                  <a:pt x="177841" y="200025"/>
                </a:lnTo>
                <a:cubicBezTo>
                  <a:pt x="180020" y="200025"/>
                  <a:pt x="182199" y="201930"/>
                  <a:pt x="182199" y="204597"/>
                </a:cubicBezTo>
                <a:cubicBezTo>
                  <a:pt x="182199" y="207264"/>
                  <a:pt x="180020" y="209169"/>
                  <a:pt x="177841" y="209169"/>
                </a:cubicBezTo>
                <a:lnTo>
                  <a:pt x="131358" y="209169"/>
                </a:lnTo>
                <a:cubicBezTo>
                  <a:pt x="128816" y="209169"/>
                  <a:pt x="127000" y="207264"/>
                  <a:pt x="127000" y="204597"/>
                </a:cubicBezTo>
                <a:cubicBezTo>
                  <a:pt x="127000" y="201930"/>
                  <a:pt x="128816" y="200025"/>
                  <a:pt x="131358" y="200025"/>
                </a:cubicBezTo>
                <a:close/>
                <a:moveTo>
                  <a:pt x="84931" y="200025"/>
                </a:moveTo>
                <a:lnTo>
                  <a:pt x="108022" y="200025"/>
                </a:lnTo>
                <a:cubicBezTo>
                  <a:pt x="110547" y="200025"/>
                  <a:pt x="112351" y="201930"/>
                  <a:pt x="112351" y="204597"/>
                </a:cubicBezTo>
                <a:cubicBezTo>
                  <a:pt x="112351" y="207264"/>
                  <a:pt x="110547" y="209169"/>
                  <a:pt x="108022" y="209169"/>
                </a:cubicBezTo>
                <a:lnTo>
                  <a:pt x="84931" y="209169"/>
                </a:lnTo>
                <a:cubicBezTo>
                  <a:pt x="82766" y="209169"/>
                  <a:pt x="80962" y="207264"/>
                  <a:pt x="80962" y="204597"/>
                </a:cubicBezTo>
                <a:cubicBezTo>
                  <a:pt x="80962" y="201930"/>
                  <a:pt x="82766" y="200025"/>
                  <a:pt x="84931" y="200025"/>
                </a:cubicBezTo>
                <a:close/>
                <a:moveTo>
                  <a:pt x="47443" y="200025"/>
                </a:moveTo>
                <a:cubicBezTo>
                  <a:pt x="57603" y="200025"/>
                  <a:pt x="66312" y="208371"/>
                  <a:pt x="66312" y="218531"/>
                </a:cubicBezTo>
                <a:cubicBezTo>
                  <a:pt x="66312" y="229054"/>
                  <a:pt x="57603" y="237762"/>
                  <a:pt x="47443" y="237762"/>
                </a:cubicBezTo>
                <a:cubicBezTo>
                  <a:pt x="36920" y="237762"/>
                  <a:pt x="28575" y="229054"/>
                  <a:pt x="28575" y="218531"/>
                </a:cubicBezTo>
                <a:cubicBezTo>
                  <a:pt x="28575" y="208371"/>
                  <a:pt x="36920" y="200025"/>
                  <a:pt x="47443" y="200025"/>
                </a:cubicBezTo>
                <a:close/>
                <a:moveTo>
                  <a:pt x="153506" y="171450"/>
                </a:moveTo>
                <a:lnTo>
                  <a:pt x="176338" y="171450"/>
                </a:lnTo>
                <a:cubicBezTo>
                  <a:pt x="178478" y="171450"/>
                  <a:pt x="180619" y="173355"/>
                  <a:pt x="180619" y="176022"/>
                </a:cubicBezTo>
                <a:cubicBezTo>
                  <a:pt x="180619" y="178689"/>
                  <a:pt x="178478" y="180594"/>
                  <a:pt x="176338" y="180594"/>
                </a:cubicBezTo>
                <a:lnTo>
                  <a:pt x="153506" y="180594"/>
                </a:lnTo>
                <a:cubicBezTo>
                  <a:pt x="151009" y="180594"/>
                  <a:pt x="149225" y="178689"/>
                  <a:pt x="149225" y="176022"/>
                </a:cubicBezTo>
                <a:cubicBezTo>
                  <a:pt x="149225" y="173355"/>
                  <a:pt x="151009" y="171450"/>
                  <a:pt x="153506" y="171450"/>
                </a:cubicBezTo>
                <a:close/>
                <a:moveTo>
                  <a:pt x="84868" y="171450"/>
                </a:moveTo>
                <a:lnTo>
                  <a:pt x="130321" y="171450"/>
                </a:lnTo>
                <a:cubicBezTo>
                  <a:pt x="132807" y="171450"/>
                  <a:pt x="134582" y="173355"/>
                  <a:pt x="134582" y="176022"/>
                </a:cubicBezTo>
                <a:cubicBezTo>
                  <a:pt x="134582" y="178689"/>
                  <a:pt x="132807" y="180594"/>
                  <a:pt x="130321" y="180594"/>
                </a:cubicBezTo>
                <a:lnTo>
                  <a:pt x="84868" y="180594"/>
                </a:lnTo>
                <a:cubicBezTo>
                  <a:pt x="82738" y="180594"/>
                  <a:pt x="80962" y="178689"/>
                  <a:pt x="80962" y="176022"/>
                </a:cubicBezTo>
                <a:cubicBezTo>
                  <a:pt x="80962" y="173355"/>
                  <a:pt x="82738" y="171450"/>
                  <a:pt x="84868" y="171450"/>
                </a:cubicBezTo>
                <a:close/>
                <a:moveTo>
                  <a:pt x="47443" y="151584"/>
                </a:moveTo>
                <a:cubicBezTo>
                  <a:pt x="41638" y="151584"/>
                  <a:pt x="37283" y="155938"/>
                  <a:pt x="37283" y="161744"/>
                </a:cubicBezTo>
                <a:cubicBezTo>
                  <a:pt x="37283" y="167549"/>
                  <a:pt x="41638" y="171904"/>
                  <a:pt x="47443" y="171904"/>
                </a:cubicBezTo>
                <a:cubicBezTo>
                  <a:pt x="52886" y="171904"/>
                  <a:pt x="57603" y="167549"/>
                  <a:pt x="57603" y="161744"/>
                </a:cubicBezTo>
                <a:cubicBezTo>
                  <a:pt x="57603" y="155938"/>
                  <a:pt x="52886" y="151584"/>
                  <a:pt x="47443" y="151584"/>
                </a:cubicBezTo>
                <a:close/>
                <a:moveTo>
                  <a:pt x="131358" y="142875"/>
                </a:moveTo>
                <a:lnTo>
                  <a:pt x="177841" y="142875"/>
                </a:lnTo>
                <a:cubicBezTo>
                  <a:pt x="180020" y="142875"/>
                  <a:pt x="182199" y="145161"/>
                  <a:pt x="182199" y="147447"/>
                </a:cubicBezTo>
                <a:cubicBezTo>
                  <a:pt x="182199" y="150114"/>
                  <a:pt x="180020" y="152019"/>
                  <a:pt x="177841" y="152019"/>
                </a:cubicBezTo>
                <a:lnTo>
                  <a:pt x="131358" y="152019"/>
                </a:lnTo>
                <a:cubicBezTo>
                  <a:pt x="128816" y="152019"/>
                  <a:pt x="127000" y="150114"/>
                  <a:pt x="127000" y="147447"/>
                </a:cubicBezTo>
                <a:cubicBezTo>
                  <a:pt x="127000" y="145161"/>
                  <a:pt x="128816" y="142875"/>
                  <a:pt x="131358" y="142875"/>
                </a:cubicBezTo>
                <a:close/>
                <a:moveTo>
                  <a:pt x="84931" y="142875"/>
                </a:moveTo>
                <a:lnTo>
                  <a:pt x="108022" y="142875"/>
                </a:lnTo>
                <a:cubicBezTo>
                  <a:pt x="110547" y="142875"/>
                  <a:pt x="112351" y="145161"/>
                  <a:pt x="112351" y="147447"/>
                </a:cubicBezTo>
                <a:cubicBezTo>
                  <a:pt x="112351" y="150114"/>
                  <a:pt x="110547" y="152019"/>
                  <a:pt x="108022" y="152019"/>
                </a:cubicBezTo>
                <a:lnTo>
                  <a:pt x="84931" y="152019"/>
                </a:lnTo>
                <a:cubicBezTo>
                  <a:pt x="82766" y="152019"/>
                  <a:pt x="80962" y="150114"/>
                  <a:pt x="80962" y="147447"/>
                </a:cubicBezTo>
                <a:cubicBezTo>
                  <a:pt x="80962" y="145161"/>
                  <a:pt x="82766" y="142875"/>
                  <a:pt x="84931" y="142875"/>
                </a:cubicBezTo>
                <a:close/>
                <a:moveTo>
                  <a:pt x="47443" y="142875"/>
                </a:moveTo>
                <a:cubicBezTo>
                  <a:pt x="57603" y="142875"/>
                  <a:pt x="66312" y="151221"/>
                  <a:pt x="66312" y="161744"/>
                </a:cubicBezTo>
                <a:cubicBezTo>
                  <a:pt x="66312" y="171904"/>
                  <a:pt x="57603" y="180612"/>
                  <a:pt x="47443" y="180612"/>
                </a:cubicBezTo>
                <a:cubicBezTo>
                  <a:pt x="36920" y="180612"/>
                  <a:pt x="28575" y="171904"/>
                  <a:pt x="28575" y="161744"/>
                </a:cubicBezTo>
                <a:cubicBezTo>
                  <a:pt x="28575" y="151221"/>
                  <a:pt x="36920" y="142875"/>
                  <a:pt x="47443" y="142875"/>
                </a:cubicBezTo>
                <a:close/>
                <a:moveTo>
                  <a:pt x="84943" y="114300"/>
                </a:moveTo>
                <a:lnTo>
                  <a:pt x="125471" y="114300"/>
                </a:lnTo>
                <a:cubicBezTo>
                  <a:pt x="128004" y="114300"/>
                  <a:pt x="129813" y="115954"/>
                  <a:pt x="129813" y="117938"/>
                </a:cubicBezTo>
                <a:cubicBezTo>
                  <a:pt x="129813" y="120253"/>
                  <a:pt x="128004" y="121906"/>
                  <a:pt x="125471" y="121906"/>
                </a:cubicBezTo>
                <a:lnTo>
                  <a:pt x="84943" y="121906"/>
                </a:lnTo>
                <a:cubicBezTo>
                  <a:pt x="82772" y="121906"/>
                  <a:pt x="80962" y="120253"/>
                  <a:pt x="80962" y="117938"/>
                </a:cubicBezTo>
                <a:cubicBezTo>
                  <a:pt x="80962" y="115954"/>
                  <a:pt x="82772" y="114300"/>
                  <a:pt x="84943" y="114300"/>
                </a:cubicBezTo>
                <a:close/>
                <a:moveTo>
                  <a:pt x="47443" y="94151"/>
                </a:moveTo>
                <a:cubicBezTo>
                  <a:pt x="41638" y="94151"/>
                  <a:pt x="37283" y="98913"/>
                  <a:pt x="37283" y="104409"/>
                </a:cubicBezTo>
                <a:cubicBezTo>
                  <a:pt x="37283" y="110270"/>
                  <a:pt x="41638" y="115033"/>
                  <a:pt x="47443" y="115033"/>
                </a:cubicBezTo>
                <a:cubicBezTo>
                  <a:pt x="52886" y="115033"/>
                  <a:pt x="57603" y="110270"/>
                  <a:pt x="57603" y="104409"/>
                </a:cubicBezTo>
                <a:cubicBezTo>
                  <a:pt x="57603" y="98913"/>
                  <a:pt x="52886" y="94151"/>
                  <a:pt x="47443" y="94151"/>
                </a:cubicBezTo>
                <a:close/>
                <a:moveTo>
                  <a:pt x="160011" y="85725"/>
                </a:moveTo>
                <a:lnTo>
                  <a:pt x="177756" y="85725"/>
                </a:lnTo>
                <a:cubicBezTo>
                  <a:pt x="179974" y="85725"/>
                  <a:pt x="182193" y="87379"/>
                  <a:pt x="182193" y="89693"/>
                </a:cubicBezTo>
                <a:cubicBezTo>
                  <a:pt x="182193" y="91678"/>
                  <a:pt x="179974" y="93331"/>
                  <a:pt x="177756" y="93331"/>
                </a:cubicBezTo>
                <a:lnTo>
                  <a:pt x="160011" y="93331"/>
                </a:lnTo>
                <a:cubicBezTo>
                  <a:pt x="157424" y="93331"/>
                  <a:pt x="155575" y="91678"/>
                  <a:pt x="155575" y="89693"/>
                </a:cubicBezTo>
                <a:cubicBezTo>
                  <a:pt x="155575" y="87379"/>
                  <a:pt x="157424" y="85725"/>
                  <a:pt x="160011" y="85725"/>
                </a:cubicBezTo>
                <a:close/>
                <a:moveTo>
                  <a:pt x="84912" y="85725"/>
                </a:moveTo>
                <a:lnTo>
                  <a:pt x="136619" y="85725"/>
                </a:lnTo>
                <a:cubicBezTo>
                  <a:pt x="139133" y="85725"/>
                  <a:pt x="140928" y="87379"/>
                  <a:pt x="140928" y="89693"/>
                </a:cubicBezTo>
                <a:cubicBezTo>
                  <a:pt x="140928" y="91678"/>
                  <a:pt x="139133" y="93331"/>
                  <a:pt x="136619" y="93331"/>
                </a:cubicBezTo>
                <a:lnTo>
                  <a:pt x="84912" y="93331"/>
                </a:lnTo>
                <a:cubicBezTo>
                  <a:pt x="82758" y="93331"/>
                  <a:pt x="80962" y="91678"/>
                  <a:pt x="80962" y="89693"/>
                </a:cubicBezTo>
                <a:cubicBezTo>
                  <a:pt x="80962" y="87379"/>
                  <a:pt x="82758" y="85725"/>
                  <a:pt x="84912" y="85725"/>
                </a:cubicBezTo>
                <a:close/>
                <a:moveTo>
                  <a:pt x="47443" y="85725"/>
                </a:moveTo>
                <a:cubicBezTo>
                  <a:pt x="57603" y="85725"/>
                  <a:pt x="66312" y="94151"/>
                  <a:pt x="66312" y="104409"/>
                </a:cubicBezTo>
                <a:cubicBezTo>
                  <a:pt x="66312" y="115033"/>
                  <a:pt x="57603" y="123459"/>
                  <a:pt x="47443" y="123459"/>
                </a:cubicBezTo>
                <a:cubicBezTo>
                  <a:pt x="36920" y="123459"/>
                  <a:pt x="28575" y="115033"/>
                  <a:pt x="28575" y="104409"/>
                </a:cubicBezTo>
                <a:cubicBezTo>
                  <a:pt x="28575" y="94151"/>
                  <a:pt x="36920" y="85725"/>
                  <a:pt x="47443" y="85725"/>
                </a:cubicBezTo>
                <a:close/>
                <a:moveTo>
                  <a:pt x="32861" y="57150"/>
                </a:moveTo>
                <a:lnTo>
                  <a:pt x="95369" y="57150"/>
                </a:lnTo>
                <a:cubicBezTo>
                  <a:pt x="97869" y="57150"/>
                  <a:pt x="99655" y="59055"/>
                  <a:pt x="99655" y="61722"/>
                </a:cubicBezTo>
                <a:cubicBezTo>
                  <a:pt x="99655" y="64008"/>
                  <a:pt x="97869" y="66294"/>
                  <a:pt x="95369" y="66294"/>
                </a:cubicBezTo>
                <a:lnTo>
                  <a:pt x="32861" y="66294"/>
                </a:lnTo>
                <a:cubicBezTo>
                  <a:pt x="30361" y="66294"/>
                  <a:pt x="28575" y="64008"/>
                  <a:pt x="28575" y="61722"/>
                </a:cubicBezTo>
                <a:cubicBezTo>
                  <a:pt x="28575" y="59055"/>
                  <a:pt x="30361" y="57150"/>
                  <a:pt x="32861" y="57150"/>
                </a:cubicBezTo>
                <a:close/>
                <a:moveTo>
                  <a:pt x="262145" y="37721"/>
                </a:moveTo>
                <a:lnTo>
                  <a:pt x="262145" y="234946"/>
                </a:lnTo>
                <a:lnTo>
                  <a:pt x="276671" y="234946"/>
                </a:lnTo>
                <a:lnTo>
                  <a:pt x="276671" y="37721"/>
                </a:lnTo>
                <a:lnTo>
                  <a:pt x="262145" y="37721"/>
                </a:lnTo>
                <a:close/>
                <a:moveTo>
                  <a:pt x="238903" y="37721"/>
                </a:moveTo>
                <a:lnTo>
                  <a:pt x="238903" y="234946"/>
                </a:lnTo>
                <a:lnTo>
                  <a:pt x="253429" y="234946"/>
                </a:lnTo>
                <a:lnTo>
                  <a:pt x="253429" y="37721"/>
                </a:lnTo>
                <a:lnTo>
                  <a:pt x="238903" y="37721"/>
                </a:lnTo>
                <a:close/>
                <a:moveTo>
                  <a:pt x="83677" y="28575"/>
                </a:moveTo>
                <a:lnTo>
                  <a:pt x="119165" y="28575"/>
                </a:lnTo>
                <a:cubicBezTo>
                  <a:pt x="121674" y="28575"/>
                  <a:pt x="123467" y="30480"/>
                  <a:pt x="123467" y="33147"/>
                </a:cubicBezTo>
                <a:cubicBezTo>
                  <a:pt x="123467" y="35814"/>
                  <a:pt x="121674" y="37719"/>
                  <a:pt x="119165" y="37719"/>
                </a:cubicBezTo>
                <a:lnTo>
                  <a:pt x="83677" y="37719"/>
                </a:lnTo>
                <a:cubicBezTo>
                  <a:pt x="81168" y="37719"/>
                  <a:pt x="79375" y="35814"/>
                  <a:pt x="79375" y="33147"/>
                </a:cubicBezTo>
                <a:cubicBezTo>
                  <a:pt x="79375" y="30480"/>
                  <a:pt x="81168" y="28575"/>
                  <a:pt x="83677" y="28575"/>
                </a:cubicBezTo>
                <a:close/>
                <a:moveTo>
                  <a:pt x="32913" y="28575"/>
                </a:moveTo>
                <a:lnTo>
                  <a:pt x="60387" y="28575"/>
                </a:lnTo>
                <a:cubicBezTo>
                  <a:pt x="62918" y="28575"/>
                  <a:pt x="64725" y="30480"/>
                  <a:pt x="64725" y="33147"/>
                </a:cubicBezTo>
                <a:cubicBezTo>
                  <a:pt x="64725" y="35814"/>
                  <a:pt x="62918" y="37719"/>
                  <a:pt x="60387" y="37719"/>
                </a:cubicBezTo>
                <a:lnTo>
                  <a:pt x="32913" y="37719"/>
                </a:lnTo>
                <a:cubicBezTo>
                  <a:pt x="30382" y="37719"/>
                  <a:pt x="28575" y="35814"/>
                  <a:pt x="28575" y="33147"/>
                </a:cubicBezTo>
                <a:cubicBezTo>
                  <a:pt x="28575" y="30480"/>
                  <a:pt x="30382" y="28575"/>
                  <a:pt x="32913" y="28575"/>
                </a:cubicBezTo>
                <a:close/>
                <a:moveTo>
                  <a:pt x="152041" y="14729"/>
                </a:moveTo>
                <a:lnTo>
                  <a:pt x="152041" y="57479"/>
                </a:lnTo>
                <a:lnTo>
                  <a:pt x="194454" y="57479"/>
                </a:lnTo>
                <a:lnTo>
                  <a:pt x="152041" y="14729"/>
                </a:lnTo>
                <a:close/>
                <a:moveTo>
                  <a:pt x="246166" y="8622"/>
                </a:moveTo>
                <a:cubicBezTo>
                  <a:pt x="242171" y="8622"/>
                  <a:pt x="238903" y="11855"/>
                  <a:pt x="238903" y="15807"/>
                </a:cubicBezTo>
                <a:lnTo>
                  <a:pt x="238903" y="29099"/>
                </a:lnTo>
                <a:lnTo>
                  <a:pt x="276671" y="29099"/>
                </a:lnTo>
                <a:lnTo>
                  <a:pt x="276671" y="15807"/>
                </a:lnTo>
                <a:cubicBezTo>
                  <a:pt x="276671" y="14010"/>
                  <a:pt x="275582" y="12214"/>
                  <a:pt x="274492" y="10777"/>
                </a:cubicBezTo>
                <a:cubicBezTo>
                  <a:pt x="273040" y="9340"/>
                  <a:pt x="271224" y="8622"/>
                  <a:pt x="269408" y="8622"/>
                </a:cubicBezTo>
                <a:lnTo>
                  <a:pt x="246166" y="8622"/>
                </a:lnTo>
                <a:close/>
                <a:moveTo>
                  <a:pt x="8626" y="8622"/>
                </a:moveTo>
                <a:lnTo>
                  <a:pt x="8626" y="275181"/>
                </a:lnTo>
                <a:lnTo>
                  <a:pt x="200564" y="275181"/>
                </a:lnTo>
                <a:lnTo>
                  <a:pt x="200564" y="66101"/>
                </a:lnTo>
                <a:lnTo>
                  <a:pt x="147728" y="66101"/>
                </a:lnTo>
                <a:cubicBezTo>
                  <a:pt x="145571" y="66101"/>
                  <a:pt x="143414" y="63945"/>
                  <a:pt x="143414" y="61790"/>
                </a:cubicBezTo>
                <a:lnTo>
                  <a:pt x="143414" y="8622"/>
                </a:lnTo>
                <a:lnTo>
                  <a:pt x="8626" y="8622"/>
                </a:lnTo>
                <a:close/>
                <a:moveTo>
                  <a:pt x="246166" y="0"/>
                </a:moveTo>
                <a:lnTo>
                  <a:pt x="269408" y="0"/>
                </a:lnTo>
                <a:cubicBezTo>
                  <a:pt x="273766" y="0"/>
                  <a:pt x="277398" y="1796"/>
                  <a:pt x="280303" y="4670"/>
                </a:cubicBezTo>
                <a:cubicBezTo>
                  <a:pt x="283571" y="7544"/>
                  <a:pt x="285024" y="11855"/>
                  <a:pt x="285024" y="15807"/>
                </a:cubicBezTo>
                <a:lnTo>
                  <a:pt x="285387" y="239257"/>
                </a:lnTo>
                <a:cubicBezTo>
                  <a:pt x="285387" y="240334"/>
                  <a:pt x="285024" y="240694"/>
                  <a:pt x="284661" y="241412"/>
                </a:cubicBezTo>
                <a:lnTo>
                  <a:pt x="261782" y="281647"/>
                </a:lnTo>
                <a:cubicBezTo>
                  <a:pt x="261056" y="283084"/>
                  <a:pt x="259603" y="283803"/>
                  <a:pt x="258150" y="283803"/>
                </a:cubicBezTo>
                <a:cubicBezTo>
                  <a:pt x="256335" y="283803"/>
                  <a:pt x="254882" y="283084"/>
                  <a:pt x="254156" y="281647"/>
                </a:cubicBezTo>
                <a:lnTo>
                  <a:pt x="230914" y="241412"/>
                </a:lnTo>
                <a:cubicBezTo>
                  <a:pt x="230550" y="240694"/>
                  <a:pt x="230550" y="240334"/>
                  <a:pt x="230550" y="239257"/>
                </a:cubicBezTo>
                <a:lnTo>
                  <a:pt x="230187" y="15807"/>
                </a:lnTo>
                <a:cubicBezTo>
                  <a:pt x="230187" y="7185"/>
                  <a:pt x="237450" y="0"/>
                  <a:pt x="246166" y="0"/>
                </a:cubicBezTo>
                <a:close/>
                <a:moveTo>
                  <a:pt x="4313" y="0"/>
                </a:moveTo>
                <a:lnTo>
                  <a:pt x="147728" y="0"/>
                </a:lnTo>
                <a:cubicBezTo>
                  <a:pt x="148806" y="0"/>
                  <a:pt x="149884" y="359"/>
                  <a:pt x="150603" y="1437"/>
                </a:cubicBezTo>
                <a:lnTo>
                  <a:pt x="208113" y="58916"/>
                </a:lnTo>
                <a:cubicBezTo>
                  <a:pt x="208831" y="59634"/>
                  <a:pt x="209191" y="60712"/>
                  <a:pt x="209191" y="61790"/>
                </a:cubicBezTo>
                <a:lnTo>
                  <a:pt x="209191" y="279492"/>
                </a:lnTo>
                <a:cubicBezTo>
                  <a:pt x="209191" y="282007"/>
                  <a:pt x="207394" y="283803"/>
                  <a:pt x="205237" y="283803"/>
                </a:cubicBezTo>
                <a:lnTo>
                  <a:pt x="4313" y="283803"/>
                </a:lnTo>
                <a:cubicBezTo>
                  <a:pt x="1797" y="283803"/>
                  <a:pt x="0" y="282007"/>
                  <a:pt x="0" y="279492"/>
                </a:cubicBezTo>
                <a:lnTo>
                  <a:pt x="0" y="4670"/>
                </a:lnTo>
                <a:cubicBezTo>
                  <a:pt x="0" y="1796"/>
                  <a:pt x="1797" y="0"/>
                  <a:pt x="4313" y="0"/>
                </a:cubicBezTo>
                <a:close/>
              </a:path>
            </a:pathLst>
          </a:custGeom>
          <a:solidFill>
            <a:srgbClr val="5B9BD5"/>
          </a:solidFill>
          <a:ln>
            <a:solidFill>
              <a:srgbClr val="5B9BD5"/>
            </a:solidFill>
          </a:ln>
          <a:effectLst/>
        </p:spPr>
        <p:txBody>
          <a:bodyPr anchor="ctr"/>
          <a:lstStyle/>
          <a:p>
            <a:endParaRPr lang="en-US" sz="900" dirty="0"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BCCD50D-818F-0086-CD78-D157095160CD}"/>
              </a:ext>
            </a:extLst>
          </p:cNvPr>
          <p:cNvSpPr txBox="1"/>
          <p:nvPr/>
        </p:nvSpPr>
        <p:spPr>
          <a:xfrm>
            <a:off x="697705" y="3725229"/>
            <a:ext cx="1441420" cy="35394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+mj-lt"/>
                <a:ea typeface="League Spartan" charset="0"/>
                <a:cs typeface="Poppins" pitchFamily="2" charset="77"/>
              </a:rPr>
              <a:t>SYMPOSIUM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6A7E37F-985F-5054-5693-CFAB1BDC5B30}"/>
              </a:ext>
            </a:extLst>
          </p:cNvPr>
          <p:cNvSpPr txBox="1"/>
          <p:nvPr/>
        </p:nvSpPr>
        <p:spPr>
          <a:xfrm>
            <a:off x="2562161" y="3725229"/>
            <a:ext cx="1502334" cy="35394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+mj-lt"/>
                <a:ea typeface="League Spartan" charset="0"/>
                <a:cs typeface="Poppins" pitchFamily="2" charset="77"/>
              </a:rPr>
              <a:t>EXCHANGES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8F84A27-85A3-6D0E-8661-F5057390768F}"/>
              </a:ext>
            </a:extLst>
          </p:cNvPr>
          <p:cNvSpPr txBox="1"/>
          <p:nvPr/>
        </p:nvSpPr>
        <p:spPr>
          <a:xfrm>
            <a:off x="4434646" y="3725229"/>
            <a:ext cx="1529586" cy="35394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+mj-lt"/>
                <a:ea typeface="League Spartan" charset="0"/>
                <a:cs typeface="Poppins" pitchFamily="2" charset="77"/>
              </a:rPr>
              <a:t>WORKSHOPS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C41F93-3C7A-FD52-A606-887BF3C6E7D7}"/>
              </a:ext>
            </a:extLst>
          </p:cNvPr>
          <p:cNvSpPr txBox="1"/>
          <p:nvPr/>
        </p:nvSpPr>
        <p:spPr>
          <a:xfrm>
            <a:off x="6299970" y="3676017"/>
            <a:ext cx="1752403" cy="35394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+mj-lt"/>
                <a:ea typeface="League Spartan" charset="0"/>
                <a:cs typeface="Poppins" pitchFamily="2" charset="77"/>
              </a:rPr>
              <a:t>CONFERENCES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BFB9F43-25E1-EB26-AADB-2613AA61867B}"/>
              </a:ext>
            </a:extLst>
          </p:cNvPr>
          <p:cNvSpPr txBox="1"/>
          <p:nvPr/>
        </p:nvSpPr>
        <p:spPr>
          <a:xfrm>
            <a:off x="8334430" y="3708319"/>
            <a:ext cx="1673855" cy="35394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+mj-lt"/>
                <a:ea typeface="League Spartan" charset="0"/>
                <a:cs typeface="Poppins" pitchFamily="2" charset="77"/>
              </a:rPr>
              <a:t>PUBLICATIONS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009D8A-06A1-7631-87BD-AEC3157A0DE3}"/>
              </a:ext>
            </a:extLst>
          </p:cNvPr>
          <p:cNvSpPr txBox="1"/>
          <p:nvPr/>
        </p:nvSpPr>
        <p:spPr>
          <a:xfrm>
            <a:off x="9859080" y="3973727"/>
            <a:ext cx="2528257" cy="61555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+mj-lt"/>
                <a:ea typeface="League Spartan" charset="0"/>
                <a:cs typeface="Poppins" pitchFamily="2" charset="77"/>
              </a:rPr>
              <a:t>3</a:t>
            </a:r>
            <a:r>
              <a:rPr lang="en-US" sz="1700" baseline="30000" dirty="0">
                <a:solidFill>
                  <a:schemeClr val="bg1"/>
                </a:solidFill>
                <a:latin typeface="+mj-lt"/>
                <a:ea typeface="League Spartan" charset="0"/>
                <a:cs typeface="Poppins" pitchFamily="2" charset="77"/>
              </a:rPr>
              <a:t>rd</a:t>
            </a:r>
            <a:r>
              <a:rPr lang="en-US" sz="1700" dirty="0">
                <a:solidFill>
                  <a:schemeClr val="bg1"/>
                </a:solidFill>
                <a:latin typeface="+mj-lt"/>
                <a:ea typeface="League Spartan" charset="0"/>
                <a:cs typeface="Poppins" pitchFamily="2" charset="77"/>
              </a:rPr>
              <a:t> DECONVOLUTION </a:t>
            </a: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+mj-lt"/>
                <a:ea typeface="League Spartan" charset="0"/>
                <a:cs typeface="Poppins" pitchFamily="2" charset="77"/>
              </a:rPr>
              <a:t>NGS?</a:t>
            </a:r>
          </a:p>
        </p:txBody>
      </p:sp>
      <p:sp>
        <p:nvSpPr>
          <p:cNvPr id="74" name="Subtitle 2">
            <a:extLst>
              <a:ext uri="{FF2B5EF4-FFF2-40B4-BE49-F238E27FC236}">
                <a16:creationId xmlns:a16="http://schemas.microsoft.com/office/drawing/2014/main" id="{88F9B27F-61FF-D21B-E1B0-6B598353B632}"/>
              </a:ext>
            </a:extLst>
          </p:cNvPr>
          <p:cNvSpPr txBox="1">
            <a:spLocks/>
          </p:cNvSpPr>
          <p:nvPr/>
        </p:nvSpPr>
        <p:spPr>
          <a:xfrm>
            <a:off x="7642098" y="838945"/>
            <a:ext cx="4536675" cy="1847878"/>
          </a:xfrm>
          <a:prstGeom prst="rect">
            <a:avLst/>
          </a:prstGeom>
        </p:spPr>
        <p:txBody>
          <a:bodyPr vert="horz" wrap="square" lIns="45720" tIns="22860" rIns="45720" bIns="22860" rtlCol="0" anchor="b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50"/>
              </a:lnSpc>
            </a:pPr>
            <a:r>
              <a:rPr lang="en-US" sz="1600" b="1" dirty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Consortium publication </a:t>
            </a:r>
          </a:p>
          <a:p>
            <a:pPr marL="285750" indent="-285750" algn="l">
              <a:lnSpc>
                <a:spcPts val="1850"/>
              </a:lnSpc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Best deconvolution guidelines, for specific tasks or generalization to other species. Unified and open-source framework (</a:t>
            </a:r>
            <a:r>
              <a:rPr lang="en-US" sz="1300" i="1" dirty="0" err="1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omnideconv</a:t>
            </a:r>
            <a:r>
              <a:rPr lang="en-US" sz="1300" dirty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).</a:t>
            </a:r>
          </a:p>
          <a:p>
            <a:pPr marL="285750" indent="-285750" algn="l">
              <a:lnSpc>
                <a:spcPts val="1850"/>
              </a:lnSpc>
              <a:buFont typeface="Wingdings" panose="05000000000000000000" pitchFamily="2" charset="2"/>
              <a:buChar char="q"/>
            </a:pPr>
            <a:endParaRPr lang="en-US" sz="1300" dirty="0">
              <a:solidFill>
                <a:schemeClr val="tx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 algn="l">
              <a:lnSpc>
                <a:spcPts val="1850"/>
              </a:lnSpc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Colloquium with pathologists and cytologists to standardize annotation of cell populations</a:t>
            </a:r>
          </a:p>
        </p:txBody>
      </p:sp>
      <p:sp>
        <p:nvSpPr>
          <p:cNvPr id="76" name="Subtitle 2">
            <a:extLst>
              <a:ext uri="{FF2B5EF4-FFF2-40B4-BE49-F238E27FC236}">
                <a16:creationId xmlns:a16="http://schemas.microsoft.com/office/drawing/2014/main" id="{0DB848E6-B3D9-833F-B685-D80994EF1733}"/>
              </a:ext>
            </a:extLst>
          </p:cNvPr>
          <p:cNvSpPr txBox="1">
            <a:spLocks/>
          </p:cNvSpPr>
          <p:nvPr/>
        </p:nvSpPr>
        <p:spPr>
          <a:xfrm>
            <a:off x="-48529" y="4256095"/>
            <a:ext cx="2961064" cy="1887889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50"/>
              </a:lnSpc>
            </a:pPr>
            <a:r>
              <a:rPr lang="en-US" sz="1800" b="1" dirty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Academic exchanges</a:t>
            </a:r>
          </a:p>
          <a:p>
            <a:pPr marL="285750" indent="-285750" algn="l">
              <a:lnSpc>
                <a:spcPts val="1850"/>
              </a:lnSpc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GDR BIMMM</a:t>
            </a:r>
            <a:r>
              <a:rPr lang="en-US" sz="1300" dirty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(only between French)</a:t>
            </a:r>
          </a:p>
          <a:p>
            <a:pPr marL="285750" indent="-285750" algn="l">
              <a:lnSpc>
                <a:spcPts val="1850"/>
              </a:lnSpc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DAAD</a:t>
            </a:r>
            <a:r>
              <a:rPr lang="en-US" sz="1300" dirty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300" dirty="0" err="1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  <a:hlinkClick r:id="rId5"/>
              </a:rPr>
              <a:t>Procope</a:t>
            </a:r>
            <a:r>
              <a:rPr lang="en-US" sz="1300" dirty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(German scholarships)</a:t>
            </a:r>
          </a:p>
          <a:p>
            <a:pPr marL="285750" indent="-285750" algn="l">
              <a:lnSpc>
                <a:spcPts val="1850"/>
              </a:lnSpc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COFUND MSCA</a:t>
            </a:r>
          </a:p>
          <a:p>
            <a:pPr marL="285750" indent="-285750" algn="l">
              <a:lnSpc>
                <a:spcPts val="1850"/>
              </a:lnSpc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  <a:hlinkClick r:id="rId6"/>
              </a:rPr>
              <a:t>EMBO</a:t>
            </a:r>
            <a:r>
              <a:rPr lang="en-US" sz="1300" dirty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Exchange Grant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0534E56-3E03-82F0-C338-C5A6CDD2BFB2}"/>
              </a:ext>
            </a:extLst>
          </p:cNvPr>
          <p:cNvCxnSpPr/>
          <p:nvPr/>
        </p:nvCxnSpPr>
        <p:spPr>
          <a:xfrm flipH="1" flipV="1">
            <a:off x="1061353" y="2492246"/>
            <a:ext cx="971405" cy="971405"/>
          </a:xfrm>
          <a:prstGeom prst="line">
            <a:avLst/>
          </a:prstGeom>
          <a:ln w="38100">
            <a:solidFill>
              <a:srgbClr val="4472C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 descr="A black and white map pointer with a black background&#10;&#10;Description automatically generated">
            <a:extLst>
              <a:ext uri="{FF2B5EF4-FFF2-40B4-BE49-F238E27FC236}">
                <a16:creationId xmlns:a16="http://schemas.microsoft.com/office/drawing/2014/main" id="{B826035F-D0D1-10EE-145B-0C16760D32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" y="867997"/>
            <a:ext cx="1798096" cy="19401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2A11BE-066D-F37A-4F85-9BEB6AD468D0}"/>
              </a:ext>
            </a:extLst>
          </p:cNvPr>
          <p:cNvSpPr txBox="1"/>
          <p:nvPr/>
        </p:nvSpPr>
        <p:spPr>
          <a:xfrm>
            <a:off x="1606645" y="386483"/>
            <a:ext cx="3781905" cy="321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Tutorials and</a:t>
            </a:r>
          </a:p>
          <a:p>
            <a:pPr algn="ctr"/>
            <a:r>
              <a:rPr lang="en-GB" sz="1600" b="1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workshops </a:t>
            </a:r>
          </a:p>
          <a:p>
            <a:pPr algn="ctr"/>
            <a:endParaRPr lang="en-GB" sz="1300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  <a:hlinkClick r:id="rId8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b="1" dirty="0" err="1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  <a:hlinkClick r:id="rId8"/>
              </a:rPr>
              <a:t>HaDaCa</a:t>
            </a:r>
            <a:r>
              <a:rPr lang="en-GB" sz="1400" b="1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  <a:hlinkClick r:id="rId8"/>
              </a:rPr>
              <a:t> Data challenge </a:t>
            </a:r>
            <a:endParaRPr lang="en-GB" sz="14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14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  <a:hlinkClick r:id="rId9"/>
              </a:rPr>
              <a:t>Online Internship</a:t>
            </a:r>
            <a:endParaRPr lang="en-GB" sz="1400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1400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  <a:hlinkClick r:id="rId10"/>
              </a:rPr>
              <a:t>Scientific animations (GDR BIMMM</a:t>
            </a:r>
            <a:r>
              <a:rPr lang="en-GB" sz="1400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, Elixir Hackathon, …).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6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4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300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300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>
              <a:latin typeface="+mj-lt"/>
            </a:endParaRPr>
          </a:p>
        </p:txBody>
      </p:sp>
      <p:grpSp>
        <p:nvGrpSpPr>
          <p:cNvPr id="9" name="Google Shape;13920;p82">
            <a:extLst>
              <a:ext uri="{FF2B5EF4-FFF2-40B4-BE49-F238E27FC236}">
                <a16:creationId xmlns:a16="http://schemas.microsoft.com/office/drawing/2014/main" id="{D430B937-FA04-0D93-2C31-0955723BF651}"/>
              </a:ext>
            </a:extLst>
          </p:cNvPr>
          <p:cNvGrpSpPr/>
          <p:nvPr/>
        </p:nvGrpSpPr>
        <p:grpSpPr>
          <a:xfrm>
            <a:off x="5734433" y="5320507"/>
            <a:ext cx="663736" cy="589928"/>
            <a:chOff x="7929578" y="4284365"/>
            <a:chExt cx="395266" cy="351312"/>
          </a:xfrm>
          <a:solidFill>
            <a:srgbClr val="FFC000"/>
          </a:solidFill>
        </p:grpSpPr>
        <p:sp>
          <p:nvSpPr>
            <p:cNvPr id="10" name="Google Shape;13921;p82">
              <a:extLst>
                <a:ext uri="{FF2B5EF4-FFF2-40B4-BE49-F238E27FC236}">
                  <a16:creationId xmlns:a16="http://schemas.microsoft.com/office/drawing/2014/main" id="{9131C680-622A-879F-F70A-44805CC1CF64}"/>
                </a:ext>
              </a:extLst>
            </p:cNvPr>
            <p:cNvSpPr/>
            <p:nvPr/>
          </p:nvSpPr>
          <p:spPr>
            <a:xfrm>
              <a:off x="7954213" y="4588668"/>
              <a:ext cx="11394" cy="47009"/>
            </a:xfrm>
            <a:custGeom>
              <a:avLst/>
              <a:gdLst/>
              <a:ahLst/>
              <a:cxnLst/>
              <a:rect l="l" t="t" r="r" b="b"/>
              <a:pathLst>
                <a:path w="358" h="1477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lnTo>
                    <a:pt x="0" y="1298"/>
                  </a:lnTo>
                  <a:cubicBezTo>
                    <a:pt x="0" y="1405"/>
                    <a:pt x="84" y="1477"/>
                    <a:pt x="179" y="1477"/>
                  </a:cubicBezTo>
                  <a:cubicBezTo>
                    <a:pt x="286" y="1477"/>
                    <a:pt x="358" y="1405"/>
                    <a:pt x="358" y="1298"/>
                  </a:cubicBezTo>
                  <a:lnTo>
                    <a:pt x="358" y="179"/>
                  </a:lnTo>
                  <a:cubicBezTo>
                    <a:pt x="358" y="96"/>
                    <a:pt x="286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1" name="Google Shape;13922;p82">
              <a:extLst>
                <a:ext uri="{FF2B5EF4-FFF2-40B4-BE49-F238E27FC236}">
                  <a16:creationId xmlns:a16="http://schemas.microsoft.com/office/drawing/2014/main" id="{D3EB392A-7CF9-6E4D-4484-B03D26FEC5B2}"/>
                </a:ext>
              </a:extLst>
            </p:cNvPr>
            <p:cNvSpPr/>
            <p:nvPr/>
          </p:nvSpPr>
          <p:spPr>
            <a:xfrm>
              <a:off x="7929578" y="4432522"/>
              <a:ext cx="213372" cy="203155"/>
            </a:xfrm>
            <a:custGeom>
              <a:avLst/>
              <a:gdLst/>
              <a:ahLst/>
              <a:cxnLst/>
              <a:rect l="l" t="t" r="r" b="b"/>
              <a:pathLst>
                <a:path w="6704" h="6383" extrusionOk="0">
                  <a:moveTo>
                    <a:pt x="6192" y="1013"/>
                  </a:moveTo>
                  <a:lnTo>
                    <a:pt x="6275" y="1275"/>
                  </a:lnTo>
                  <a:cubicBezTo>
                    <a:pt x="6287" y="1358"/>
                    <a:pt x="6275" y="1430"/>
                    <a:pt x="6216" y="1489"/>
                  </a:cubicBezTo>
                  <a:lnTo>
                    <a:pt x="6108" y="1596"/>
                  </a:lnTo>
                  <a:lnTo>
                    <a:pt x="5858" y="1334"/>
                  </a:lnTo>
                  <a:lnTo>
                    <a:pt x="6192" y="1013"/>
                  </a:lnTo>
                  <a:close/>
                  <a:moveTo>
                    <a:pt x="1941" y="382"/>
                  </a:moveTo>
                  <a:cubicBezTo>
                    <a:pt x="2251" y="382"/>
                    <a:pt x="2536" y="501"/>
                    <a:pt x="2763" y="727"/>
                  </a:cubicBezTo>
                  <a:cubicBezTo>
                    <a:pt x="2965" y="953"/>
                    <a:pt x="3096" y="1251"/>
                    <a:pt x="3132" y="1573"/>
                  </a:cubicBezTo>
                  <a:cubicBezTo>
                    <a:pt x="3144" y="1692"/>
                    <a:pt x="3156" y="1846"/>
                    <a:pt x="3179" y="2001"/>
                  </a:cubicBezTo>
                  <a:cubicBezTo>
                    <a:pt x="2977" y="1680"/>
                    <a:pt x="2656" y="1430"/>
                    <a:pt x="2239" y="1287"/>
                  </a:cubicBezTo>
                  <a:cubicBezTo>
                    <a:pt x="1947" y="1199"/>
                    <a:pt x="1670" y="1191"/>
                    <a:pt x="1579" y="1191"/>
                  </a:cubicBezTo>
                  <a:cubicBezTo>
                    <a:pt x="1559" y="1191"/>
                    <a:pt x="1548" y="1192"/>
                    <a:pt x="1548" y="1192"/>
                  </a:cubicBezTo>
                  <a:cubicBezTo>
                    <a:pt x="1513" y="1192"/>
                    <a:pt x="1465" y="1204"/>
                    <a:pt x="1429" y="1251"/>
                  </a:cubicBezTo>
                  <a:lnTo>
                    <a:pt x="1108" y="1585"/>
                  </a:lnTo>
                  <a:cubicBezTo>
                    <a:pt x="1036" y="1668"/>
                    <a:pt x="1036" y="1787"/>
                    <a:pt x="1108" y="1846"/>
                  </a:cubicBezTo>
                  <a:cubicBezTo>
                    <a:pt x="1143" y="1882"/>
                    <a:pt x="1191" y="1900"/>
                    <a:pt x="1237" y="1900"/>
                  </a:cubicBezTo>
                  <a:cubicBezTo>
                    <a:pt x="1283" y="1900"/>
                    <a:pt x="1328" y="1882"/>
                    <a:pt x="1358" y="1846"/>
                  </a:cubicBezTo>
                  <a:lnTo>
                    <a:pt x="1632" y="1561"/>
                  </a:lnTo>
                  <a:cubicBezTo>
                    <a:pt x="1870" y="1573"/>
                    <a:pt x="2620" y="1668"/>
                    <a:pt x="2906" y="2299"/>
                  </a:cubicBezTo>
                  <a:cubicBezTo>
                    <a:pt x="2834" y="2763"/>
                    <a:pt x="2417" y="3120"/>
                    <a:pt x="1929" y="3120"/>
                  </a:cubicBezTo>
                  <a:cubicBezTo>
                    <a:pt x="1393" y="3120"/>
                    <a:pt x="941" y="2680"/>
                    <a:pt x="941" y="2144"/>
                  </a:cubicBezTo>
                  <a:cubicBezTo>
                    <a:pt x="941" y="2037"/>
                    <a:pt x="870" y="1966"/>
                    <a:pt x="762" y="1966"/>
                  </a:cubicBezTo>
                  <a:cubicBezTo>
                    <a:pt x="751" y="1966"/>
                    <a:pt x="715" y="1966"/>
                    <a:pt x="703" y="1977"/>
                  </a:cubicBezTo>
                  <a:cubicBezTo>
                    <a:pt x="715" y="1835"/>
                    <a:pt x="751" y="1680"/>
                    <a:pt x="751" y="1573"/>
                  </a:cubicBezTo>
                  <a:cubicBezTo>
                    <a:pt x="774" y="1251"/>
                    <a:pt x="893" y="953"/>
                    <a:pt x="1120" y="727"/>
                  </a:cubicBezTo>
                  <a:cubicBezTo>
                    <a:pt x="1334" y="501"/>
                    <a:pt x="1632" y="382"/>
                    <a:pt x="1941" y="382"/>
                  </a:cubicBezTo>
                  <a:close/>
                  <a:moveTo>
                    <a:pt x="631" y="2442"/>
                  </a:moveTo>
                  <a:cubicBezTo>
                    <a:pt x="703" y="2763"/>
                    <a:pt x="917" y="3049"/>
                    <a:pt x="1179" y="3228"/>
                  </a:cubicBezTo>
                  <a:lnTo>
                    <a:pt x="1179" y="3442"/>
                  </a:lnTo>
                  <a:lnTo>
                    <a:pt x="1167" y="3442"/>
                  </a:lnTo>
                  <a:cubicBezTo>
                    <a:pt x="822" y="3382"/>
                    <a:pt x="572" y="3287"/>
                    <a:pt x="417" y="3216"/>
                  </a:cubicBezTo>
                  <a:cubicBezTo>
                    <a:pt x="405" y="3216"/>
                    <a:pt x="417" y="3204"/>
                    <a:pt x="417" y="3204"/>
                  </a:cubicBezTo>
                  <a:cubicBezTo>
                    <a:pt x="501" y="2989"/>
                    <a:pt x="572" y="2728"/>
                    <a:pt x="631" y="2442"/>
                  </a:cubicBezTo>
                  <a:close/>
                  <a:moveTo>
                    <a:pt x="3239" y="2454"/>
                  </a:moveTo>
                  <a:cubicBezTo>
                    <a:pt x="3275" y="2692"/>
                    <a:pt x="3334" y="2942"/>
                    <a:pt x="3418" y="3144"/>
                  </a:cubicBezTo>
                  <a:lnTo>
                    <a:pt x="3084" y="3454"/>
                  </a:lnTo>
                  <a:cubicBezTo>
                    <a:pt x="3037" y="3478"/>
                    <a:pt x="3001" y="3513"/>
                    <a:pt x="2941" y="3513"/>
                  </a:cubicBezTo>
                  <a:lnTo>
                    <a:pt x="2894" y="3513"/>
                  </a:lnTo>
                  <a:cubicBezTo>
                    <a:pt x="2775" y="3513"/>
                    <a:pt x="2679" y="3418"/>
                    <a:pt x="2679" y="3299"/>
                  </a:cubicBezTo>
                  <a:lnTo>
                    <a:pt x="2679" y="3239"/>
                  </a:lnTo>
                  <a:cubicBezTo>
                    <a:pt x="2953" y="3061"/>
                    <a:pt x="3144" y="2787"/>
                    <a:pt x="3239" y="2454"/>
                  </a:cubicBezTo>
                  <a:close/>
                  <a:moveTo>
                    <a:pt x="2358" y="3418"/>
                  </a:moveTo>
                  <a:cubicBezTo>
                    <a:pt x="2370" y="3525"/>
                    <a:pt x="2429" y="3620"/>
                    <a:pt x="2489" y="3692"/>
                  </a:cubicBezTo>
                  <a:lnTo>
                    <a:pt x="2203" y="3954"/>
                  </a:lnTo>
                  <a:cubicBezTo>
                    <a:pt x="2132" y="4031"/>
                    <a:pt x="2033" y="4070"/>
                    <a:pt x="1934" y="4070"/>
                  </a:cubicBezTo>
                  <a:cubicBezTo>
                    <a:pt x="1834" y="4070"/>
                    <a:pt x="1733" y="4031"/>
                    <a:pt x="1655" y="3954"/>
                  </a:cubicBezTo>
                  <a:lnTo>
                    <a:pt x="1489" y="3799"/>
                  </a:lnTo>
                  <a:cubicBezTo>
                    <a:pt x="1524" y="3740"/>
                    <a:pt x="1536" y="3680"/>
                    <a:pt x="1536" y="3620"/>
                  </a:cubicBezTo>
                  <a:lnTo>
                    <a:pt x="1536" y="3418"/>
                  </a:lnTo>
                  <a:cubicBezTo>
                    <a:pt x="1667" y="3466"/>
                    <a:pt x="1810" y="3478"/>
                    <a:pt x="1941" y="3478"/>
                  </a:cubicBezTo>
                  <a:cubicBezTo>
                    <a:pt x="2084" y="3478"/>
                    <a:pt x="2227" y="3454"/>
                    <a:pt x="2358" y="3418"/>
                  </a:cubicBezTo>
                  <a:close/>
                  <a:moveTo>
                    <a:pt x="1941" y="1"/>
                  </a:moveTo>
                  <a:cubicBezTo>
                    <a:pt x="1120" y="1"/>
                    <a:pt x="465" y="656"/>
                    <a:pt x="393" y="1537"/>
                  </a:cubicBezTo>
                  <a:cubicBezTo>
                    <a:pt x="358" y="1882"/>
                    <a:pt x="239" y="2644"/>
                    <a:pt x="72" y="3061"/>
                  </a:cubicBezTo>
                  <a:cubicBezTo>
                    <a:pt x="0" y="3251"/>
                    <a:pt x="96" y="3454"/>
                    <a:pt x="274" y="3537"/>
                  </a:cubicBezTo>
                  <a:cubicBezTo>
                    <a:pt x="405" y="3597"/>
                    <a:pt x="608" y="3692"/>
                    <a:pt x="893" y="3751"/>
                  </a:cubicBezTo>
                  <a:lnTo>
                    <a:pt x="417" y="3990"/>
                  </a:lnTo>
                  <a:cubicBezTo>
                    <a:pt x="155" y="4121"/>
                    <a:pt x="0" y="4371"/>
                    <a:pt x="0" y="4668"/>
                  </a:cubicBezTo>
                  <a:lnTo>
                    <a:pt x="0" y="6204"/>
                  </a:lnTo>
                  <a:cubicBezTo>
                    <a:pt x="0" y="6311"/>
                    <a:pt x="72" y="6383"/>
                    <a:pt x="179" y="6383"/>
                  </a:cubicBezTo>
                  <a:cubicBezTo>
                    <a:pt x="286" y="6383"/>
                    <a:pt x="358" y="6311"/>
                    <a:pt x="358" y="6204"/>
                  </a:cubicBezTo>
                  <a:lnTo>
                    <a:pt x="358" y="4668"/>
                  </a:lnTo>
                  <a:cubicBezTo>
                    <a:pt x="358" y="4525"/>
                    <a:pt x="453" y="4371"/>
                    <a:pt x="584" y="4311"/>
                  </a:cubicBezTo>
                  <a:lnTo>
                    <a:pt x="1191" y="4013"/>
                  </a:lnTo>
                  <a:lnTo>
                    <a:pt x="1405" y="4216"/>
                  </a:lnTo>
                  <a:cubicBezTo>
                    <a:pt x="1548" y="4347"/>
                    <a:pt x="1739" y="4418"/>
                    <a:pt x="1929" y="4418"/>
                  </a:cubicBezTo>
                  <a:cubicBezTo>
                    <a:pt x="2120" y="4418"/>
                    <a:pt x="2310" y="4347"/>
                    <a:pt x="2453" y="4216"/>
                  </a:cubicBezTo>
                  <a:lnTo>
                    <a:pt x="2822" y="3859"/>
                  </a:lnTo>
                  <a:lnTo>
                    <a:pt x="2929" y="3859"/>
                  </a:lnTo>
                  <a:cubicBezTo>
                    <a:pt x="3084" y="3859"/>
                    <a:pt x="3215" y="3799"/>
                    <a:pt x="3322" y="3692"/>
                  </a:cubicBezTo>
                  <a:lnTo>
                    <a:pt x="5584" y="1561"/>
                  </a:lnTo>
                  <a:lnTo>
                    <a:pt x="5835" y="1811"/>
                  </a:lnTo>
                  <a:lnTo>
                    <a:pt x="3001" y="4656"/>
                  </a:lnTo>
                  <a:cubicBezTo>
                    <a:pt x="2822" y="4835"/>
                    <a:pt x="2715" y="5073"/>
                    <a:pt x="2715" y="5347"/>
                  </a:cubicBezTo>
                  <a:lnTo>
                    <a:pt x="2715" y="6192"/>
                  </a:lnTo>
                  <a:cubicBezTo>
                    <a:pt x="2715" y="6299"/>
                    <a:pt x="2787" y="6371"/>
                    <a:pt x="2894" y="6371"/>
                  </a:cubicBezTo>
                  <a:cubicBezTo>
                    <a:pt x="3001" y="6371"/>
                    <a:pt x="3072" y="6299"/>
                    <a:pt x="3072" y="6192"/>
                  </a:cubicBezTo>
                  <a:lnTo>
                    <a:pt x="3072" y="5371"/>
                  </a:lnTo>
                  <a:cubicBezTo>
                    <a:pt x="3072" y="5204"/>
                    <a:pt x="3132" y="5061"/>
                    <a:pt x="3251" y="4954"/>
                  </a:cubicBezTo>
                  <a:lnTo>
                    <a:pt x="6466" y="1739"/>
                  </a:lnTo>
                  <a:cubicBezTo>
                    <a:pt x="6597" y="1608"/>
                    <a:pt x="6656" y="1394"/>
                    <a:pt x="6608" y="1204"/>
                  </a:cubicBezTo>
                  <a:lnTo>
                    <a:pt x="6513" y="727"/>
                  </a:lnTo>
                  <a:lnTo>
                    <a:pt x="6632" y="608"/>
                  </a:lnTo>
                  <a:cubicBezTo>
                    <a:pt x="6704" y="537"/>
                    <a:pt x="6704" y="430"/>
                    <a:pt x="6644" y="358"/>
                  </a:cubicBezTo>
                  <a:cubicBezTo>
                    <a:pt x="6607" y="321"/>
                    <a:pt x="6560" y="303"/>
                    <a:pt x="6513" y="303"/>
                  </a:cubicBezTo>
                  <a:cubicBezTo>
                    <a:pt x="6470" y="303"/>
                    <a:pt x="6428" y="318"/>
                    <a:pt x="6394" y="346"/>
                  </a:cubicBezTo>
                  <a:lnTo>
                    <a:pt x="3727" y="2858"/>
                  </a:lnTo>
                  <a:cubicBezTo>
                    <a:pt x="3608" y="2430"/>
                    <a:pt x="3501" y="1846"/>
                    <a:pt x="3489" y="1537"/>
                  </a:cubicBezTo>
                  <a:cubicBezTo>
                    <a:pt x="3429" y="656"/>
                    <a:pt x="2751" y="1"/>
                    <a:pt x="19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2" name="Google Shape;13923;p82">
              <a:extLst>
                <a:ext uri="{FF2B5EF4-FFF2-40B4-BE49-F238E27FC236}">
                  <a16:creationId xmlns:a16="http://schemas.microsoft.com/office/drawing/2014/main" id="{55814414-D49F-3026-1891-0DEFA8DFE376}"/>
                </a:ext>
              </a:extLst>
            </p:cNvPr>
            <p:cNvSpPr/>
            <p:nvPr/>
          </p:nvSpPr>
          <p:spPr>
            <a:xfrm>
              <a:off x="8090243" y="4284365"/>
              <a:ext cx="234601" cy="196344"/>
            </a:xfrm>
            <a:custGeom>
              <a:avLst/>
              <a:gdLst/>
              <a:ahLst/>
              <a:cxnLst/>
              <a:rect l="l" t="t" r="r" b="b"/>
              <a:pathLst>
                <a:path w="7371" h="616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5275"/>
                  </a:lnTo>
                  <a:cubicBezTo>
                    <a:pt x="1" y="5382"/>
                    <a:pt x="72" y="5454"/>
                    <a:pt x="179" y="5454"/>
                  </a:cubicBezTo>
                  <a:cubicBezTo>
                    <a:pt x="286" y="5454"/>
                    <a:pt x="358" y="5382"/>
                    <a:pt x="358" y="5275"/>
                  </a:cubicBezTo>
                  <a:lnTo>
                    <a:pt x="358" y="560"/>
                  </a:lnTo>
                  <a:cubicBezTo>
                    <a:pt x="358" y="441"/>
                    <a:pt x="453" y="358"/>
                    <a:pt x="572" y="358"/>
                  </a:cubicBezTo>
                  <a:lnTo>
                    <a:pt x="6787" y="358"/>
                  </a:lnTo>
                  <a:cubicBezTo>
                    <a:pt x="6906" y="358"/>
                    <a:pt x="7002" y="441"/>
                    <a:pt x="7002" y="560"/>
                  </a:cubicBezTo>
                  <a:lnTo>
                    <a:pt x="7002" y="5608"/>
                  </a:lnTo>
                  <a:cubicBezTo>
                    <a:pt x="7002" y="5728"/>
                    <a:pt x="6906" y="5811"/>
                    <a:pt x="6787" y="5811"/>
                  </a:cubicBezTo>
                  <a:lnTo>
                    <a:pt x="2191" y="5811"/>
                  </a:lnTo>
                  <a:cubicBezTo>
                    <a:pt x="2084" y="5811"/>
                    <a:pt x="2013" y="5894"/>
                    <a:pt x="2013" y="5989"/>
                  </a:cubicBezTo>
                  <a:cubicBezTo>
                    <a:pt x="2013" y="6097"/>
                    <a:pt x="2084" y="6168"/>
                    <a:pt x="2191" y="6168"/>
                  </a:cubicBezTo>
                  <a:lnTo>
                    <a:pt x="6787" y="6168"/>
                  </a:lnTo>
                  <a:cubicBezTo>
                    <a:pt x="7097" y="6168"/>
                    <a:pt x="7359" y="5918"/>
                    <a:pt x="7359" y="5608"/>
                  </a:cubicBezTo>
                  <a:lnTo>
                    <a:pt x="7359" y="560"/>
                  </a:lnTo>
                  <a:cubicBezTo>
                    <a:pt x="7371" y="251"/>
                    <a:pt x="7097" y="1"/>
                    <a:pt x="6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3" name="Google Shape;13924;p82">
              <a:extLst>
                <a:ext uri="{FF2B5EF4-FFF2-40B4-BE49-F238E27FC236}">
                  <a16:creationId xmlns:a16="http://schemas.microsoft.com/office/drawing/2014/main" id="{CFC4F7E6-F9AD-D672-7B1E-641F7C0ED3F0}"/>
                </a:ext>
              </a:extLst>
            </p:cNvPr>
            <p:cNvSpPr/>
            <p:nvPr/>
          </p:nvSpPr>
          <p:spPr>
            <a:xfrm>
              <a:off x="8145591" y="4309382"/>
              <a:ext cx="136063" cy="135299"/>
            </a:xfrm>
            <a:custGeom>
              <a:avLst/>
              <a:gdLst/>
              <a:ahLst/>
              <a:cxnLst/>
              <a:rect l="l" t="t" r="r" b="b"/>
              <a:pathLst>
                <a:path w="4275" h="4251" extrusionOk="0">
                  <a:moveTo>
                    <a:pt x="1953" y="739"/>
                  </a:moveTo>
                  <a:cubicBezTo>
                    <a:pt x="2322" y="739"/>
                    <a:pt x="2655" y="882"/>
                    <a:pt x="2917" y="1084"/>
                  </a:cubicBezTo>
                  <a:lnTo>
                    <a:pt x="1822" y="2179"/>
                  </a:lnTo>
                  <a:cubicBezTo>
                    <a:pt x="1750" y="2263"/>
                    <a:pt x="1750" y="2382"/>
                    <a:pt x="1822" y="2441"/>
                  </a:cubicBezTo>
                  <a:cubicBezTo>
                    <a:pt x="1845" y="2465"/>
                    <a:pt x="1905" y="2501"/>
                    <a:pt x="1953" y="2501"/>
                  </a:cubicBezTo>
                  <a:cubicBezTo>
                    <a:pt x="2000" y="2501"/>
                    <a:pt x="2048" y="2477"/>
                    <a:pt x="2084" y="2441"/>
                  </a:cubicBezTo>
                  <a:lnTo>
                    <a:pt x="2643" y="1882"/>
                  </a:lnTo>
                  <a:cubicBezTo>
                    <a:pt x="2715" y="2001"/>
                    <a:pt x="2762" y="2155"/>
                    <a:pt x="2762" y="2298"/>
                  </a:cubicBezTo>
                  <a:cubicBezTo>
                    <a:pt x="2762" y="2739"/>
                    <a:pt x="2405" y="3096"/>
                    <a:pt x="1965" y="3096"/>
                  </a:cubicBezTo>
                  <a:cubicBezTo>
                    <a:pt x="1536" y="3096"/>
                    <a:pt x="1179" y="2739"/>
                    <a:pt x="1179" y="2298"/>
                  </a:cubicBezTo>
                  <a:cubicBezTo>
                    <a:pt x="1179" y="1870"/>
                    <a:pt x="1536" y="1513"/>
                    <a:pt x="1965" y="1513"/>
                  </a:cubicBezTo>
                  <a:cubicBezTo>
                    <a:pt x="2072" y="1513"/>
                    <a:pt x="2143" y="1441"/>
                    <a:pt x="2143" y="1334"/>
                  </a:cubicBezTo>
                  <a:cubicBezTo>
                    <a:pt x="2143" y="1227"/>
                    <a:pt x="2072" y="1155"/>
                    <a:pt x="1965" y="1155"/>
                  </a:cubicBezTo>
                  <a:cubicBezTo>
                    <a:pt x="1334" y="1155"/>
                    <a:pt x="822" y="1679"/>
                    <a:pt x="822" y="2298"/>
                  </a:cubicBezTo>
                  <a:cubicBezTo>
                    <a:pt x="822" y="2941"/>
                    <a:pt x="1345" y="3453"/>
                    <a:pt x="1965" y="3453"/>
                  </a:cubicBezTo>
                  <a:cubicBezTo>
                    <a:pt x="2607" y="3453"/>
                    <a:pt x="3119" y="2929"/>
                    <a:pt x="3119" y="2298"/>
                  </a:cubicBezTo>
                  <a:cubicBezTo>
                    <a:pt x="3119" y="2060"/>
                    <a:pt x="3036" y="1822"/>
                    <a:pt x="2893" y="1632"/>
                  </a:cubicBezTo>
                  <a:lnTo>
                    <a:pt x="3191" y="1334"/>
                  </a:lnTo>
                  <a:cubicBezTo>
                    <a:pt x="3381" y="1608"/>
                    <a:pt x="3512" y="1953"/>
                    <a:pt x="3512" y="2310"/>
                  </a:cubicBezTo>
                  <a:cubicBezTo>
                    <a:pt x="3512" y="3168"/>
                    <a:pt x="2822" y="3870"/>
                    <a:pt x="1953" y="3870"/>
                  </a:cubicBezTo>
                  <a:cubicBezTo>
                    <a:pt x="1095" y="3870"/>
                    <a:pt x="393" y="3168"/>
                    <a:pt x="393" y="2310"/>
                  </a:cubicBezTo>
                  <a:cubicBezTo>
                    <a:pt x="393" y="1441"/>
                    <a:pt x="1095" y="739"/>
                    <a:pt x="1953" y="739"/>
                  </a:cubicBezTo>
                  <a:close/>
                  <a:moveTo>
                    <a:pt x="3500" y="0"/>
                  </a:moveTo>
                  <a:cubicBezTo>
                    <a:pt x="3393" y="0"/>
                    <a:pt x="3322" y="72"/>
                    <a:pt x="3322" y="179"/>
                  </a:cubicBezTo>
                  <a:lnTo>
                    <a:pt x="3322" y="679"/>
                  </a:lnTo>
                  <a:lnTo>
                    <a:pt x="3179" y="834"/>
                  </a:lnTo>
                  <a:cubicBezTo>
                    <a:pt x="2846" y="548"/>
                    <a:pt x="2417" y="381"/>
                    <a:pt x="1941" y="381"/>
                  </a:cubicBezTo>
                  <a:cubicBezTo>
                    <a:pt x="869" y="381"/>
                    <a:pt x="0" y="1251"/>
                    <a:pt x="0" y="2322"/>
                  </a:cubicBezTo>
                  <a:cubicBezTo>
                    <a:pt x="0" y="3394"/>
                    <a:pt x="869" y="4251"/>
                    <a:pt x="1941" y="4251"/>
                  </a:cubicBezTo>
                  <a:cubicBezTo>
                    <a:pt x="3012" y="4251"/>
                    <a:pt x="3870" y="3394"/>
                    <a:pt x="3870" y="2322"/>
                  </a:cubicBezTo>
                  <a:cubicBezTo>
                    <a:pt x="3870" y="1858"/>
                    <a:pt x="3715" y="1429"/>
                    <a:pt x="3429" y="1084"/>
                  </a:cubicBezTo>
                  <a:lnTo>
                    <a:pt x="3572" y="941"/>
                  </a:lnTo>
                  <a:lnTo>
                    <a:pt x="4084" y="941"/>
                  </a:lnTo>
                  <a:cubicBezTo>
                    <a:pt x="4191" y="941"/>
                    <a:pt x="4262" y="858"/>
                    <a:pt x="4262" y="751"/>
                  </a:cubicBezTo>
                  <a:cubicBezTo>
                    <a:pt x="4262" y="655"/>
                    <a:pt x="4191" y="584"/>
                    <a:pt x="4084" y="584"/>
                  </a:cubicBezTo>
                  <a:lnTo>
                    <a:pt x="3929" y="584"/>
                  </a:lnTo>
                  <a:lnTo>
                    <a:pt x="4203" y="310"/>
                  </a:lnTo>
                  <a:cubicBezTo>
                    <a:pt x="4274" y="239"/>
                    <a:pt x="4274" y="120"/>
                    <a:pt x="4203" y="60"/>
                  </a:cubicBezTo>
                  <a:cubicBezTo>
                    <a:pt x="4167" y="24"/>
                    <a:pt x="4120" y="6"/>
                    <a:pt x="4073" y="6"/>
                  </a:cubicBezTo>
                  <a:cubicBezTo>
                    <a:pt x="4027" y="6"/>
                    <a:pt x="3983" y="24"/>
                    <a:pt x="3953" y="60"/>
                  </a:cubicBezTo>
                  <a:lnTo>
                    <a:pt x="3679" y="322"/>
                  </a:lnTo>
                  <a:lnTo>
                    <a:pt x="3679" y="179"/>
                  </a:lnTo>
                  <a:cubicBezTo>
                    <a:pt x="3679" y="72"/>
                    <a:pt x="3608" y="0"/>
                    <a:pt x="3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23E4093-2FA3-99A1-1BE2-F35F503A86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50512" y="3203703"/>
            <a:ext cx="728949" cy="728949"/>
          </a:xfrm>
          <a:prstGeom prst="rect">
            <a:avLst/>
          </a:prstGeom>
        </p:spPr>
      </p:pic>
      <p:grpSp>
        <p:nvGrpSpPr>
          <p:cNvPr id="16" name="Google Shape;13758;p82">
            <a:extLst>
              <a:ext uri="{FF2B5EF4-FFF2-40B4-BE49-F238E27FC236}">
                <a16:creationId xmlns:a16="http://schemas.microsoft.com/office/drawing/2014/main" id="{50926437-AB44-7A47-6626-7D64D28E4973}"/>
              </a:ext>
            </a:extLst>
          </p:cNvPr>
          <p:cNvGrpSpPr/>
          <p:nvPr/>
        </p:nvGrpSpPr>
        <p:grpSpPr>
          <a:xfrm>
            <a:off x="2258581" y="5328267"/>
            <a:ext cx="633957" cy="633896"/>
            <a:chOff x="7976174" y="2925108"/>
            <a:chExt cx="334666" cy="334634"/>
          </a:xfrm>
          <a:solidFill>
            <a:srgbClr val="ED7D31"/>
          </a:solidFill>
        </p:grpSpPr>
        <p:sp>
          <p:nvSpPr>
            <p:cNvPr id="17" name="Google Shape;13759;p82">
              <a:extLst>
                <a:ext uri="{FF2B5EF4-FFF2-40B4-BE49-F238E27FC236}">
                  <a16:creationId xmlns:a16="http://schemas.microsoft.com/office/drawing/2014/main" id="{AB8840F9-AACA-1E91-F2E5-5284DD6F40FE}"/>
                </a:ext>
              </a:extLst>
            </p:cNvPr>
            <p:cNvSpPr/>
            <p:nvPr/>
          </p:nvSpPr>
          <p:spPr>
            <a:xfrm>
              <a:off x="8003100" y="3064545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86"/>
                  </a:lnTo>
                  <a:cubicBezTo>
                    <a:pt x="0" y="370"/>
                    <a:pt x="72" y="441"/>
                    <a:pt x="167" y="441"/>
                  </a:cubicBezTo>
                  <a:cubicBezTo>
                    <a:pt x="250" y="441"/>
                    <a:pt x="322" y="370"/>
                    <a:pt x="322" y="286"/>
                  </a:cubicBezTo>
                  <a:lnTo>
                    <a:pt x="322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8" name="Google Shape;13760;p82">
              <a:extLst>
                <a:ext uri="{FF2B5EF4-FFF2-40B4-BE49-F238E27FC236}">
                  <a16:creationId xmlns:a16="http://schemas.microsoft.com/office/drawing/2014/main" id="{AF262A9F-20F3-E9D4-C446-9EF9B0807F2D}"/>
                </a:ext>
              </a:extLst>
            </p:cNvPr>
            <p:cNvSpPr/>
            <p:nvPr/>
          </p:nvSpPr>
          <p:spPr>
            <a:xfrm>
              <a:off x="8003100" y="3046371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286"/>
                  </a:lnTo>
                  <a:cubicBezTo>
                    <a:pt x="0" y="369"/>
                    <a:pt x="72" y="452"/>
                    <a:pt x="167" y="452"/>
                  </a:cubicBezTo>
                  <a:cubicBezTo>
                    <a:pt x="250" y="452"/>
                    <a:pt x="322" y="369"/>
                    <a:pt x="322" y="286"/>
                  </a:cubicBezTo>
                  <a:lnTo>
                    <a:pt x="322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" name="Google Shape;13761;p82">
              <a:extLst>
                <a:ext uri="{FF2B5EF4-FFF2-40B4-BE49-F238E27FC236}">
                  <a16:creationId xmlns:a16="http://schemas.microsoft.com/office/drawing/2014/main" id="{D7CD15AE-315C-3F86-9E10-D8B18FBCCC63}"/>
                </a:ext>
              </a:extLst>
            </p:cNvPr>
            <p:cNvSpPr/>
            <p:nvPr/>
          </p:nvSpPr>
          <p:spPr>
            <a:xfrm>
              <a:off x="8272519" y="3105093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86"/>
                  </a:lnTo>
                  <a:cubicBezTo>
                    <a:pt x="1" y="370"/>
                    <a:pt x="84" y="453"/>
                    <a:pt x="167" y="453"/>
                  </a:cubicBezTo>
                  <a:cubicBezTo>
                    <a:pt x="263" y="453"/>
                    <a:pt x="334" y="370"/>
                    <a:pt x="334" y="28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" name="Google Shape;13762;p82">
              <a:extLst>
                <a:ext uri="{FF2B5EF4-FFF2-40B4-BE49-F238E27FC236}">
                  <a16:creationId xmlns:a16="http://schemas.microsoft.com/office/drawing/2014/main" id="{8620EF60-7DF5-1FF0-CC3B-6AE93EA12041}"/>
                </a:ext>
              </a:extLst>
            </p:cNvPr>
            <p:cNvSpPr/>
            <p:nvPr/>
          </p:nvSpPr>
          <p:spPr>
            <a:xfrm>
              <a:off x="8272519" y="3123266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287"/>
                  </a:lnTo>
                  <a:cubicBezTo>
                    <a:pt x="1" y="370"/>
                    <a:pt x="84" y="442"/>
                    <a:pt x="167" y="442"/>
                  </a:cubicBezTo>
                  <a:cubicBezTo>
                    <a:pt x="263" y="442"/>
                    <a:pt x="334" y="370"/>
                    <a:pt x="334" y="287"/>
                  </a:cubicBezTo>
                  <a:lnTo>
                    <a:pt x="334" y="168"/>
                  </a:lnTo>
                  <a:cubicBezTo>
                    <a:pt x="334" y="72"/>
                    <a:pt x="263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1" name="Google Shape;13763;p82">
              <a:extLst>
                <a:ext uri="{FF2B5EF4-FFF2-40B4-BE49-F238E27FC236}">
                  <a16:creationId xmlns:a16="http://schemas.microsoft.com/office/drawing/2014/main" id="{2D51BFC5-C940-811F-E41B-8F03585ADFA3}"/>
                </a:ext>
              </a:extLst>
            </p:cNvPr>
            <p:cNvSpPr/>
            <p:nvPr/>
          </p:nvSpPr>
          <p:spPr>
            <a:xfrm>
              <a:off x="7976174" y="2925108"/>
              <a:ext cx="334666" cy="334634"/>
            </a:xfrm>
            <a:custGeom>
              <a:avLst/>
              <a:gdLst/>
              <a:ahLst/>
              <a:cxnLst/>
              <a:rect l="l" t="t" r="r" b="b"/>
              <a:pathLst>
                <a:path w="10515" h="10514" extrusionOk="0">
                  <a:moveTo>
                    <a:pt x="5109" y="655"/>
                  </a:moveTo>
                  <a:lnTo>
                    <a:pt x="5109" y="2762"/>
                  </a:lnTo>
                  <a:lnTo>
                    <a:pt x="4704" y="2762"/>
                  </a:lnTo>
                  <a:lnTo>
                    <a:pt x="4704" y="655"/>
                  </a:lnTo>
                  <a:close/>
                  <a:moveTo>
                    <a:pt x="7549" y="655"/>
                  </a:moveTo>
                  <a:lnTo>
                    <a:pt x="7549" y="738"/>
                  </a:lnTo>
                  <a:lnTo>
                    <a:pt x="7549" y="750"/>
                  </a:lnTo>
                  <a:lnTo>
                    <a:pt x="7549" y="1584"/>
                  </a:lnTo>
                  <a:lnTo>
                    <a:pt x="7549" y="1774"/>
                  </a:lnTo>
                  <a:cubicBezTo>
                    <a:pt x="7442" y="1667"/>
                    <a:pt x="7311" y="1572"/>
                    <a:pt x="7157" y="1536"/>
                  </a:cubicBezTo>
                  <a:cubicBezTo>
                    <a:pt x="7122" y="1527"/>
                    <a:pt x="7085" y="1523"/>
                    <a:pt x="7048" y="1523"/>
                  </a:cubicBezTo>
                  <a:cubicBezTo>
                    <a:pt x="6935" y="1523"/>
                    <a:pt x="6818" y="1565"/>
                    <a:pt x="6728" y="1655"/>
                  </a:cubicBezTo>
                  <a:cubicBezTo>
                    <a:pt x="6716" y="1667"/>
                    <a:pt x="6371" y="1965"/>
                    <a:pt x="6811" y="2584"/>
                  </a:cubicBezTo>
                  <a:cubicBezTo>
                    <a:pt x="6859" y="2643"/>
                    <a:pt x="6907" y="2691"/>
                    <a:pt x="6918" y="2762"/>
                  </a:cubicBezTo>
                  <a:lnTo>
                    <a:pt x="5430" y="2762"/>
                  </a:lnTo>
                  <a:lnTo>
                    <a:pt x="5430" y="655"/>
                  </a:lnTo>
                  <a:close/>
                  <a:moveTo>
                    <a:pt x="2359" y="523"/>
                  </a:moveTo>
                  <a:cubicBezTo>
                    <a:pt x="2823" y="523"/>
                    <a:pt x="3485" y="630"/>
                    <a:pt x="3620" y="833"/>
                  </a:cubicBezTo>
                  <a:cubicBezTo>
                    <a:pt x="3644" y="881"/>
                    <a:pt x="3704" y="917"/>
                    <a:pt x="3763" y="917"/>
                  </a:cubicBezTo>
                  <a:lnTo>
                    <a:pt x="4359" y="917"/>
                  </a:lnTo>
                  <a:lnTo>
                    <a:pt x="4359" y="2500"/>
                  </a:lnTo>
                  <a:lnTo>
                    <a:pt x="3954" y="2500"/>
                  </a:lnTo>
                  <a:cubicBezTo>
                    <a:pt x="3894" y="2500"/>
                    <a:pt x="3847" y="2536"/>
                    <a:pt x="3823" y="2560"/>
                  </a:cubicBezTo>
                  <a:cubicBezTo>
                    <a:pt x="3466" y="3024"/>
                    <a:pt x="3275" y="3072"/>
                    <a:pt x="3037" y="3119"/>
                  </a:cubicBezTo>
                  <a:cubicBezTo>
                    <a:pt x="2858" y="3143"/>
                    <a:pt x="2644" y="3191"/>
                    <a:pt x="2358" y="3381"/>
                  </a:cubicBezTo>
                  <a:cubicBezTo>
                    <a:pt x="2174" y="3515"/>
                    <a:pt x="2037" y="3549"/>
                    <a:pt x="1955" y="3549"/>
                  </a:cubicBezTo>
                  <a:cubicBezTo>
                    <a:pt x="1921" y="3549"/>
                    <a:pt x="1896" y="3543"/>
                    <a:pt x="1882" y="3536"/>
                  </a:cubicBezTo>
                  <a:cubicBezTo>
                    <a:pt x="1846" y="3477"/>
                    <a:pt x="1846" y="3417"/>
                    <a:pt x="1846" y="3381"/>
                  </a:cubicBezTo>
                  <a:cubicBezTo>
                    <a:pt x="1882" y="3203"/>
                    <a:pt x="2168" y="3000"/>
                    <a:pt x="2346" y="2905"/>
                  </a:cubicBezTo>
                  <a:cubicBezTo>
                    <a:pt x="2442" y="2858"/>
                    <a:pt x="2466" y="2762"/>
                    <a:pt x="2430" y="2679"/>
                  </a:cubicBezTo>
                  <a:cubicBezTo>
                    <a:pt x="2394" y="2619"/>
                    <a:pt x="2335" y="2596"/>
                    <a:pt x="2263" y="2596"/>
                  </a:cubicBezTo>
                  <a:lnTo>
                    <a:pt x="715" y="2596"/>
                  </a:lnTo>
                  <a:cubicBezTo>
                    <a:pt x="644" y="2596"/>
                    <a:pt x="584" y="2536"/>
                    <a:pt x="584" y="2465"/>
                  </a:cubicBezTo>
                  <a:lnTo>
                    <a:pt x="584" y="2441"/>
                  </a:lnTo>
                  <a:cubicBezTo>
                    <a:pt x="584" y="2369"/>
                    <a:pt x="644" y="2310"/>
                    <a:pt x="715" y="2310"/>
                  </a:cubicBezTo>
                  <a:lnTo>
                    <a:pt x="2132" y="2310"/>
                  </a:lnTo>
                  <a:cubicBezTo>
                    <a:pt x="2215" y="2310"/>
                    <a:pt x="2287" y="2238"/>
                    <a:pt x="2287" y="2143"/>
                  </a:cubicBezTo>
                  <a:cubicBezTo>
                    <a:pt x="2287" y="2060"/>
                    <a:pt x="2215" y="1988"/>
                    <a:pt x="2132" y="1988"/>
                  </a:cubicBezTo>
                  <a:lnTo>
                    <a:pt x="715" y="1988"/>
                  </a:lnTo>
                  <a:lnTo>
                    <a:pt x="441" y="2012"/>
                  </a:lnTo>
                  <a:cubicBezTo>
                    <a:pt x="370" y="2012"/>
                    <a:pt x="310" y="1953"/>
                    <a:pt x="310" y="1881"/>
                  </a:cubicBezTo>
                  <a:lnTo>
                    <a:pt x="310" y="1869"/>
                  </a:lnTo>
                  <a:cubicBezTo>
                    <a:pt x="310" y="1786"/>
                    <a:pt x="370" y="1726"/>
                    <a:pt x="441" y="1726"/>
                  </a:cubicBezTo>
                  <a:lnTo>
                    <a:pt x="2156" y="1726"/>
                  </a:lnTo>
                  <a:cubicBezTo>
                    <a:pt x="2251" y="1726"/>
                    <a:pt x="2323" y="1655"/>
                    <a:pt x="2323" y="1572"/>
                  </a:cubicBezTo>
                  <a:cubicBezTo>
                    <a:pt x="2323" y="1476"/>
                    <a:pt x="2251" y="1405"/>
                    <a:pt x="2156" y="1405"/>
                  </a:cubicBezTo>
                  <a:lnTo>
                    <a:pt x="691" y="1405"/>
                  </a:lnTo>
                  <a:cubicBezTo>
                    <a:pt x="632" y="1393"/>
                    <a:pt x="596" y="1345"/>
                    <a:pt x="596" y="1286"/>
                  </a:cubicBezTo>
                  <a:lnTo>
                    <a:pt x="596" y="1274"/>
                  </a:lnTo>
                  <a:cubicBezTo>
                    <a:pt x="596" y="1191"/>
                    <a:pt x="656" y="1131"/>
                    <a:pt x="727" y="1131"/>
                  </a:cubicBezTo>
                  <a:lnTo>
                    <a:pt x="2156" y="1131"/>
                  </a:lnTo>
                  <a:cubicBezTo>
                    <a:pt x="2239" y="1131"/>
                    <a:pt x="2323" y="1060"/>
                    <a:pt x="2323" y="976"/>
                  </a:cubicBezTo>
                  <a:cubicBezTo>
                    <a:pt x="2323" y="881"/>
                    <a:pt x="2239" y="810"/>
                    <a:pt x="2156" y="810"/>
                  </a:cubicBezTo>
                  <a:lnTo>
                    <a:pt x="1442" y="810"/>
                  </a:lnTo>
                  <a:cubicBezTo>
                    <a:pt x="1370" y="810"/>
                    <a:pt x="1311" y="750"/>
                    <a:pt x="1311" y="679"/>
                  </a:cubicBezTo>
                  <a:lnTo>
                    <a:pt x="1311" y="655"/>
                  </a:lnTo>
                  <a:cubicBezTo>
                    <a:pt x="1311" y="583"/>
                    <a:pt x="1370" y="524"/>
                    <a:pt x="1442" y="524"/>
                  </a:cubicBezTo>
                  <a:lnTo>
                    <a:pt x="2287" y="524"/>
                  </a:lnTo>
                  <a:cubicBezTo>
                    <a:pt x="2310" y="523"/>
                    <a:pt x="2334" y="523"/>
                    <a:pt x="2359" y="523"/>
                  </a:cubicBezTo>
                  <a:close/>
                  <a:moveTo>
                    <a:pt x="8633" y="310"/>
                  </a:moveTo>
                  <a:cubicBezTo>
                    <a:pt x="8704" y="310"/>
                    <a:pt x="8764" y="369"/>
                    <a:pt x="8764" y="452"/>
                  </a:cubicBezTo>
                  <a:lnTo>
                    <a:pt x="8764" y="691"/>
                  </a:lnTo>
                  <a:lnTo>
                    <a:pt x="8764" y="726"/>
                  </a:lnTo>
                  <a:lnTo>
                    <a:pt x="8764" y="1107"/>
                  </a:lnTo>
                  <a:lnTo>
                    <a:pt x="8764" y="1131"/>
                  </a:lnTo>
                  <a:lnTo>
                    <a:pt x="8764" y="2155"/>
                  </a:lnTo>
                  <a:cubicBezTo>
                    <a:pt x="8764" y="2250"/>
                    <a:pt x="8835" y="2322"/>
                    <a:pt x="8931" y="2322"/>
                  </a:cubicBezTo>
                  <a:cubicBezTo>
                    <a:pt x="9014" y="2322"/>
                    <a:pt x="9085" y="2250"/>
                    <a:pt x="9085" y="2155"/>
                  </a:cubicBezTo>
                  <a:lnTo>
                    <a:pt x="9085" y="1012"/>
                  </a:lnTo>
                  <a:lnTo>
                    <a:pt x="9085" y="988"/>
                  </a:lnTo>
                  <a:lnTo>
                    <a:pt x="9085" y="953"/>
                  </a:lnTo>
                  <a:lnTo>
                    <a:pt x="9085" y="702"/>
                  </a:lnTo>
                  <a:cubicBezTo>
                    <a:pt x="9109" y="643"/>
                    <a:pt x="9145" y="595"/>
                    <a:pt x="9204" y="595"/>
                  </a:cubicBezTo>
                  <a:lnTo>
                    <a:pt x="9228" y="595"/>
                  </a:lnTo>
                  <a:cubicBezTo>
                    <a:pt x="9300" y="595"/>
                    <a:pt x="9359" y="655"/>
                    <a:pt x="9359" y="726"/>
                  </a:cubicBezTo>
                  <a:lnTo>
                    <a:pt x="9359" y="1322"/>
                  </a:lnTo>
                  <a:lnTo>
                    <a:pt x="9359" y="1441"/>
                  </a:lnTo>
                  <a:lnTo>
                    <a:pt x="9359" y="2155"/>
                  </a:lnTo>
                  <a:cubicBezTo>
                    <a:pt x="9359" y="2250"/>
                    <a:pt x="9431" y="2322"/>
                    <a:pt x="9526" y="2322"/>
                  </a:cubicBezTo>
                  <a:cubicBezTo>
                    <a:pt x="9609" y="2322"/>
                    <a:pt x="9681" y="2250"/>
                    <a:pt x="9681" y="2155"/>
                  </a:cubicBezTo>
                  <a:lnTo>
                    <a:pt x="9681" y="1441"/>
                  </a:lnTo>
                  <a:cubicBezTo>
                    <a:pt x="9681" y="1369"/>
                    <a:pt x="9740" y="1310"/>
                    <a:pt x="9824" y="1310"/>
                  </a:cubicBezTo>
                  <a:lnTo>
                    <a:pt x="9835" y="1310"/>
                  </a:lnTo>
                  <a:cubicBezTo>
                    <a:pt x="9907" y="1310"/>
                    <a:pt x="9966" y="1369"/>
                    <a:pt x="9966" y="1441"/>
                  </a:cubicBezTo>
                  <a:lnTo>
                    <a:pt x="9966" y="2298"/>
                  </a:lnTo>
                  <a:cubicBezTo>
                    <a:pt x="9978" y="2750"/>
                    <a:pt x="9883" y="3489"/>
                    <a:pt x="9657" y="3620"/>
                  </a:cubicBezTo>
                  <a:cubicBezTo>
                    <a:pt x="9609" y="3643"/>
                    <a:pt x="9585" y="3703"/>
                    <a:pt x="9585" y="3762"/>
                  </a:cubicBezTo>
                  <a:lnTo>
                    <a:pt x="9585" y="4358"/>
                  </a:lnTo>
                  <a:lnTo>
                    <a:pt x="7990" y="4358"/>
                  </a:lnTo>
                  <a:lnTo>
                    <a:pt x="7990" y="3965"/>
                  </a:lnTo>
                  <a:cubicBezTo>
                    <a:pt x="7990" y="3905"/>
                    <a:pt x="7954" y="3858"/>
                    <a:pt x="7930" y="3822"/>
                  </a:cubicBezTo>
                  <a:cubicBezTo>
                    <a:pt x="7466" y="3465"/>
                    <a:pt x="7419" y="3274"/>
                    <a:pt x="7383" y="3036"/>
                  </a:cubicBezTo>
                  <a:cubicBezTo>
                    <a:pt x="7347" y="2858"/>
                    <a:pt x="7299" y="2655"/>
                    <a:pt x="7109" y="2369"/>
                  </a:cubicBezTo>
                  <a:cubicBezTo>
                    <a:pt x="6918" y="2096"/>
                    <a:pt x="6930" y="1941"/>
                    <a:pt x="6966" y="1893"/>
                  </a:cubicBezTo>
                  <a:cubicBezTo>
                    <a:pt x="7026" y="1845"/>
                    <a:pt x="7085" y="1845"/>
                    <a:pt x="7109" y="1845"/>
                  </a:cubicBezTo>
                  <a:cubicBezTo>
                    <a:pt x="7288" y="1893"/>
                    <a:pt x="7502" y="2179"/>
                    <a:pt x="7585" y="2357"/>
                  </a:cubicBezTo>
                  <a:cubicBezTo>
                    <a:pt x="7603" y="2418"/>
                    <a:pt x="7658" y="2460"/>
                    <a:pt x="7718" y="2460"/>
                  </a:cubicBezTo>
                  <a:cubicBezTo>
                    <a:pt x="7741" y="2460"/>
                    <a:pt x="7765" y="2454"/>
                    <a:pt x="7788" y="2441"/>
                  </a:cubicBezTo>
                  <a:cubicBezTo>
                    <a:pt x="7847" y="2417"/>
                    <a:pt x="7871" y="2357"/>
                    <a:pt x="7871" y="2286"/>
                  </a:cubicBezTo>
                  <a:lnTo>
                    <a:pt x="7871" y="2262"/>
                  </a:lnTo>
                  <a:lnTo>
                    <a:pt x="7871" y="1584"/>
                  </a:lnTo>
                  <a:lnTo>
                    <a:pt x="7871" y="750"/>
                  </a:lnTo>
                  <a:lnTo>
                    <a:pt x="7871" y="726"/>
                  </a:lnTo>
                  <a:cubicBezTo>
                    <a:pt x="7871" y="655"/>
                    <a:pt x="7930" y="595"/>
                    <a:pt x="8002" y="595"/>
                  </a:cubicBezTo>
                  <a:lnTo>
                    <a:pt x="8014" y="595"/>
                  </a:lnTo>
                  <a:cubicBezTo>
                    <a:pt x="8097" y="595"/>
                    <a:pt x="8157" y="655"/>
                    <a:pt x="8157" y="726"/>
                  </a:cubicBezTo>
                  <a:lnTo>
                    <a:pt x="8157" y="2143"/>
                  </a:lnTo>
                  <a:cubicBezTo>
                    <a:pt x="8157" y="2238"/>
                    <a:pt x="8228" y="2310"/>
                    <a:pt x="8311" y="2310"/>
                  </a:cubicBezTo>
                  <a:cubicBezTo>
                    <a:pt x="8407" y="2310"/>
                    <a:pt x="8478" y="2238"/>
                    <a:pt x="8478" y="2143"/>
                  </a:cubicBezTo>
                  <a:lnTo>
                    <a:pt x="8478" y="726"/>
                  </a:lnTo>
                  <a:lnTo>
                    <a:pt x="8478" y="452"/>
                  </a:lnTo>
                  <a:cubicBezTo>
                    <a:pt x="8478" y="369"/>
                    <a:pt x="8538" y="310"/>
                    <a:pt x="8609" y="310"/>
                  </a:cubicBezTo>
                  <a:close/>
                  <a:moveTo>
                    <a:pt x="1763" y="2941"/>
                  </a:moveTo>
                  <a:cubicBezTo>
                    <a:pt x="1668" y="3036"/>
                    <a:pt x="1561" y="3179"/>
                    <a:pt x="1537" y="3322"/>
                  </a:cubicBezTo>
                  <a:cubicBezTo>
                    <a:pt x="1501" y="3477"/>
                    <a:pt x="1537" y="3631"/>
                    <a:pt x="1656" y="3750"/>
                  </a:cubicBezTo>
                  <a:cubicBezTo>
                    <a:pt x="1668" y="3774"/>
                    <a:pt x="1763" y="3881"/>
                    <a:pt x="1989" y="3881"/>
                  </a:cubicBezTo>
                  <a:cubicBezTo>
                    <a:pt x="2144" y="3881"/>
                    <a:pt x="2335" y="3834"/>
                    <a:pt x="2573" y="3667"/>
                  </a:cubicBezTo>
                  <a:cubicBezTo>
                    <a:pt x="2632" y="3620"/>
                    <a:pt x="2692" y="3572"/>
                    <a:pt x="2751" y="3560"/>
                  </a:cubicBezTo>
                  <a:lnTo>
                    <a:pt x="2751" y="5048"/>
                  </a:lnTo>
                  <a:lnTo>
                    <a:pt x="656" y="5048"/>
                  </a:lnTo>
                  <a:lnTo>
                    <a:pt x="656" y="2941"/>
                  </a:lnTo>
                  <a:close/>
                  <a:moveTo>
                    <a:pt x="9824" y="4703"/>
                  </a:moveTo>
                  <a:lnTo>
                    <a:pt x="9824" y="5108"/>
                  </a:lnTo>
                  <a:lnTo>
                    <a:pt x="7728" y="5108"/>
                  </a:lnTo>
                  <a:lnTo>
                    <a:pt x="7728" y="4703"/>
                  </a:lnTo>
                  <a:close/>
                  <a:moveTo>
                    <a:pt x="2751" y="5370"/>
                  </a:moveTo>
                  <a:lnTo>
                    <a:pt x="2751" y="5775"/>
                  </a:lnTo>
                  <a:lnTo>
                    <a:pt x="656" y="5775"/>
                  </a:lnTo>
                  <a:lnTo>
                    <a:pt x="656" y="5370"/>
                  </a:lnTo>
                  <a:close/>
                  <a:moveTo>
                    <a:pt x="4359" y="2858"/>
                  </a:moveTo>
                  <a:lnTo>
                    <a:pt x="4359" y="2917"/>
                  </a:lnTo>
                  <a:cubicBezTo>
                    <a:pt x="4359" y="3012"/>
                    <a:pt x="4430" y="3084"/>
                    <a:pt x="4525" y="3084"/>
                  </a:cubicBezTo>
                  <a:lnTo>
                    <a:pt x="7014" y="3084"/>
                  </a:lnTo>
                  <a:lnTo>
                    <a:pt x="7014" y="3096"/>
                  </a:lnTo>
                  <a:cubicBezTo>
                    <a:pt x="7049" y="3369"/>
                    <a:pt x="7109" y="3655"/>
                    <a:pt x="7621" y="4048"/>
                  </a:cubicBezTo>
                  <a:lnTo>
                    <a:pt x="7621" y="4370"/>
                  </a:lnTo>
                  <a:lnTo>
                    <a:pt x="7561" y="4370"/>
                  </a:lnTo>
                  <a:cubicBezTo>
                    <a:pt x="7466" y="4370"/>
                    <a:pt x="7395" y="4441"/>
                    <a:pt x="7395" y="4524"/>
                  </a:cubicBezTo>
                  <a:lnTo>
                    <a:pt x="7395" y="7013"/>
                  </a:lnTo>
                  <a:lnTo>
                    <a:pt x="7383" y="7013"/>
                  </a:lnTo>
                  <a:cubicBezTo>
                    <a:pt x="7109" y="7060"/>
                    <a:pt x="6823" y="7120"/>
                    <a:pt x="6430" y="7620"/>
                  </a:cubicBezTo>
                  <a:lnTo>
                    <a:pt x="6121" y="7620"/>
                  </a:lnTo>
                  <a:lnTo>
                    <a:pt x="6121" y="7560"/>
                  </a:lnTo>
                  <a:cubicBezTo>
                    <a:pt x="6121" y="7477"/>
                    <a:pt x="6037" y="7406"/>
                    <a:pt x="5954" y="7406"/>
                  </a:cubicBezTo>
                  <a:lnTo>
                    <a:pt x="3466" y="7406"/>
                  </a:lnTo>
                  <a:lnTo>
                    <a:pt x="3466" y="7382"/>
                  </a:lnTo>
                  <a:cubicBezTo>
                    <a:pt x="3418" y="7120"/>
                    <a:pt x="3358" y="6834"/>
                    <a:pt x="2858" y="6429"/>
                  </a:cubicBezTo>
                  <a:lnTo>
                    <a:pt x="2858" y="6120"/>
                  </a:lnTo>
                  <a:lnTo>
                    <a:pt x="2918" y="6120"/>
                  </a:lnTo>
                  <a:cubicBezTo>
                    <a:pt x="3001" y="6120"/>
                    <a:pt x="3085" y="6048"/>
                    <a:pt x="3085" y="5953"/>
                  </a:cubicBezTo>
                  <a:lnTo>
                    <a:pt x="3085" y="3477"/>
                  </a:lnTo>
                  <a:lnTo>
                    <a:pt x="3097" y="3477"/>
                  </a:lnTo>
                  <a:cubicBezTo>
                    <a:pt x="3358" y="3429"/>
                    <a:pt x="3644" y="3369"/>
                    <a:pt x="4049" y="2858"/>
                  </a:cubicBezTo>
                  <a:close/>
                  <a:moveTo>
                    <a:pt x="5787" y="7727"/>
                  </a:moveTo>
                  <a:lnTo>
                    <a:pt x="5787" y="9823"/>
                  </a:lnTo>
                  <a:lnTo>
                    <a:pt x="5383" y="9823"/>
                  </a:lnTo>
                  <a:lnTo>
                    <a:pt x="5383" y="7727"/>
                  </a:lnTo>
                  <a:close/>
                  <a:moveTo>
                    <a:pt x="8490" y="6933"/>
                  </a:moveTo>
                  <a:cubicBezTo>
                    <a:pt x="8530" y="6933"/>
                    <a:pt x="8558" y="6942"/>
                    <a:pt x="8573" y="6953"/>
                  </a:cubicBezTo>
                  <a:cubicBezTo>
                    <a:pt x="8621" y="7013"/>
                    <a:pt x="8621" y="7072"/>
                    <a:pt x="8621" y="7108"/>
                  </a:cubicBezTo>
                  <a:cubicBezTo>
                    <a:pt x="8573" y="7287"/>
                    <a:pt x="8288" y="7489"/>
                    <a:pt x="8109" y="7584"/>
                  </a:cubicBezTo>
                  <a:cubicBezTo>
                    <a:pt x="8026" y="7620"/>
                    <a:pt x="7990" y="7727"/>
                    <a:pt x="8038" y="7799"/>
                  </a:cubicBezTo>
                  <a:cubicBezTo>
                    <a:pt x="8061" y="7858"/>
                    <a:pt x="8121" y="7894"/>
                    <a:pt x="8204" y="7894"/>
                  </a:cubicBezTo>
                  <a:lnTo>
                    <a:pt x="9740" y="7894"/>
                  </a:lnTo>
                  <a:cubicBezTo>
                    <a:pt x="9824" y="7894"/>
                    <a:pt x="9883" y="7953"/>
                    <a:pt x="9883" y="8025"/>
                  </a:cubicBezTo>
                  <a:lnTo>
                    <a:pt x="9883" y="8037"/>
                  </a:lnTo>
                  <a:cubicBezTo>
                    <a:pt x="9883" y="8120"/>
                    <a:pt x="9824" y="8180"/>
                    <a:pt x="9740" y="8180"/>
                  </a:cubicBezTo>
                  <a:lnTo>
                    <a:pt x="8335" y="8180"/>
                  </a:lnTo>
                  <a:cubicBezTo>
                    <a:pt x="8240" y="8180"/>
                    <a:pt x="8169" y="8251"/>
                    <a:pt x="8169" y="8334"/>
                  </a:cubicBezTo>
                  <a:cubicBezTo>
                    <a:pt x="8169" y="8430"/>
                    <a:pt x="8240" y="8501"/>
                    <a:pt x="8335" y="8501"/>
                  </a:cubicBezTo>
                  <a:lnTo>
                    <a:pt x="10026" y="8501"/>
                  </a:lnTo>
                  <a:cubicBezTo>
                    <a:pt x="10034" y="8500"/>
                    <a:pt x="10043" y="8499"/>
                    <a:pt x="10051" y="8499"/>
                  </a:cubicBezTo>
                  <a:cubicBezTo>
                    <a:pt x="10121" y="8499"/>
                    <a:pt x="10169" y="8545"/>
                    <a:pt x="10169" y="8620"/>
                  </a:cubicBezTo>
                  <a:cubicBezTo>
                    <a:pt x="10169" y="8692"/>
                    <a:pt x="10097" y="8751"/>
                    <a:pt x="10026" y="8751"/>
                  </a:cubicBezTo>
                  <a:lnTo>
                    <a:pt x="8311" y="8751"/>
                  </a:lnTo>
                  <a:cubicBezTo>
                    <a:pt x="8228" y="8751"/>
                    <a:pt x="8157" y="8834"/>
                    <a:pt x="8157" y="8918"/>
                  </a:cubicBezTo>
                  <a:cubicBezTo>
                    <a:pt x="8157" y="9013"/>
                    <a:pt x="8228" y="9084"/>
                    <a:pt x="8311" y="9084"/>
                  </a:cubicBezTo>
                  <a:lnTo>
                    <a:pt x="9776" y="9084"/>
                  </a:lnTo>
                  <a:cubicBezTo>
                    <a:pt x="9835" y="9096"/>
                    <a:pt x="9883" y="9144"/>
                    <a:pt x="9883" y="9204"/>
                  </a:cubicBezTo>
                  <a:lnTo>
                    <a:pt x="9883" y="9215"/>
                  </a:lnTo>
                  <a:cubicBezTo>
                    <a:pt x="9883" y="9287"/>
                    <a:pt x="9824" y="9346"/>
                    <a:pt x="9752" y="9346"/>
                  </a:cubicBezTo>
                  <a:lnTo>
                    <a:pt x="8323" y="9346"/>
                  </a:lnTo>
                  <a:cubicBezTo>
                    <a:pt x="8228" y="9346"/>
                    <a:pt x="8157" y="9430"/>
                    <a:pt x="8157" y="9513"/>
                  </a:cubicBezTo>
                  <a:cubicBezTo>
                    <a:pt x="8157" y="9608"/>
                    <a:pt x="8228" y="9680"/>
                    <a:pt x="8323" y="9680"/>
                  </a:cubicBezTo>
                  <a:lnTo>
                    <a:pt x="9038" y="9680"/>
                  </a:lnTo>
                  <a:cubicBezTo>
                    <a:pt x="9109" y="9680"/>
                    <a:pt x="9169" y="9739"/>
                    <a:pt x="9169" y="9811"/>
                  </a:cubicBezTo>
                  <a:lnTo>
                    <a:pt x="9169" y="9823"/>
                  </a:lnTo>
                  <a:cubicBezTo>
                    <a:pt x="9169" y="9906"/>
                    <a:pt x="9109" y="9966"/>
                    <a:pt x="9038" y="9966"/>
                  </a:cubicBezTo>
                  <a:lnTo>
                    <a:pt x="8181" y="9966"/>
                  </a:lnTo>
                  <a:cubicBezTo>
                    <a:pt x="8151" y="9967"/>
                    <a:pt x="8120" y="9967"/>
                    <a:pt x="8088" y="9967"/>
                  </a:cubicBezTo>
                  <a:cubicBezTo>
                    <a:pt x="7740" y="9967"/>
                    <a:pt x="7288" y="9907"/>
                    <a:pt x="7026" y="9787"/>
                  </a:cubicBezTo>
                  <a:lnTo>
                    <a:pt x="7014" y="9763"/>
                  </a:lnTo>
                  <a:cubicBezTo>
                    <a:pt x="6978" y="9727"/>
                    <a:pt x="6930" y="9704"/>
                    <a:pt x="6895" y="9704"/>
                  </a:cubicBezTo>
                  <a:cubicBezTo>
                    <a:pt x="6871" y="9692"/>
                    <a:pt x="6859" y="9680"/>
                    <a:pt x="6847" y="9644"/>
                  </a:cubicBezTo>
                  <a:cubicBezTo>
                    <a:pt x="6811" y="9608"/>
                    <a:pt x="6752" y="9573"/>
                    <a:pt x="6692" y="9573"/>
                  </a:cubicBezTo>
                  <a:lnTo>
                    <a:pt x="6097" y="9573"/>
                  </a:lnTo>
                  <a:lnTo>
                    <a:pt x="6097" y="7977"/>
                  </a:lnTo>
                  <a:lnTo>
                    <a:pt x="6502" y="7977"/>
                  </a:lnTo>
                  <a:cubicBezTo>
                    <a:pt x="6561" y="7977"/>
                    <a:pt x="6609" y="7953"/>
                    <a:pt x="6633" y="7918"/>
                  </a:cubicBezTo>
                  <a:cubicBezTo>
                    <a:pt x="6990" y="7453"/>
                    <a:pt x="7192" y="7418"/>
                    <a:pt x="7430" y="7370"/>
                  </a:cubicBezTo>
                  <a:cubicBezTo>
                    <a:pt x="7609" y="7334"/>
                    <a:pt x="7811" y="7299"/>
                    <a:pt x="8097" y="7108"/>
                  </a:cubicBezTo>
                  <a:cubicBezTo>
                    <a:pt x="8274" y="6972"/>
                    <a:pt x="8407" y="6933"/>
                    <a:pt x="8490" y="6933"/>
                  </a:cubicBezTo>
                  <a:close/>
                  <a:moveTo>
                    <a:pt x="2501" y="6132"/>
                  </a:moveTo>
                  <a:lnTo>
                    <a:pt x="2501" y="6537"/>
                  </a:lnTo>
                  <a:cubicBezTo>
                    <a:pt x="2501" y="6596"/>
                    <a:pt x="2525" y="6644"/>
                    <a:pt x="2561" y="6668"/>
                  </a:cubicBezTo>
                  <a:cubicBezTo>
                    <a:pt x="3025" y="7025"/>
                    <a:pt x="3061" y="7227"/>
                    <a:pt x="3108" y="7465"/>
                  </a:cubicBezTo>
                  <a:cubicBezTo>
                    <a:pt x="3120" y="7501"/>
                    <a:pt x="3120" y="7560"/>
                    <a:pt x="3144" y="7608"/>
                  </a:cubicBezTo>
                  <a:cubicBezTo>
                    <a:pt x="3168" y="7763"/>
                    <a:pt x="3228" y="7918"/>
                    <a:pt x="3382" y="8120"/>
                  </a:cubicBezTo>
                  <a:cubicBezTo>
                    <a:pt x="3597" y="8382"/>
                    <a:pt x="3585" y="8537"/>
                    <a:pt x="3561" y="8596"/>
                  </a:cubicBezTo>
                  <a:cubicBezTo>
                    <a:pt x="3501" y="8632"/>
                    <a:pt x="3442" y="8632"/>
                    <a:pt x="3406" y="8632"/>
                  </a:cubicBezTo>
                  <a:cubicBezTo>
                    <a:pt x="3228" y="8596"/>
                    <a:pt x="3025" y="8311"/>
                    <a:pt x="2930" y="8132"/>
                  </a:cubicBezTo>
                  <a:cubicBezTo>
                    <a:pt x="2896" y="8064"/>
                    <a:pt x="2838" y="8033"/>
                    <a:pt x="2778" y="8033"/>
                  </a:cubicBezTo>
                  <a:cubicBezTo>
                    <a:pt x="2753" y="8033"/>
                    <a:pt x="2728" y="8038"/>
                    <a:pt x="2704" y="8049"/>
                  </a:cubicBezTo>
                  <a:cubicBezTo>
                    <a:pt x="2644" y="8084"/>
                    <a:pt x="2620" y="8144"/>
                    <a:pt x="2620" y="8215"/>
                  </a:cubicBezTo>
                  <a:lnTo>
                    <a:pt x="2620" y="8239"/>
                  </a:lnTo>
                  <a:lnTo>
                    <a:pt x="2620" y="8918"/>
                  </a:lnTo>
                  <a:lnTo>
                    <a:pt x="2620" y="9751"/>
                  </a:lnTo>
                  <a:lnTo>
                    <a:pt x="2620" y="9763"/>
                  </a:lnTo>
                  <a:cubicBezTo>
                    <a:pt x="2620" y="9846"/>
                    <a:pt x="2561" y="9906"/>
                    <a:pt x="2489" y="9906"/>
                  </a:cubicBezTo>
                  <a:lnTo>
                    <a:pt x="2466" y="9906"/>
                  </a:lnTo>
                  <a:cubicBezTo>
                    <a:pt x="2394" y="9906"/>
                    <a:pt x="2335" y="9846"/>
                    <a:pt x="2335" y="9763"/>
                  </a:cubicBezTo>
                  <a:lnTo>
                    <a:pt x="2335" y="8358"/>
                  </a:lnTo>
                  <a:cubicBezTo>
                    <a:pt x="2335" y="8263"/>
                    <a:pt x="2263" y="8191"/>
                    <a:pt x="2168" y="8191"/>
                  </a:cubicBezTo>
                  <a:cubicBezTo>
                    <a:pt x="2085" y="8191"/>
                    <a:pt x="2013" y="8263"/>
                    <a:pt x="2013" y="8358"/>
                  </a:cubicBezTo>
                  <a:lnTo>
                    <a:pt x="2013" y="9763"/>
                  </a:lnTo>
                  <a:lnTo>
                    <a:pt x="2013" y="10049"/>
                  </a:lnTo>
                  <a:cubicBezTo>
                    <a:pt x="2013" y="10120"/>
                    <a:pt x="1954" y="10180"/>
                    <a:pt x="1870" y="10180"/>
                  </a:cubicBezTo>
                  <a:lnTo>
                    <a:pt x="1858" y="10180"/>
                  </a:lnTo>
                  <a:cubicBezTo>
                    <a:pt x="1787" y="10180"/>
                    <a:pt x="1727" y="10120"/>
                    <a:pt x="1727" y="10049"/>
                  </a:cubicBezTo>
                  <a:lnTo>
                    <a:pt x="1727" y="9811"/>
                  </a:lnTo>
                  <a:lnTo>
                    <a:pt x="1727" y="9763"/>
                  </a:lnTo>
                  <a:lnTo>
                    <a:pt x="1727" y="9394"/>
                  </a:lnTo>
                  <a:lnTo>
                    <a:pt x="1727" y="9370"/>
                  </a:lnTo>
                  <a:lnTo>
                    <a:pt x="1727" y="8334"/>
                  </a:lnTo>
                  <a:cubicBezTo>
                    <a:pt x="1727" y="8251"/>
                    <a:pt x="1656" y="8180"/>
                    <a:pt x="1561" y="8180"/>
                  </a:cubicBezTo>
                  <a:cubicBezTo>
                    <a:pt x="1477" y="8180"/>
                    <a:pt x="1394" y="8251"/>
                    <a:pt x="1394" y="8334"/>
                  </a:cubicBezTo>
                  <a:lnTo>
                    <a:pt x="1394" y="9489"/>
                  </a:lnTo>
                  <a:lnTo>
                    <a:pt x="1394" y="9513"/>
                  </a:lnTo>
                  <a:lnTo>
                    <a:pt x="1394" y="9549"/>
                  </a:lnTo>
                  <a:lnTo>
                    <a:pt x="1394" y="9799"/>
                  </a:lnTo>
                  <a:cubicBezTo>
                    <a:pt x="1382" y="9858"/>
                    <a:pt x="1334" y="9906"/>
                    <a:pt x="1275" y="9906"/>
                  </a:cubicBezTo>
                  <a:lnTo>
                    <a:pt x="1263" y="9906"/>
                  </a:lnTo>
                  <a:cubicBezTo>
                    <a:pt x="1192" y="9906"/>
                    <a:pt x="1132" y="9846"/>
                    <a:pt x="1132" y="9763"/>
                  </a:cubicBezTo>
                  <a:lnTo>
                    <a:pt x="1132" y="9168"/>
                  </a:lnTo>
                  <a:lnTo>
                    <a:pt x="1132" y="9049"/>
                  </a:lnTo>
                  <a:lnTo>
                    <a:pt x="1132" y="8334"/>
                  </a:lnTo>
                  <a:cubicBezTo>
                    <a:pt x="1132" y="8251"/>
                    <a:pt x="1061" y="8180"/>
                    <a:pt x="965" y="8180"/>
                  </a:cubicBezTo>
                  <a:cubicBezTo>
                    <a:pt x="882" y="8180"/>
                    <a:pt x="799" y="8251"/>
                    <a:pt x="799" y="8334"/>
                  </a:cubicBezTo>
                  <a:lnTo>
                    <a:pt x="799" y="9049"/>
                  </a:lnTo>
                  <a:cubicBezTo>
                    <a:pt x="799" y="9132"/>
                    <a:pt x="739" y="9192"/>
                    <a:pt x="668" y="9192"/>
                  </a:cubicBezTo>
                  <a:lnTo>
                    <a:pt x="656" y="9192"/>
                  </a:lnTo>
                  <a:cubicBezTo>
                    <a:pt x="584" y="9192"/>
                    <a:pt x="525" y="9132"/>
                    <a:pt x="525" y="9049"/>
                  </a:cubicBezTo>
                  <a:lnTo>
                    <a:pt x="525" y="8203"/>
                  </a:lnTo>
                  <a:cubicBezTo>
                    <a:pt x="501" y="7739"/>
                    <a:pt x="608" y="7013"/>
                    <a:pt x="834" y="6882"/>
                  </a:cubicBezTo>
                  <a:cubicBezTo>
                    <a:pt x="882" y="6846"/>
                    <a:pt x="906" y="6787"/>
                    <a:pt x="906" y="6727"/>
                  </a:cubicBezTo>
                  <a:lnTo>
                    <a:pt x="906" y="6132"/>
                  </a:lnTo>
                  <a:close/>
                  <a:moveTo>
                    <a:pt x="8621" y="0"/>
                  </a:moveTo>
                  <a:cubicBezTo>
                    <a:pt x="8407" y="0"/>
                    <a:pt x="8240" y="143"/>
                    <a:pt x="8181" y="321"/>
                  </a:cubicBezTo>
                  <a:cubicBezTo>
                    <a:pt x="8145" y="298"/>
                    <a:pt x="8085" y="286"/>
                    <a:pt x="8038" y="286"/>
                  </a:cubicBezTo>
                  <a:lnTo>
                    <a:pt x="8026" y="286"/>
                  </a:lnTo>
                  <a:cubicBezTo>
                    <a:pt x="7942" y="286"/>
                    <a:pt x="7859" y="298"/>
                    <a:pt x="7800" y="345"/>
                  </a:cubicBezTo>
                  <a:lnTo>
                    <a:pt x="4549" y="345"/>
                  </a:lnTo>
                  <a:cubicBezTo>
                    <a:pt x="4466" y="345"/>
                    <a:pt x="4394" y="417"/>
                    <a:pt x="4394" y="512"/>
                  </a:cubicBezTo>
                  <a:lnTo>
                    <a:pt x="4394" y="619"/>
                  </a:lnTo>
                  <a:lnTo>
                    <a:pt x="3870" y="619"/>
                  </a:lnTo>
                  <a:cubicBezTo>
                    <a:pt x="3704" y="441"/>
                    <a:pt x="3418" y="321"/>
                    <a:pt x="2977" y="262"/>
                  </a:cubicBezTo>
                  <a:cubicBezTo>
                    <a:pt x="2632" y="214"/>
                    <a:pt x="2335" y="214"/>
                    <a:pt x="2311" y="214"/>
                  </a:cubicBezTo>
                  <a:lnTo>
                    <a:pt x="1453" y="214"/>
                  </a:lnTo>
                  <a:cubicBezTo>
                    <a:pt x="1203" y="214"/>
                    <a:pt x="1001" y="417"/>
                    <a:pt x="1001" y="679"/>
                  </a:cubicBezTo>
                  <a:lnTo>
                    <a:pt x="1001" y="691"/>
                  </a:lnTo>
                  <a:cubicBezTo>
                    <a:pt x="1001" y="738"/>
                    <a:pt x="1001" y="774"/>
                    <a:pt x="1013" y="822"/>
                  </a:cubicBezTo>
                  <a:lnTo>
                    <a:pt x="739" y="822"/>
                  </a:lnTo>
                  <a:cubicBezTo>
                    <a:pt x="489" y="822"/>
                    <a:pt x="287" y="1036"/>
                    <a:pt x="287" y="1286"/>
                  </a:cubicBezTo>
                  <a:lnTo>
                    <a:pt x="287" y="1298"/>
                  </a:lnTo>
                  <a:cubicBezTo>
                    <a:pt x="287" y="1357"/>
                    <a:pt x="299" y="1405"/>
                    <a:pt x="310" y="1453"/>
                  </a:cubicBezTo>
                  <a:cubicBezTo>
                    <a:pt x="132" y="1512"/>
                    <a:pt x="1" y="1691"/>
                    <a:pt x="1" y="1881"/>
                  </a:cubicBezTo>
                  <a:lnTo>
                    <a:pt x="1" y="1893"/>
                  </a:lnTo>
                  <a:cubicBezTo>
                    <a:pt x="1" y="2107"/>
                    <a:pt x="132" y="2262"/>
                    <a:pt x="310" y="2322"/>
                  </a:cubicBezTo>
                  <a:cubicBezTo>
                    <a:pt x="299" y="2369"/>
                    <a:pt x="287" y="2429"/>
                    <a:pt x="287" y="2477"/>
                  </a:cubicBezTo>
                  <a:lnTo>
                    <a:pt x="287" y="2488"/>
                  </a:lnTo>
                  <a:cubicBezTo>
                    <a:pt x="287" y="2560"/>
                    <a:pt x="299" y="2655"/>
                    <a:pt x="346" y="2715"/>
                  </a:cubicBezTo>
                  <a:lnTo>
                    <a:pt x="346" y="5953"/>
                  </a:lnTo>
                  <a:cubicBezTo>
                    <a:pt x="346" y="6048"/>
                    <a:pt x="418" y="6120"/>
                    <a:pt x="501" y="6120"/>
                  </a:cubicBezTo>
                  <a:lnTo>
                    <a:pt x="608" y="6120"/>
                  </a:lnTo>
                  <a:lnTo>
                    <a:pt x="608" y="6644"/>
                  </a:lnTo>
                  <a:cubicBezTo>
                    <a:pt x="430" y="6810"/>
                    <a:pt x="310" y="7084"/>
                    <a:pt x="251" y="7537"/>
                  </a:cubicBezTo>
                  <a:cubicBezTo>
                    <a:pt x="203" y="7882"/>
                    <a:pt x="203" y="8180"/>
                    <a:pt x="203" y="8203"/>
                  </a:cubicBezTo>
                  <a:lnTo>
                    <a:pt x="203" y="9049"/>
                  </a:lnTo>
                  <a:cubicBezTo>
                    <a:pt x="203" y="9311"/>
                    <a:pt x="418" y="9513"/>
                    <a:pt x="668" y="9513"/>
                  </a:cubicBezTo>
                  <a:lnTo>
                    <a:pt x="680" y="9513"/>
                  </a:lnTo>
                  <a:cubicBezTo>
                    <a:pt x="727" y="9513"/>
                    <a:pt x="775" y="9513"/>
                    <a:pt x="822" y="9501"/>
                  </a:cubicBezTo>
                  <a:lnTo>
                    <a:pt x="822" y="9763"/>
                  </a:lnTo>
                  <a:cubicBezTo>
                    <a:pt x="822" y="10025"/>
                    <a:pt x="1025" y="10227"/>
                    <a:pt x="1275" y="10227"/>
                  </a:cubicBezTo>
                  <a:lnTo>
                    <a:pt x="1299" y="10227"/>
                  </a:lnTo>
                  <a:cubicBezTo>
                    <a:pt x="1358" y="10227"/>
                    <a:pt x="1394" y="10216"/>
                    <a:pt x="1442" y="10204"/>
                  </a:cubicBezTo>
                  <a:cubicBezTo>
                    <a:pt x="1501" y="10382"/>
                    <a:pt x="1680" y="10513"/>
                    <a:pt x="1870" y="10513"/>
                  </a:cubicBezTo>
                  <a:lnTo>
                    <a:pt x="1894" y="10513"/>
                  </a:lnTo>
                  <a:cubicBezTo>
                    <a:pt x="2096" y="10513"/>
                    <a:pt x="2263" y="10382"/>
                    <a:pt x="2323" y="10204"/>
                  </a:cubicBezTo>
                  <a:cubicBezTo>
                    <a:pt x="2370" y="10216"/>
                    <a:pt x="2430" y="10227"/>
                    <a:pt x="2466" y="10227"/>
                  </a:cubicBezTo>
                  <a:lnTo>
                    <a:pt x="2489" y="10227"/>
                  </a:lnTo>
                  <a:cubicBezTo>
                    <a:pt x="2561" y="10227"/>
                    <a:pt x="2644" y="10216"/>
                    <a:pt x="2704" y="10168"/>
                  </a:cubicBezTo>
                  <a:lnTo>
                    <a:pt x="3323" y="10168"/>
                  </a:lnTo>
                  <a:cubicBezTo>
                    <a:pt x="3406" y="10168"/>
                    <a:pt x="3478" y="10096"/>
                    <a:pt x="3478" y="10001"/>
                  </a:cubicBezTo>
                  <a:cubicBezTo>
                    <a:pt x="3478" y="9918"/>
                    <a:pt x="3406" y="9846"/>
                    <a:pt x="3323" y="9846"/>
                  </a:cubicBezTo>
                  <a:lnTo>
                    <a:pt x="2942" y="9846"/>
                  </a:lnTo>
                  <a:lnTo>
                    <a:pt x="2942" y="9763"/>
                  </a:lnTo>
                  <a:lnTo>
                    <a:pt x="2942" y="9751"/>
                  </a:lnTo>
                  <a:lnTo>
                    <a:pt x="2942" y="8918"/>
                  </a:lnTo>
                  <a:lnTo>
                    <a:pt x="2942" y="8727"/>
                  </a:lnTo>
                  <a:cubicBezTo>
                    <a:pt x="3049" y="8834"/>
                    <a:pt x="3180" y="8930"/>
                    <a:pt x="3335" y="8965"/>
                  </a:cubicBezTo>
                  <a:cubicBezTo>
                    <a:pt x="3358" y="8977"/>
                    <a:pt x="3406" y="8977"/>
                    <a:pt x="3442" y="8977"/>
                  </a:cubicBezTo>
                  <a:cubicBezTo>
                    <a:pt x="3561" y="8977"/>
                    <a:pt x="3656" y="8930"/>
                    <a:pt x="3763" y="8858"/>
                  </a:cubicBezTo>
                  <a:cubicBezTo>
                    <a:pt x="3775" y="8846"/>
                    <a:pt x="4120" y="8549"/>
                    <a:pt x="3680" y="7941"/>
                  </a:cubicBezTo>
                  <a:cubicBezTo>
                    <a:pt x="3632" y="7882"/>
                    <a:pt x="3585" y="7822"/>
                    <a:pt x="3573" y="7763"/>
                  </a:cubicBezTo>
                  <a:lnTo>
                    <a:pt x="5061" y="7763"/>
                  </a:lnTo>
                  <a:lnTo>
                    <a:pt x="5061" y="9858"/>
                  </a:lnTo>
                  <a:lnTo>
                    <a:pt x="3835" y="9858"/>
                  </a:lnTo>
                  <a:cubicBezTo>
                    <a:pt x="3751" y="9858"/>
                    <a:pt x="3680" y="9930"/>
                    <a:pt x="3680" y="10025"/>
                  </a:cubicBezTo>
                  <a:cubicBezTo>
                    <a:pt x="3680" y="10108"/>
                    <a:pt x="3751" y="10180"/>
                    <a:pt x="3835" y="10180"/>
                  </a:cubicBezTo>
                  <a:lnTo>
                    <a:pt x="5966" y="10180"/>
                  </a:lnTo>
                  <a:cubicBezTo>
                    <a:pt x="6061" y="10180"/>
                    <a:pt x="6133" y="10108"/>
                    <a:pt x="6133" y="10025"/>
                  </a:cubicBezTo>
                  <a:lnTo>
                    <a:pt x="6133" y="9918"/>
                  </a:lnTo>
                  <a:lnTo>
                    <a:pt x="6657" y="9918"/>
                  </a:lnTo>
                  <a:cubicBezTo>
                    <a:pt x="6811" y="10096"/>
                    <a:pt x="7097" y="10216"/>
                    <a:pt x="7549" y="10275"/>
                  </a:cubicBezTo>
                  <a:cubicBezTo>
                    <a:pt x="7811" y="10323"/>
                    <a:pt x="8061" y="10323"/>
                    <a:pt x="8169" y="10323"/>
                  </a:cubicBezTo>
                  <a:lnTo>
                    <a:pt x="9062" y="10323"/>
                  </a:lnTo>
                  <a:cubicBezTo>
                    <a:pt x="9312" y="10323"/>
                    <a:pt x="9526" y="10108"/>
                    <a:pt x="9526" y="9858"/>
                  </a:cubicBezTo>
                  <a:lnTo>
                    <a:pt x="9526" y="9846"/>
                  </a:lnTo>
                  <a:cubicBezTo>
                    <a:pt x="9526" y="9799"/>
                    <a:pt x="9526" y="9751"/>
                    <a:pt x="9514" y="9704"/>
                  </a:cubicBezTo>
                  <a:lnTo>
                    <a:pt x="9776" y="9704"/>
                  </a:lnTo>
                  <a:cubicBezTo>
                    <a:pt x="10026" y="9704"/>
                    <a:pt x="10240" y="9501"/>
                    <a:pt x="10240" y="9251"/>
                  </a:cubicBezTo>
                  <a:lnTo>
                    <a:pt x="10240" y="9227"/>
                  </a:lnTo>
                  <a:cubicBezTo>
                    <a:pt x="10240" y="9168"/>
                    <a:pt x="10228" y="9132"/>
                    <a:pt x="10205" y="9084"/>
                  </a:cubicBezTo>
                  <a:cubicBezTo>
                    <a:pt x="10383" y="9025"/>
                    <a:pt x="10514" y="8846"/>
                    <a:pt x="10514" y="8656"/>
                  </a:cubicBezTo>
                  <a:lnTo>
                    <a:pt x="10514" y="8632"/>
                  </a:lnTo>
                  <a:cubicBezTo>
                    <a:pt x="10502" y="8418"/>
                    <a:pt x="10371" y="8239"/>
                    <a:pt x="10193" y="8180"/>
                  </a:cubicBezTo>
                  <a:cubicBezTo>
                    <a:pt x="10205" y="8132"/>
                    <a:pt x="10228" y="8072"/>
                    <a:pt x="10228" y="8025"/>
                  </a:cubicBezTo>
                  <a:lnTo>
                    <a:pt x="10228" y="8013"/>
                  </a:lnTo>
                  <a:cubicBezTo>
                    <a:pt x="10228" y="7941"/>
                    <a:pt x="10205" y="7846"/>
                    <a:pt x="10169" y="7787"/>
                  </a:cubicBezTo>
                  <a:lnTo>
                    <a:pt x="10169" y="6263"/>
                  </a:lnTo>
                  <a:cubicBezTo>
                    <a:pt x="10169" y="6179"/>
                    <a:pt x="10086" y="6108"/>
                    <a:pt x="10002" y="6108"/>
                  </a:cubicBezTo>
                  <a:cubicBezTo>
                    <a:pt x="9907" y="6108"/>
                    <a:pt x="9835" y="6179"/>
                    <a:pt x="9835" y="6263"/>
                  </a:cubicBezTo>
                  <a:lnTo>
                    <a:pt x="9835" y="7560"/>
                  </a:lnTo>
                  <a:lnTo>
                    <a:pt x="8716" y="7560"/>
                  </a:lnTo>
                  <a:cubicBezTo>
                    <a:pt x="8823" y="7453"/>
                    <a:pt x="8931" y="7322"/>
                    <a:pt x="8954" y="7179"/>
                  </a:cubicBezTo>
                  <a:cubicBezTo>
                    <a:pt x="8990" y="7025"/>
                    <a:pt x="8954" y="6858"/>
                    <a:pt x="8835" y="6751"/>
                  </a:cubicBezTo>
                  <a:cubicBezTo>
                    <a:pt x="8828" y="6736"/>
                    <a:pt x="8715" y="6608"/>
                    <a:pt x="8492" y="6608"/>
                  </a:cubicBezTo>
                  <a:cubicBezTo>
                    <a:pt x="8347" y="6608"/>
                    <a:pt x="8157" y="6661"/>
                    <a:pt x="7919" y="6834"/>
                  </a:cubicBezTo>
                  <a:cubicBezTo>
                    <a:pt x="7859" y="6882"/>
                    <a:pt x="7800" y="6929"/>
                    <a:pt x="7740" y="6941"/>
                  </a:cubicBezTo>
                  <a:lnTo>
                    <a:pt x="7740" y="5453"/>
                  </a:lnTo>
                  <a:lnTo>
                    <a:pt x="9835" y="5453"/>
                  </a:lnTo>
                  <a:lnTo>
                    <a:pt x="9835" y="5703"/>
                  </a:lnTo>
                  <a:cubicBezTo>
                    <a:pt x="9835" y="5798"/>
                    <a:pt x="9907" y="5870"/>
                    <a:pt x="10002" y="5870"/>
                  </a:cubicBezTo>
                  <a:cubicBezTo>
                    <a:pt x="10086" y="5870"/>
                    <a:pt x="10169" y="5798"/>
                    <a:pt x="10169" y="5703"/>
                  </a:cubicBezTo>
                  <a:lnTo>
                    <a:pt x="10169" y="4560"/>
                  </a:lnTo>
                  <a:cubicBezTo>
                    <a:pt x="10169" y="4465"/>
                    <a:pt x="10086" y="4393"/>
                    <a:pt x="10002" y="4393"/>
                  </a:cubicBezTo>
                  <a:lnTo>
                    <a:pt x="9895" y="4393"/>
                  </a:lnTo>
                  <a:lnTo>
                    <a:pt x="9895" y="3870"/>
                  </a:lnTo>
                  <a:cubicBezTo>
                    <a:pt x="10074" y="3715"/>
                    <a:pt x="10193" y="3429"/>
                    <a:pt x="10252" y="2977"/>
                  </a:cubicBezTo>
                  <a:cubicBezTo>
                    <a:pt x="10300" y="2643"/>
                    <a:pt x="10300" y="2346"/>
                    <a:pt x="10300" y="2310"/>
                  </a:cubicBezTo>
                  <a:lnTo>
                    <a:pt x="10300" y="1464"/>
                  </a:lnTo>
                  <a:cubicBezTo>
                    <a:pt x="10300" y="1203"/>
                    <a:pt x="10086" y="1000"/>
                    <a:pt x="9835" y="1000"/>
                  </a:cubicBezTo>
                  <a:lnTo>
                    <a:pt x="9824" y="1000"/>
                  </a:lnTo>
                  <a:cubicBezTo>
                    <a:pt x="9776" y="1000"/>
                    <a:pt x="9728" y="1000"/>
                    <a:pt x="9693" y="1012"/>
                  </a:cubicBezTo>
                  <a:lnTo>
                    <a:pt x="9693" y="750"/>
                  </a:lnTo>
                  <a:cubicBezTo>
                    <a:pt x="9693" y="500"/>
                    <a:pt x="9478" y="286"/>
                    <a:pt x="9228" y="286"/>
                  </a:cubicBezTo>
                  <a:lnTo>
                    <a:pt x="9216" y="286"/>
                  </a:lnTo>
                  <a:cubicBezTo>
                    <a:pt x="9157" y="286"/>
                    <a:pt x="9109" y="298"/>
                    <a:pt x="9062" y="321"/>
                  </a:cubicBezTo>
                  <a:cubicBezTo>
                    <a:pt x="9002" y="143"/>
                    <a:pt x="8823" y="0"/>
                    <a:pt x="86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2" name="Google Shape;13764;p82">
              <a:extLst>
                <a:ext uri="{FF2B5EF4-FFF2-40B4-BE49-F238E27FC236}">
                  <a16:creationId xmlns:a16="http://schemas.microsoft.com/office/drawing/2014/main" id="{12CB7CF0-CBA3-F12D-2953-FC69B5F30FBE}"/>
                </a:ext>
              </a:extLst>
            </p:cNvPr>
            <p:cNvSpPr/>
            <p:nvPr/>
          </p:nvSpPr>
          <p:spPr>
            <a:xfrm>
              <a:off x="8116024" y="3221804"/>
              <a:ext cx="14036" cy="10280"/>
            </a:xfrm>
            <a:custGeom>
              <a:avLst/>
              <a:gdLst/>
              <a:ahLst/>
              <a:cxnLst/>
              <a:rect l="l" t="t" r="r" b="b"/>
              <a:pathLst>
                <a:path w="44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274" y="322"/>
                  </a:lnTo>
                  <a:cubicBezTo>
                    <a:pt x="369" y="322"/>
                    <a:pt x="441" y="251"/>
                    <a:pt x="441" y="167"/>
                  </a:cubicBezTo>
                  <a:cubicBezTo>
                    <a:pt x="441" y="72"/>
                    <a:pt x="369" y="1"/>
                    <a:pt x="2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3" name="Google Shape;13765;p82">
              <a:extLst>
                <a:ext uri="{FF2B5EF4-FFF2-40B4-BE49-F238E27FC236}">
                  <a16:creationId xmlns:a16="http://schemas.microsoft.com/office/drawing/2014/main" id="{36677B1D-6873-6C79-67E3-ECC4F0EEEA5C}"/>
                </a:ext>
              </a:extLst>
            </p:cNvPr>
            <p:cNvSpPr/>
            <p:nvPr/>
          </p:nvSpPr>
          <p:spPr>
            <a:xfrm>
              <a:off x="8097818" y="3221804"/>
              <a:ext cx="14068" cy="10280"/>
            </a:xfrm>
            <a:custGeom>
              <a:avLst/>
              <a:gdLst/>
              <a:ahLst/>
              <a:cxnLst/>
              <a:rect l="l" t="t" r="r" b="b"/>
              <a:pathLst>
                <a:path w="442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87" y="322"/>
                  </a:lnTo>
                  <a:cubicBezTo>
                    <a:pt x="370" y="322"/>
                    <a:pt x="441" y="251"/>
                    <a:pt x="441" y="167"/>
                  </a:cubicBezTo>
                  <a:cubicBezTo>
                    <a:pt x="441" y="72"/>
                    <a:pt x="370" y="1"/>
                    <a:pt x="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4" name="Google Shape;13766;p82">
              <a:extLst>
                <a:ext uri="{FF2B5EF4-FFF2-40B4-BE49-F238E27FC236}">
                  <a16:creationId xmlns:a16="http://schemas.microsoft.com/office/drawing/2014/main" id="{D07A4E73-411E-C094-B058-92C6AB66043E}"/>
                </a:ext>
              </a:extLst>
            </p:cNvPr>
            <p:cNvSpPr/>
            <p:nvPr/>
          </p:nvSpPr>
          <p:spPr>
            <a:xfrm>
              <a:off x="8156190" y="2951621"/>
              <a:ext cx="14036" cy="10630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6" y="334"/>
                  </a:lnTo>
                  <a:cubicBezTo>
                    <a:pt x="369" y="334"/>
                    <a:pt x="441" y="262"/>
                    <a:pt x="441" y="167"/>
                  </a:cubicBezTo>
                  <a:cubicBezTo>
                    <a:pt x="441" y="72"/>
                    <a:pt x="369" y="0"/>
                    <a:pt x="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5" name="Google Shape;13767;p82">
              <a:extLst>
                <a:ext uri="{FF2B5EF4-FFF2-40B4-BE49-F238E27FC236}">
                  <a16:creationId xmlns:a16="http://schemas.microsoft.com/office/drawing/2014/main" id="{B7C6DA21-8F23-3D8B-B5AC-F3CA8EB8302D}"/>
                </a:ext>
              </a:extLst>
            </p:cNvPr>
            <p:cNvSpPr/>
            <p:nvPr/>
          </p:nvSpPr>
          <p:spPr>
            <a:xfrm>
              <a:off x="8173982" y="2952385"/>
              <a:ext cx="14450" cy="10248"/>
            </a:xfrm>
            <a:custGeom>
              <a:avLst/>
              <a:gdLst/>
              <a:ahLst/>
              <a:cxnLst/>
              <a:rect l="l" t="t" r="r" b="b"/>
              <a:pathLst>
                <a:path w="4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287" y="322"/>
                  </a:lnTo>
                  <a:cubicBezTo>
                    <a:pt x="382" y="322"/>
                    <a:pt x="453" y="250"/>
                    <a:pt x="453" y="155"/>
                  </a:cubicBezTo>
                  <a:cubicBezTo>
                    <a:pt x="453" y="72"/>
                    <a:pt x="382" y="0"/>
                    <a:pt x="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9923A0-6E5C-02FB-666D-48106D85C51F}"/>
              </a:ext>
            </a:extLst>
          </p:cNvPr>
          <p:cNvSpPr txBox="1"/>
          <p:nvPr/>
        </p:nvSpPr>
        <p:spPr>
          <a:xfrm>
            <a:off x="7100173" y="4301080"/>
            <a:ext cx="354818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Conferences</a:t>
            </a:r>
            <a:endParaRPr lang="en-GB" sz="16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sz="1300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  <a:hlinkClick r:id="rId8"/>
            </a:endParaRPr>
          </a:p>
          <a:p>
            <a:r>
              <a:rPr lang="en-GB" sz="1300" dirty="0">
                <a:latin typeface="+mj-lt"/>
              </a:rPr>
              <a:t>Deconvolution at the era of single-cell </a:t>
            </a:r>
            <a:r>
              <a:rPr lang="en-GB" sz="1300" dirty="0" err="1">
                <a:latin typeface="+mj-lt"/>
              </a:rPr>
              <a:t>RNASeq</a:t>
            </a:r>
            <a:r>
              <a:rPr lang="en-GB" sz="1300" dirty="0">
                <a:latin typeface="+mj-lt"/>
              </a:rPr>
              <a:t> and spatial omics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12353F-F255-B239-2F91-6A6DAE27B277}"/>
              </a:ext>
            </a:extLst>
          </p:cNvPr>
          <p:cNvSpPr txBox="1">
            <a:spLocks/>
          </p:cNvSpPr>
          <p:nvPr/>
        </p:nvSpPr>
        <p:spPr>
          <a:xfrm>
            <a:off x="1789250" y="53789"/>
            <a:ext cx="10333040" cy="778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algn="r"/>
            <a:r>
              <a:rPr lang="en-GB" sz="2000" b="0" dirty="0">
                <a:solidFill>
                  <a:srgbClr val="92D050"/>
                </a:solidFill>
              </a:rPr>
              <a:t>Towards the 3</a:t>
            </a:r>
            <a:r>
              <a:rPr lang="en-GB" sz="2000" b="0" baseline="30000" dirty="0">
                <a:solidFill>
                  <a:srgbClr val="92D050"/>
                </a:solidFill>
              </a:rPr>
              <a:t>rd</a:t>
            </a:r>
            <a:r>
              <a:rPr lang="en-GB" sz="2000" b="0" dirty="0">
                <a:solidFill>
                  <a:srgbClr val="92D050"/>
                </a:solidFill>
              </a:rPr>
              <a:t> generation of deconvolution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23239352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3E0AB4-1AB3-3214-49A8-AE5013E1C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0" y="117138"/>
            <a:ext cx="10333040" cy="778666"/>
          </a:xfrm>
        </p:spPr>
        <p:txBody>
          <a:bodyPr/>
          <a:lstStyle/>
          <a:p>
            <a:pPr algn="ctr"/>
            <a:r>
              <a:rPr lang="en-US" dirty="0"/>
              <a:t>The Poisson-Lognormal Model for the Joint Analysis </a:t>
            </a:r>
            <a:br>
              <a:rPr lang="en-US" dirty="0"/>
            </a:br>
            <a:r>
              <a:rPr lang="en-US" dirty="0"/>
              <a:t>of discrete Abundances</a:t>
            </a:r>
            <a:endParaRPr lang="en-GB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DB6BC83-54E5-50B6-9F92-2121BCFCEF1C}"/>
              </a:ext>
            </a:extLst>
          </p:cNvPr>
          <p:cNvSpPr txBox="1"/>
          <p:nvPr/>
        </p:nvSpPr>
        <p:spPr>
          <a:xfrm>
            <a:off x="87085" y="664811"/>
            <a:ext cx="1140822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entury Gothic" panose="020B0502020202020204" pitchFamily="34" charset="0"/>
              </a:rPr>
              <a:t>Standard method: transform the counts to pseudo-Gaussian observations using simple transforms before moving back to the setting of Gaussian Graphical Models with known methods for analyzing them</a:t>
            </a:r>
            <a:endParaRPr lang="en-GB" sz="1600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Century Gothic" panose="020B0502020202020204" pitchFamily="34" charset="0"/>
              </a:rPr>
              <a:t>Joint Species Distribution Models (JSDM) to study joint abundances: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002060"/>
                </a:solidFill>
                <a:latin typeface="Century Gothic" panose="020B0502020202020204" pitchFamily="34" charset="0"/>
              </a:rPr>
              <a:t>Account for both </a:t>
            </a:r>
            <a:r>
              <a:rPr lang="en-US" sz="16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structuring factors </a:t>
            </a:r>
            <a:r>
              <a:rPr lang="en-US" sz="1600" dirty="0">
                <a:solidFill>
                  <a:srgbClr val="002060"/>
                </a:solidFill>
                <a:latin typeface="Century Gothic" panose="020B0502020202020204" pitchFamily="34" charset="0"/>
              </a:rPr>
              <a:t>(environmental characteristics -&gt; tissue characteristics) and </a:t>
            </a:r>
            <a:r>
              <a:rPr lang="en-US" sz="16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potential interactions</a:t>
            </a:r>
            <a:r>
              <a:rPr lang="en-US" sz="1600" dirty="0">
                <a:solidFill>
                  <a:srgbClr val="002060"/>
                </a:solidFill>
                <a:latin typeface="Century Gothic" panose="020B0502020202020204" pitchFamily="34" charset="0"/>
              </a:rPr>
              <a:t> between the species -&gt; the transcripts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00B050"/>
                </a:solidFill>
                <a:latin typeface="Century Gothic" panose="020B0502020202020204" pitchFamily="34" charset="0"/>
              </a:rPr>
              <a:t>Gaussian latent layer to encode the dependencies between entities (with a covariance matrix)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00B050"/>
                </a:solidFill>
                <a:latin typeface="Century Gothic" panose="020B0502020202020204" pitchFamily="34" charset="0"/>
              </a:rPr>
              <a:t>multivariate Poisson-lognormal (PLN) is a versatile framework, to perform </a:t>
            </a:r>
            <a:r>
              <a:rPr lang="en-US" sz="1600" i="1" dirty="0">
                <a:solidFill>
                  <a:srgbClr val="00B050"/>
                </a:solidFill>
                <a:latin typeface="Century Gothic" panose="020B0502020202020204" pitchFamily="34" charset="0"/>
              </a:rPr>
              <a:t>multivariate sample comparison</a:t>
            </a:r>
            <a:r>
              <a:rPr lang="en-US" sz="1600" dirty="0">
                <a:solidFill>
                  <a:srgbClr val="00B050"/>
                </a:solidFill>
                <a:latin typeface="Century Gothic" panose="020B0502020202020204" pitchFamily="34" charset="0"/>
              </a:rPr>
              <a:t>, </a:t>
            </a:r>
            <a:r>
              <a:rPr lang="en-US" sz="1600" i="1" dirty="0">
                <a:solidFill>
                  <a:srgbClr val="00B050"/>
                </a:solidFill>
                <a:latin typeface="Century Gothic" panose="020B0502020202020204" pitchFamily="34" charset="0"/>
              </a:rPr>
              <a:t>clustering of samples, or inferring interaction networks</a:t>
            </a:r>
            <a:r>
              <a:rPr lang="en-US" sz="1600" dirty="0">
                <a:solidFill>
                  <a:srgbClr val="00B050"/>
                </a:solidFill>
                <a:latin typeface="Century Gothic" panose="020B0502020202020204" pitchFamily="34" charset="0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00B050"/>
                </a:solidFill>
                <a:latin typeface="Century Gothic" panose="020B0502020202020204" pitchFamily="34" charset="0"/>
              </a:rPr>
              <a:t>All models are implemented in the R package </a:t>
            </a:r>
            <a:r>
              <a:rPr lang="en-US" sz="1600" i="1" dirty="0">
                <a:solidFill>
                  <a:srgbClr val="00B050"/>
                </a:solidFill>
                <a:latin typeface="Century Gothic" panose="020B0502020202020204" pitchFamily="34" charset="0"/>
                <a:hlinkClick r:id="rId2"/>
              </a:rPr>
              <a:t>PLNmodels</a:t>
            </a:r>
            <a:endParaRPr lang="en-US" sz="1600" i="1" dirty="0">
              <a:solidFill>
                <a:srgbClr val="00B050"/>
              </a:solidFill>
              <a:latin typeface="Century Gothic" panose="020B0502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sz="1600" i="1" dirty="0">
              <a:solidFill>
                <a:srgbClr val="00B05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Additional resources</a:t>
            </a:r>
            <a:r>
              <a:rPr lang="en-US" sz="1600" dirty="0">
                <a:solidFill>
                  <a:srgbClr val="002060"/>
                </a:solidFill>
                <a:latin typeface="Century Gothic" panose="020B0502020202020204" pitchFamily="34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entury Gothic" panose="020B05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Variational Inference for sparse network reconstruction from count data</a:t>
            </a:r>
            <a:r>
              <a:rPr lang="en-US" sz="1600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2060"/>
                </a:solidFill>
                <a:latin typeface="Century Gothic" panose="020B0502020202020204" pitchFamily="34" charset="0"/>
                <a:hlinkClick r:id="rId4"/>
              </a:rPr>
              <a:t>Inferring multiple graphical structures</a:t>
            </a:r>
            <a:r>
              <a:rPr lang="en-US" sz="1600" dirty="0">
                <a:solidFill>
                  <a:srgbClr val="002060"/>
                </a:solidFill>
                <a:latin typeface="Century Gothic" panose="020B0502020202020204" pitchFamily="34" charset="0"/>
              </a:rPr>
              <a:t> , fusing graphs strategies implemented in the </a:t>
            </a:r>
            <a:r>
              <a:rPr lang="en-US" sz="1600" i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simone</a:t>
            </a:r>
            <a:r>
              <a:rPr lang="en-US" sz="1600" i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entury Gothic" panose="020B0502020202020204" pitchFamily="34" charset="0"/>
              </a:rPr>
              <a:t>package-&gt; could be reemployed to aggregate networks proceeding from distinct sources/ sequencing technologies, or even maybe distinct biological conditions (mitigate technical bias, while enhancing biological discrepancy?, in a sparse context)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2060"/>
                </a:solidFill>
                <a:latin typeface="Century Gothic" panose="020B0502020202020204" pitchFamily="34" charset="0"/>
              </a:rPr>
              <a:t>Graphical Lasso: </a:t>
            </a:r>
            <a:r>
              <a:rPr lang="en-US" sz="1600" dirty="0">
                <a:solidFill>
                  <a:srgbClr val="002060"/>
                </a:solidFill>
                <a:latin typeface="Century Gothic" panose="020B0502020202020204" pitchFamily="34" charset="0"/>
                <a:hlinkClick r:id="rId5"/>
              </a:rPr>
              <a:t>https://bochang.me/gmrg/files/Bo_05152015.pdf</a:t>
            </a:r>
            <a:endParaRPr lang="en-US" sz="1600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B05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92CBB77-1A3F-7EC2-E68E-6FA85B42DDA1}"/>
              </a:ext>
            </a:extLst>
          </p:cNvPr>
          <p:cNvSpPr txBox="1"/>
          <p:nvPr/>
        </p:nvSpPr>
        <p:spPr>
          <a:xfrm>
            <a:off x="6096000" y="576109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>
                <a:solidFill>
                  <a:srgbClr val="002060"/>
                </a:solidFill>
                <a:latin typeface="Century Gothic" panose="020B0502020202020204" pitchFamily="34" charset="0"/>
              </a:rPr>
              <a:t>Julien </a:t>
            </a:r>
            <a:r>
              <a:rPr lang="en-GB" sz="1400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Chiquet</a:t>
            </a:r>
            <a:r>
              <a:rPr lang="en-GB" sz="1400" dirty="0">
                <a:solidFill>
                  <a:srgbClr val="002060"/>
                </a:solidFill>
                <a:latin typeface="Century Gothic" panose="020B0502020202020204" pitchFamily="34" charset="0"/>
              </a:rPr>
              <a:t>, Mahendra </a:t>
            </a:r>
            <a:r>
              <a:rPr lang="en-GB" sz="1400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Mariadassou</a:t>
            </a:r>
            <a:r>
              <a:rPr lang="en-GB" sz="1400" dirty="0">
                <a:solidFill>
                  <a:srgbClr val="002060"/>
                </a:solidFill>
                <a:latin typeface="Century Gothic" panose="020B0502020202020204" pitchFamily="34" charset="0"/>
              </a:rPr>
              <a:t> and Stéphane Robin</a:t>
            </a:r>
          </a:p>
        </p:txBody>
      </p:sp>
    </p:spTree>
    <p:extLst>
      <p:ext uri="{BB962C8B-B14F-4D97-AF65-F5344CB8AC3E}">
        <p14:creationId xmlns:p14="http://schemas.microsoft.com/office/powerpoint/2010/main" val="3194855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3F84351-C289-70F9-63FF-57F25CABB2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Gaussian</a:t>
            </a: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mixture </a:t>
            </a: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890D0-58DA-4F53-B9C8-1F7EB626E16D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Century Gothic" pitchFamily="3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A60094D-E88E-F09F-6F27-FA37BE3F71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658" y="119606"/>
            <a:ext cx="10333040" cy="778666"/>
          </a:xfrm>
        </p:spPr>
        <p:txBody>
          <a:bodyPr/>
          <a:lstStyle/>
          <a:p>
            <a:pPr lvl="0"/>
            <a:r>
              <a:rPr lang="en-GB" dirty="0">
                <a:latin typeface="Century Gothic" panose="020B0502020202020204" pitchFamily="34" charset="0"/>
              </a:rPr>
              <a:t>Outline of cellular deconvolution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2171799-72FE-98C0-52B7-F5E30B4D302E}"/>
              </a:ext>
            </a:extLst>
          </p:cNvPr>
          <p:cNvGrpSpPr/>
          <p:nvPr/>
        </p:nvGrpSpPr>
        <p:grpSpPr>
          <a:xfrm>
            <a:off x="0" y="6226150"/>
            <a:ext cx="12229123" cy="675545"/>
            <a:chOff x="131412" y="7537102"/>
            <a:chExt cx="12229123" cy="675545"/>
          </a:xfrm>
        </p:grpSpPr>
        <p:sp>
          <p:nvSpPr>
            <p:cNvPr id="6" name="Google Shape;9794;p128">
              <a:extLst>
                <a:ext uri="{FF2B5EF4-FFF2-40B4-BE49-F238E27FC236}">
                  <a16:creationId xmlns:a16="http://schemas.microsoft.com/office/drawing/2014/main" id="{FBBDE227-C6E6-CFF8-7558-490CAC9890F5}"/>
                </a:ext>
              </a:extLst>
            </p:cNvPr>
            <p:cNvSpPr txBox="1"/>
            <p:nvPr/>
          </p:nvSpPr>
          <p:spPr>
            <a:xfrm>
              <a:off x="131412" y="7613302"/>
              <a:ext cx="12211938" cy="599345"/>
            </a:xfrm>
            <a:prstGeom prst="rect">
              <a:avLst/>
            </a:prstGeom>
            <a:solidFill>
              <a:srgbClr val="00B0F6"/>
            </a:solidFill>
            <a:ln>
              <a:noFill/>
            </a:ln>
          </p:spPr>
          <p:txBody>
            <a:bodyPr spcFirstLastPara="1" wrap="square" lIns="18000" tIns="10800" rIns="18000" bIns="10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795;p128">
              <a:extLst>
                <a:ext uri="{FF2B5EF4-FFF2-40B4-BE49-F238E27FC236}">
                  <a16:creationId xmlns:a16="http://schemas.microsoft.com/office/drawing/2014/main" id="{B5E5EE80-A7E5-1B0C-8BD5-828E00FB9B24}"/>
                </a:ext>
              </a:extLst>
            </p:cNvPr>
            <p:cNvSpPr/>
            <p:nvPr/>
          </p:nvSpPr>
          <p:spPr>
            <a:xfrm>
              <a:off x="1258711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" name="Google Shape;9796;p128">
              <a:extLst>
                <a:ext uri="{FF2B5EF4-FFF2-40B4-BE49-F238E27FC236}">
                  <a16:creationId xmlns:a16="http://schemas.microsoft.com/office/drawing/2014/main" id="{C1C05895-7228-3ED2-8C1D-6F9635D22C71}"/>
                </a:ext>
              </a:extLst>
            </p:cNvPr>
            <p:cNvSpPr txBox="1"/>
            <p:nvPr/>
          </p:nvSpPr>
          <p:spPr>
            <a:xfrm>
              <a:off x="160124" y="7735959"/>
              <a:ext cx="1095952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00" tIns="54000" rIns="18000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Introduction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13" name="Google Shape;9797;p128">
              <a:extLst>
                <a:ext uri="{FF2B5EF4-FFF2-40B4-BE49-F238E27FC236}">
                  <a16:creationId xmlns:a16="http://schemas.microsoft.com/office/drawing/2014/main" id="{C469EC12-8B84-A8C8-36D6-D9659E8FE412}"/>
                </a:ext>
              </a:extLst>
            </p:cNvPr>
            <p:cNvSpPr txBox="1"/>
            <p:nvPr/>
          </p:nvSpPr>
          <p:spPr>
            <a:xfrm>
              <a:off x="1969552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Mixture models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15" name="Google Shape;9798;p128">
              <a:extLst>
                <a:ext uri="{FF2B5EF4-FFF2-40B4-BE49-F238E27FC236}">
                  <a16:creationId xmlns:a16="http://schemas.microsoft.com/office/drawing/2014/main" id="{92726BD8-F4DB-FB97-B9E2-4DA9C861DA07}"/>
                </a:ext>
              </a:extLst>
            </p:cNvPr>
            <p:cNvSpPr txBox="1"/>
            <p:nvPr/>
          </p:nvSpPr>
          <p:spPr>
            <a:xfrm>
              <a:off x="628516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Deconvolution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16" name="Google Shape;9799;p128">
              <a:extLst>
                <a:ext uri="{FF2B5EF4-FFF2-40B4-BE49-F238E27FC236}">
                  <a16:creationId xmlns:a16="http://schemas.microsoft.com/office/drawing/2014/main" id="{E1ADDF23-834A-4526-3556-DDCC8BBBD352}"/>
                </a:ext>
              </a:extLst>
            </p:cNvPr>
            <p:cNvSpPr txBox="1"/>
            <p:nvPr/>
          </p:nvSpPr>
          <p:spPr>
            <a:xfrm>
              <a:off x="10501427" y="7735959"/>
              <a:ext cx="1859108" cy="372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00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lt1"/>
                  </a:solidFill>
                </a:rPr>
                <a:t>Perspectives</a:t>
              </a:r>
              <a:endParaRPr sz="1400" dirty="0">
                <a:solidFill>
                  <a:schemeClr val="lt1"/>
                </a:solidFill>
              </a:endParaRPr>
            </a:p>
          </p:txBody>
        </p:sp>
        <p:sp>
          <p:nvSpPr>
            <p:cNvPr id="17" name="Google Shape;9800;p128">
              <a:extLst>
                <a:ext uri="{FF2B5EF4-FFF2-40B4-BE49-F238E27FC236}">
                  <a16:creationId xmlns:a16="http://schemas.microsoft.com/office/drawing/2014/main" id="{F2CEA885-7E6F-6992-89A4-00DD302464DD}"/>
                </a:ext>
              </a:extLst>
            </p:cNvPr>
            <p:cNvSpPr/>
            <p:nvPr/>
          </p:nvSpPr>
          <p:spPr>
            <a:xfrm>
              <a:off x="1442273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" name="Google Shape;9801;p128">
              <a:extLst>
                <a:ext uri="{FF2B5EF4-FFF2-40B4-BE49-F238E27FC236}">
                  <a16:creationId xmlns:a16="http://schemas.microsoft.com/office/drawing/2014/main" id="{70E0072B-3753-DC27-19C4-25FA8D97E4D5}"/>
                </a:ext>
              </a:extLst>
            </p:cNvPr>
            <p:cNvSpPr/>
            <p:nvPr/>
          </p:nvSpPr>
          <p:spPr>
            <a:xfrm>
              <a:off x="1625835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0" name="Google Shape;9802;p128">
              <a:extLst>
                <a:ext uri="{FF2B5EF4-FFF2-40B4-BE49-F238E27FC236}">
                  <a16:creationId xmlns:a16="http://schemas.microsoft.com/office/drawing/2014/main" id="{77A74BC0-AB89-9F80-C2A0-F28C836B8E5C}"/>
                </a:ext>
              </a:extLst>
            </p:cNvPr>
            <p:cNvSpPr/>
            <p:nvPr/>
          </p:nvSpPr>
          <p:spPr>
            <a:xfrm>
              <a:off x="1809397" y="797938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1" name="Google Shape;9813;p128">
              <a:extLst>
                <a:ext uri="{FF2B5EF4-FFF2-40B4-BE49-F238E27FC236}">
                  <a16:creationId xmlns:a16="http://schemas.microsoft.com/office/drawing/2014/main" id="{D133BE74-4D43-09A3-C15D-2C6368806AAD}"/>
                </a:ext>
              </a:extLst>
            </p:cNvPr>
            <p:cNvSpPr/>
            <p:nvPr/>
          </p:nvSpPr>
          <p:spPr>
            <a:xfrm>
              <a:off x="8724374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9814;p128">
              <a:extLst>
                <a:ext uri="{FF2B5EF4-FFF2-40B4-BE49-F238E27FC236}">
                  <a16:creationId xmlns:a16="http://schemas.microsoft.com/office/drawing/2014/main" id="{664EBB37-6D9D-AC2F-1CEE-687AA75AF491}"/>
                </a:ext>
              </a:extLst>
            </p:cNvPr>
            <p:cNvSpPr/>
            <p:nvPr/>
          </p:nvSpPr>
          <p:spPr>
            <a:xfrm>
              <a:off x="8907936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9815;p128">
              <a:extLst>
                <a:ext uri="{FF2B5EF4-FFF2-40B4-BE49-F238E27FC236}">
                  <a16:creationId xmlns:a16="http://schemas.microsoft.com/office/drawing/2014/main" id="{063CDB90-DBF8-8C13-2E61-F5F9A600EDA0}"/>
                </a:ext>
              </a:extLst>
            </p:cNvPr>
            <p:cNvSpPr/>
            <p:nvPr/>
          </p:nvSpPr>
          <p:spPr>
            <a:xfrm>
              <a:off x="9091498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9816;p128">
              <a:extLst>
                <a:ext uri="{FF2B5EF4-FFF2-40B4-BE49-F238E27FC236}">
                  <a16:creationId xmlns:a16="http://schemas.microsoft.com/office/drawing/2014/main" id="{EAE6C7C4-C0A1-2C96-3AEA-5B721804ABF1}"/>
                </a:ext>
              </a:extLst>
            </p:cNvPr>
            <p:cNvSpPr/>
            <p:nvPr/>
          </p:nvSpPr>
          <p:spPr>
            <a:xfrm>
              <a:off x="9275060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7" name="Google Shape;9817;p128">
              <a:extLst>
                <a:ext uri="{FF2B5EF4-FFF2-40B4-BE49-F238E27FC236}">
                  <a16:creationId xmlns:a16="http://schemas.microsoft.com/office/drawing/2014/main" id="{62781E19-8861-8FAE-021B-04899DBCA4A4}"/>
                </a:ext>
              </a:extLst>
            </p:cNvPr>
            <p:cNvSpPr/>
            <p:nvPr/>
          </p:nvSpPr>
          <p:spPr>
            <a:xfrm>
              <a:off x="9458622" y="7938742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8" name="Google Shape;9818;p128">
              <a:extLst>
                <a:ext uri="{FF2B5EF4-FFF2-40B4-BE49-F238E27FC236}">
                  <a16:creationId xmlns:a16="http://schemas.microsoft.com/office/drawing/2014/main" id="{42AFE8B9-0327-623F-2459-9F8824C3C41F}"/>
                </a:ext>
              </a:extLst>
            </p:cNvPr>
            <p:cNvSpPr/>
            <p:nvPr/>
          </p:nvSpPr>
          <p:spPr>
            <a:xfrm>
              <a:off x="9642184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9" name="Google Shape;9819;p128">
              <a:extLst>
                <a:ext uri="{FF2B5EF4-FFF2-40B4-BE49-F238E27FC236}">
                  <a16:creationId xmlns:a16="http://schemas.microsoft.com/office/drawing/2014/main" id="{1B812F36-1B11-E031-037C-C5DFE71150DD}"/>
                </a:ext>
              </a:extLst>
            </p:cNvPr>
            <p:cNvSpPr/>
            <p:nvPr/>
          </p:nvSpPr>
          <p:spPr>
            <a:xfrm>
              <a:off x="9825746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" name="Google Shape;9820;p128">
              <a:extLst>
                <a:ext uri="{FF2B5EF4-FFF2-40B4-BE49-F238E27FC236}">
                  <a16:creationId xmlns:a16="http://schemas.microsoft.com/office/drawing/2014/main" id="{FCBCF8DB-2AF4-52FD-2DEC-2EAF0A8B035E}"/>
                </a:ext>
              </a:extLst>
            </p:cNvPr>
            <p:cNvSpPr/>
            <p:nvPr/>
          </p:nvSpPr>
          <p:spPr>
            <a:xfrm>
              <a:off x="10009308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" name="Google Shape;9821;p128">
              <a:extLst>
                <a:ext uri="{FF2B5EF4-FFF2-40B4-BE49-F238E27FC236}">
                  <a16:creationId xmlns:a16="http://schemas.microsoft.com/office/drawing/2014/main" id="{57A9F26D-AA1B-D7DF-0321-F1ADC5A58344}"/>
                </a:ext>
              </a:extLst>
            </p:cNvPr>
            <p:cNvSpPr/>
            <p:nvPr/>
          </p:nvSpPr>
          <p:spPr>
            <a:xfrm>
              <a:off x="10192870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" name="Google Shape;9822;p128">
              <a:extLst>
                <a:ext uri="{FF2B5EF4-FFF2-40B4-BE49-F238E27FC236}">
                  <a16:creationId xmlns:a16="http://schemas.microsoft.com/office/drawing/2014/main" id="{1236B141-286C-4223-7D30-82EC01CF5EC5}"/>
                </a:ext>
              </a:extLst>
            </p:cNvPr>
            <p:cNvSpPr/>
            <p:nvPr/>
          </p:nvSpPr>
          <p:spPr>
            <a:xfrm>
              <a:off x="10376432" y="7937101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9823;p128">
              <a:extLst>
                <a:ext uri="{FF2B5EF4-FFF2-40B4-BE49-F238E27FC236}">
                  <a16:creationId xmlns:a16="http://schemas.microsoft.com/office/drawing/2014/main" id="{C5026CCF-579F-99D2-F91A-D599B917815F}"/>
                </a:ext>
              </a:extLst>
            </p:cNvPr>
            <p:cNvSpPr/>
            <p:nvPr/>
          </p:nvSpPr>
          <p:spPr>
            <a:xfrm>
              <a:off x="11652463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9824;p128">
              <a:extLst>
                <a:ext uri="{FF2B5EF4-FFF2-40B4-BE49-F238E27FC236}">
                  <a16:creationId xmlns:a16="http://schemas.microsoft.com/office/drawing/2014/main" id="{B459834D-7015-E63B-584E-43E7D24236DD}"/>
                </a:ext>
              </a:extLst>
            </p:cNvPr>
            <p:cNvSpPr/>
            <p:nvPr/>
          </p:nvSpPr>
          <p:spPr>
            <a:xfrm>
              <a:off x="1183458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" name="Google Shape;9825;p128">
              <a:extLst>
                <a:ext uri="{FF2B5EF4-FFF2-40B4-BE49-F238E27FC236}">
                  <a16:creationId xmlns:a16="http://schemas.microsoft.com/office/drawing/2014/main" id="{2360E157-9FFE-B7BA-BFE6-2CC4FCB4B811}"/>
                </a:ext>
              </a:extLst>
            </p:cNvPr>
            <p:cNvSpPr/>
            <p:nvPr/>
          </p:nvSpPr>
          <p:spPr>
            <a:xfrm>
              <a:off x="12023020" y="7977746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" name="Google Shape;9831;p128">
              <a:extLst>
                <a:ext uri="{FF2B5EF4-FFF2-40B4-BE49-F238E27FC236}">
                  <a16:creationId xmlns:a16="http://schemas.microsoft.com/office/drawing/2014/main" id="{53AD947D-11A1-B023-D8BB-3CB18C4072DB}"/>
                </a:ext>
              </a:extLst>
            </p:cNvPr>
            <p:cNvSpPr/>
            <p:nvPr/>
          </p:nvSpPr>
          <p:spPr>
            <a:xfrm>
              <a:off x="7640849" y="7941537"/>
              <a:ext cx="139117" cy="140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9832;p128">
              <a:extLst>
                <a:ext uri="{FF2B5EF4-FFF2-40B4-BE49-F238E27FC236}">
                  <a16:creationId xmlns:a16="http://schemas.microsoft.com/office/drawing/2014/main" id="{FF6DC70E-4BE2-58A3-F274-DA7CF7E5D65F}"/>
                </a:ext>
              </a:extLst>
            </p:cNvPr>
            <p:cNvSpPr/>
            <p:nvPr/>
          </p:nvSpPr>
          <p:spPr>
            <a:xfrm>
              <a:off x="7824411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9833;p128">
              <a:extLst>
                <a:ext uri="{FF2B5EF4-FFF2-40B4-BE49-F238E27FC236}">
                  <a16:creationId xmlns:a16="http://schemas.microsoft.com/office/drawing/2014/main" id="{2098AE7B-F23E-D658-D270-29CD70FFFB21}"/>
                </a:ext>
              </a:extLst>
            </p:cNvPr>
            <p:cNvSpPr/>
            <p:nvPr/>
          </p:nvSpPr>
          <p:spPr>
            <a:xfrm>
              <a:off x="8007973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9" name="Google Shape;9834;p128">
              <a:extLst>
                <a:ext uri="{FF2B5EF4-FFF2-40B4-BE49-F238E27FC236}">
                  <a16:creationId xmlns:a16="http://schemas.microsoft.com/office/drawing/2014/main" id="{3C92A765-104B-49D3-70E3-CE0357D52AD2}"/>
                </a:ext>
              </a:extLst>
            </p:cNvPr>
            <p:cNvSpPr/>
            <p:nvPr/>
          </p:nvSpPr>
          <p:spPr>
            <a:xfrm>
              <a:off x="8191535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0" name="Google Shape;9835;p128">
              <a:extLst>
                <a:ext uri="{FF2B5EF4-FFF2-40B4-BE49-F238E27FC236}">
                  <a16:creationId xmlns:a16="http://schemas.microsoft.com/office/drawing/2014/main" id="{D12A3DE4-D536-FC6C-6388-69D8D9D9B431}"/>
                </a:ext>
              </a:extLst>
            </p:cNvPr>
            <p:cNvSpPr/>
            <p:nvPr/>
          </p:nvSpPr>
          <p:spPr>
            <a:xfrm>
              <a:off x="8375097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9836;p128">
              <a:extLst>
                <a:ext uri="{FF2B5EF4-FFF2-40B4-BE49-F238E27FC236}">
                  <a16:creationId xmlns:a16="http://schemas.microsoft.com/office/drawing/2014/main" id="{142F43E0-68B2-421A-5365-8AFDD3ACEDE8}"/>
                </a:ext>
              </a:extLst>
            </p:cNvPr>
            <p:cNvSpPr/>
            <p:nvPr/>
          </p:nvSpPr>
          <p:spPr>
            <a:xfrm>
              <a:off x="8558659" y="7941537"/>
              <a:ext cx="139117" cy="14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Espace réservé du numéro de diapositive 2">
              <a:extLst>
                <a:ext uri="{FF2B5EF4-FFF2-40B4-BE49-F238E27FC236}">
                  <a16:creationId xmlns:a16="http://schemas.microsoft.com/office/drawing/2014/main" id="{0BB532D4-3840-93FC-74E5-ADB871978AF2}"/>
                </a:ext>
              </a:extLst>
            </p:cNvPr>
            <p:cNvSpPr txBox="1">
              <a:spLocks/>
            </p:cNvSpPr>
            <p:nvPr/>
          </p:nvSpPr>
          <p:spPr>
            <a:xfrm>
              <a:off x="6039996" y="7537102"/>
              <a:ext cx="411955" cy="36512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ctr" anchorCtr="0" compatLnSpc="1">
              <a:noAutofit/>
            </a:bodyPr>
            <a:lstStyle>
              <a:defPPr>
                <a:defRPr lang="en-US"/>
              </a:defPPr>
              <a:lvl1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lang="fr-FR" sz="1200" b="1" i="0" u="none" strike="noStrike" kern="1200" cap="none" spc="0" baseline="0">
                  <a:solidFill>
                    <a:srgbClr val="242269"/>
                  </a:solidFill>
                  <a:uFillTx/>
                  <a:latin typeface="Century Gothic" pitchFamily="3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fld id="{947890D0-58DA-4F53-B9C8-1F7EB626E16D}" type="slidenum">
                <a:rPr lang="fr-FR" sz="1600" smtClean="0">
                  <a:solidFill>
                    <a:schemeClr val="accent1">
                      <a:lumMod val="50000"/>
                    </a:schemeClr>
                  </a:solidFill>
                </a:rPr>
                <a:pPr algn="ctr">
                  <a:defRPr/>
                </a:pPr>
                <a:t>7</a:t>
              </a:fld>
              <a:endParaRPr lang="fr-FR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3" name="Google Shape;9806;p128">
              <a:extLst>
                <a:ext uri="{FF2B5EF4-FFF2-40B4-BE49-F238E27FC236}">
                  <a16:creationId xmlns:a16="http://schemas.microsoft.com/office/drawing/2014/main" id="{7726BA33-D47B-6A31-C9E0-FA6FA5CBA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4452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" name="Google Shape;9807;p128">
              <a:extLst>
                <a:ext uri="{FF2B5EF4-FFF2-40B4-BE49-F238E27FC236}">
                  <a16:creationId xmlns:a16="http://schemas.microsoft.com/office/drawing/2014/main" id="{5F7669B4-71A0-E8E9-A6DC-7E848DB625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388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" name="Google Shape;9808;p128">
              <a:extLst>
                <a:ext uri="{FF2B5EF4-FFF2-40B4-BE49-F238E27FC236}">
                  <a16:creationId xmlns:a16="http://schemas.microsoft.com/office/drawing/2014/main" id="{1C986200-D957-48EC-5681-AC6CD1974D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0323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46" name="Google Shape;9809;p128">
              <a:extLst>
                <a:ext uri="{FF2B5EF4-FFF2-40B4-BE49-F238E27FC236}">
                  <a16:creationId xmlns:a16="http://schemas.microsoft.com/office/drawing/2014/main" id="{3F09084F-C3A1-147B-7315-D1B2AC4512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8259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" name="Google Shape;9810;p128">
              <a:extLst>
                <a:ext uri="{FF2B5EF4-FFF2-40B4-BE49-F238E27FC236}">
                  <a16:creationId xmlns:a16="http://schemas.microsoft.com/office/drawing/2014/main" id="{F1BB70A4-D92C-120B-AE0B-9D6656EFDA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194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" name="Google Shape;9811;p128">
              <a:extLst>
                <a:ext uri="{FF2B5EF4-FFF2-40B4-BE49-F238E27FC236}">
                  <a16:creationId xmlns:a16="http://schemas.microsoft.com/office/drawing/2014/main" id="{F2315758-37CA-7907-C942-822651F545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130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" name="Google Shape;9812;p128">
              <a:extLst>
                <a:ext uri="{FF2B5EF4-FFF2-40B4-BE49-F238E27FC236}">
                  <a16:creationId xmlns:a16="http://schemas.microsoft.com/office/drawing/2014/main" id="{F72F9EF0-43C1-8B42-0408-90F54F06E7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065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" name="Google Shape;9813;p128">
              <a:extLst>
                <a:ext uri="{FF2B5EF4-FFF2-40B4-BE49-F238E27FC236}">
                  <a16:creationId xmlns:a16="http://schemas.microsoft.com/office/drawing/2014/main" id="{5031268E-211B-6E1D-897A-F44F414528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614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1" name="Google Shape;9814;p128">
              <a:extLst>
                <a:ext uri="{FF2B5EF4-FFF2-40B4-BE49-F238E27FC236}">
                  <a16:creationId xmlns:a16="http://schemas.microsoft.com/office/drawing/2014/main" id="{28CD5FB9-EF2E-9203-DE10-6E0E49FFAD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9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2" name="Google Shape;9815;p128">
              <a:extLst>
                <a:ext uri="{FF2B5EF4-FFF2-40B4-BE49-F238E27FC236}">
                  <a16:creationId xmlns:a16="http://schemas.microsoft.com/office/drawing/2014/main" id="{A8962989-9898-6895-91E9-132C61146F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3485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3" name="Google Shape;9816;p128">
              <a:extLst>
                <a:ext uri="{FF2B5EF4-FFF2-40B4-BE49-F238E27FC236}">
                  <a16:creationId xmlns:a16="http://schemas.microsoft.com/office/drawing/2014/main" id="{01EE1FB5-0261-3FD0-1736-07FAB9359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4211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4" name="Google Shape;9831;p128">
              <a:extLst>
                <a:ext uri="{FF2B5EF4-FFF2-40B4-BE49-F238E27FC236}">
                  <a16:creationId xmlns:a16="http://schemas.microsoft.com/office/drawing/2014/main" id="{3B3D4AD6-0AA9-1614-9176-CDC8AB260F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0001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" name="Google Shape;9832;p128">
              <a:extLst>
                <a:ext uri="{FF2B5EF4-FFF2-40B4-BE49-F238E27FC236}">
                  <a16:creationId xmlns:a16="http://schemas.microsoft.com/office/drawing/2014/main" id="{D1CFF319-76EC-AA32-A2BA-D6A9FCCA80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936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6" name="Google Shape;9833;p128">
              <a:extLst>
                <a:ext uri="{FF2B5EF4-FFF2-40B4-BE49-F238E27FC236}">
                  <a16:creationId xmlns:a16="http://schemas.microsoft.com/office/drawing/2014/main" id="{CC4F37A1-A038-168E-3C0E-52BDEA44C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872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7" name="Google Shape;9834;p128">
              <a:extLst>
                <a:ext uri="{FF2B5EF4-FFF2-40B4-BE49-F238E27FC236}">
                  <a16:creationId xmlns:a16="http://schemas.microsoft.com/office/drawing/2014/main" id="{A588466B-B1C1-9F40-8CAE-3CC0DE2944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807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8" name="Google Shape;9835;p128">
              <a:extLst>
                <a:ext uri="{FF2B5EF4-FFF2-40B4-BE49-F238E27FC236}">
                  <a16:creationId xmlns:a16="http://schemas.microsoft.com/office/drawing/2014/main" id="{F11D38E2-6154-B471-C2AC-34A0E9C01B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17430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/>
            </a:p>
          </p:txBody>
        </p:sp>
        <p:sp>
          <p:nvSpPr>
            <p:cNvPr id="59" name="Google Shape;9836;p128">
              <a:extLst>
                <a:ext uri="{FF2B5EF4-FFF2-40B4-BE49-F238E27FC236}">
                  <a16:creationId xmlns:a16="http://schemas.microsoft.com/office/drawing/2014/main" id="{BAC4CD3F-B82E-9E84-90E3-E42672CA8C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6785" y="7966322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60" name="Subtitle 2">
            <a:extLst>
              <a:ext uri="{FF2B5EF4-FFF2-40B4-BE49-F238E27FC236}">
                <a16:creationId xmlns:a16="http://schemas.microsoft.com/office/drawing/2014/main" id="{EE0DED4A-E9C1-6476-ED68-E2D2078A20A3}"/>
              </a:ext>
            </a:extLst>
          </p:cNvPr>
          <p:cNvSpPr txBox="1">
            <a:spLocks/>
          </p:cNvSpPr>
          <p:nvPr/>
        </p:nvSpPr>
        <p:spPr>
          <a:xfrm>
            <a:off x="4082656" y="1442212"/>
            <a:ext cx="4223805" cy="379078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noProof="0" dirty="0">
                <a:solidFill>
                  <a:srgbClr val="002060"/>
                </a:solidFill>
                <a:latin typeface="+mj-lt"/>
              </a:rPr>
              <a:t>Why Deconvolution?</a:t>
            </a:r>
          </a:p>
        </p:txBody>
      </p:sp>
      <p:grpSp>
        <p:nvGrpSpPr>
          <p:cNvPr id="61" name="Groupe 25">
            <a:extLst>
              <a:ext uri="{FF2B5EF4-FFF2-40B4-BE49-F238E27FC236}">
                <a16:creationId xmlns:a16="http://schemas.microsoft.com/office/drawing/2014/main" id="{598872FA-65B8-A756-E496-4F1EA23CF8DD}"/>
              </a:ext>
            </a:extLst>
          </p:cNvPr>
          <p:cNvGrpSpPr/>
          <p:nvPr/>
        </p:nvGrpSpPr>
        <p:grpSpPr>
          <a:xfrm>
            <a:off x="2582813" y="3535621"/>
            <a:ext cx="705642" cy="1154162"/>
            <a:chOff x="2795883" y="4103385"/>
            <a:chExt cx="705642" cy="1154162"/>
          </a:xfrm>
        </p:grpSpPr>
        <p:sp>
          <p:nvSpPr>
            <p:cNvPr id="62" name="TextBox 36">
              <a:extLst>
                <a:ext uri="{FF2B5EF4-FFF2-40B4-BE49-F238E27FC236}">
                  <a16:creationId xmlns:a16="http://schemas.microsoft.com/office/drawing/2014/main" id="{4788F1A2-7ECE-5133-D0E3-41054AB57542}"/>
                </a:ext>
              </a:extLst>
            </p:cNvPr>
            <p:cNvSpPr txBox="1"/>
            <p:nvPr/>
          </p:nvSpPr>
          <p:spPr>
            <a:xfrm>
              <a:off x="2843171" y="4403467"/>
              <a:ext cx="611066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3000" dirty="0">
                  <a:solidFill>
                    <a:srgbClr val="ED7D31"/>
                  </a:solidFill>
                  <a:ea typeface="League Spartan" charset="0"/>
                  <a:cs typeface="Poppins" pitchFamily="2" charset="77"/>
                </a:rPr>
                <a:t>03</a:t>
              </a:r>
            </a:p>
          </p:txBody>
        </p:sp>
        <p:sp>
          <p:nvSpPr>
            <p:cNvPr id="63" name="TextBox 39">
              <a:extLst>
                <a:ext uri="{FF2B5EF4-FFF2-40B4-BE49-F238E27FC236}">
                  <a16:creationId xmlns:a16="http://schemas.microsoft.com/office/drawing/2014/main" id="{AE9687A1-A5BB-FBFD-6567-59B987DBC9B7}"/>
                </a:ext>
              </a:extLst>
            </p:cNvPr>
            <p:cNvSpPr txBox="1"/>
            <p:nvPr/>
          </p:nvSpPr>
          <p:spPr>
            <a:xfrm>
              <a:off x="2795883" y="4103385"/>
              <a:ext cx="705642" cy="11541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6900" dirty="0">
                  <a:solidFill>
                    <a:schemeClr val="accent2">
                      <a:lumMod val="60000"/>
                      <a:lumOff val="40000"/>
                      <a:alpha val="25000"/>
                    </a:schemeClr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3</a:t>
              </a:r>
            </a:p>
          </p:txBody>
        </p:sp>
      </p:grpSp>
      <p:sp>
        <p:nvSpPr>
          <p:cNvPr id="64" name="Subtitle 2">
            <a:extLst>
              <a:ext uri="{FF2B5EF4-FFF2-40B4-BE49-F238E27FC236}">
                <a16:creationId xmlns:a16="http://schemas.microsoft.com/office/drawing/2014/main" id="{1BBA0856-5C95-8B4C-77EE-723E02B74664}"/>
              </a:ext>
            </a:extLst>
          </p:cNvPr>
          <p:cNvSpPr txBox="1">
            <a:spLocks/>
          </p:cNvSpPr>
          <p:nvPr/>
        </p:nvSpPr>
        <p:spPr>
          <a:xfrm>
            <a:off x="3873716" y="3688062"/>
            <a:ext cx="4641684" cy="749372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FFC000"/>
                </a:solidFill>
                <a:latin typeface="+mj-lt"/>
              </a:rPr>
              <a:t>DeCovarT: a network-centric approach to deconvolution</a:t>
            </a:r>
            <a:endParaRPr lang="en-GB" sz="2000" noProof="0" dirty="0">
              <a:solidFill>
                <a:srgbClr val="FFC000"/>
              </a:solidFill>
              <a:latin typeface="+mj-lt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B398D54-77C5-417A-AF11-DF98473B32B4}"/>
              </a:ext>
            </a:extLst>
          </p:cNvPr>
          <p:cNvGrpSpPr/>
          <p:nvPr/>
        </p:nvGrpSpPr>
        <p:grpSpPr>
          <a:xfrm>
            <a:off x="2565180" y="4708977"/>
            <a:ext cx="740908" cy="1154162"/>
            <a:chOff x="2565180" y="4708977"/>
            <a:chExt cx="740908" cy="1154162"/>
          </a:xfrm>
        </p:grpSpPr>
        <p:sp>
          <p:nvSpPr>
            <p:cNvPr id="66" name="TextBox 36">
              <a:extLst>
                <a:ext uri="{FF2B5EF4-FFF2-40B4-BE49-F238E27FC236}">
                  <a16:creationId xmlns:a16="http://schemas.microsoft.com/office/drawing/2014/main" id="{123A939B-7AA9-71DD-5204-7F2A395A5AE0}"/>
                </a:ext>
              </a:extLst>
            </p:cNvPr>
            <p:cNvSpPr txBox="1"/>
            <p:nvPr/>
          </p:nvSpPr>
          <p:spPr>
            <a:xfrm>
              <a:off x="2677389" y="4945698"/>
              <a:ext cx="611066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3000" dirty="0">
                  <a:solidFill>
                    <a:srgbClr val="C00000"/>
                  </a:solidFill>
                  <a:ea typeface="League Spartan" charset="0"/>
                  <a:cs typeface="Poppins" pitchFamily="2" charset="77"/>
                </a:rPr>
                <a:t>04</a:t>
              </a:r>
            </a:p>
          </p:txBody>
        </p:sp>
        <p:sp>
          <p:nvSpPr>
            <p:cNvPr id="67" name="TextBox 39">
              <a:extLst>
                <a:ext uri="{FF2B5EF4-FFF2-40B4-BE49-F238E27FC236}">
                  <a16:creationId xmlns:a16="http://schemas.microsoft.com/office/drawing/2014/main" id="{48EB234F-0B05-1DAF-B1D2-8E35962EBF8A}"/>
                </a:ext>
              </a:extLst>
            </p:cNvPr>
            <p:cNvSpPr txBox="1"/>
            <p:nvPr/>
          </p:nvSpPr>
          <p:spPr>
            <a:xfrm>
              <a:off x="2565180" y="4708977"/>
              <a:ext cx="740908" cy="11541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6900" dirty="0">
                  <a:solidFill>
                    <a:srgbClr val="FF0000">
                      <a:alpha val="25000"/>
                    </a:srgbClr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4</a:t>
              </a:r>
            </a:p>
          </p:txBody>
        </p:sp>
      </p:grpSp>
      <p:sp>
        <p:nvSpPr>
          <p:cNvPr id="68" name="Subtitle 2">
            <a:extLst>
              <a:ext uri="{FF2B5EF4-FFF2-40B4-BE49-F238E27FC236}">
                <a16:creationId xmlns:a16="http://schemas.microsoft.com/office/drawing/2014/main" id="{1055392C-9725-B46D-5590-A59A0D348644}"/>
              </a:ext>
            </a:extLst>
          </p:cNvPr>
          <p:cNvSpPr txBox="1">
            <a:spLocks/>
          </p:cNvSpPr>
          <p:nvPr/>
        </p:nvSpPr>
        <p:spPr>
          <a:xfrm>
            <a:off x="3873716" y="4811469"/>
            <a:ext cx="4641684" cy="810928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C00000"/>
                </a:solidFill>
                <a:latin typeface="+mj-lt"/>
              </a:rPr>
              <a:t>Towards the Third Generation</a:t>
            </a:r>
          </a:p>
          <a:p>
            <a:r>
              <a:rPr lang="en-GB" sz="2000" noProof="0" dirty="0">
                <a:solidFill>
                  <a:srgbClr val="C00000"/>
                </a:solidFill>
                <a:latin typeface="+mj-lt"/>
              </a:rPr>
              <a:t>Of Deconvolution Algorithms</a:t>
            </a:r>
          </a:p>
        </p:txBody>
      </p:sp>
      <p:grpSp>
        <p:nvGrpSpPr>
          <p:cNvPr id="69" name="Groupe 25">
            <a:extLst>
              <a:ext uri="{FF2B5EF4-FFF2-40B4-BE49-F238E27FC236}">
                <a16:creationId xmlns:a16="http://schemas.microsoft.com/office/drawing/2014/main" id="{49D4EA6F-E15F-ADA0-30D6-EA3D2397FD00}"/>
              </a:ext>
            </a:extLst>
          </p:cNvPr>
          <p:cNvGrpSpPr/>
          <p:nvPr/>
        </p:nvGrpSpPr>
        <p:grpSpPr>
          <a:xfrm>
            <a:off x="2589225" y="2362266"/>
            <a:ext cx="692818" cy="1154162"/>
            <a:chOff x="2770443" y="3954580"/>
            <a:chExt cx="692818" cy="1154162"/>
          </a:xfrm>
        </p:grpSpPr>
        <p:sp>
          <p:nvSpPr>
            <p:cNvPr id="70" name="TextBox 36">
              <a:extLst>
                <a:ext uri="{FF2B5EF4-FFF2-40B4-BE49-F238E27FC236}">
                  <a16:creationId xmlns:a16="http://schemas.microsoft.com/office/drawing/2014/main" id="{91E0DA0C-C0D8-74DC-7073-BD4DF3D91503}"/>
                </a:ext>
              </a:extLst>
            </p:cNvPr>
            <p:cNvSpPr txBox="1"/>
            <p:nvPr/>
          </p:nvSpPr>
          <p:spPr>
            <a:xfrm>
              <a:off x="2811319" y="4254662"/>
              <a:ext cx="611066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3000" dirty="0">
                  <a:solidFill>
                    <a:srgbClr val="00B050"/>
                  </a:solidFill>
                  <a:ea typeface="League Spartan" charset="0"/>
                  <a:cs typeface="Poppins" pitchFamily="2" charset="77"/>
                </a:rPr>
                <a:t>02</a:t>
              </a:r>
            </a:p>
          </p:txBody>
        </p:sp>
        <p:sp>
          <p:nvSpPr>
            <p:cNvPr id="71" name="TextBox 39">
              <a:extLst>
                <a:ext uri="{FF2B5EF4-FFF2-40B4-BE49-F238E27FC236}">
                  <a16:creationId xmlns:a16="http://schemas.microsoft.com/office/drawing/2014/main" id="{CE3D4FAD-6B61-41B8-93EC-2E4B3A64D870}"/>
                </a:ext>
              </a:extLst>
            </p:cNvPr>
            <p:cNvSpPr txBox="1"/>
            <p:nvPr/>
          </p:nvSpPr>
          <p:spPr>
            <a:xfrm>
              <a:off x="2770443" y="3954580"/>
              <a:ext cx="692818" cy="11541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6900" dirty="0">
                  <a:solidFill>
                    <a:srgbClr val="99C22C">
                      <a:alpha val="25000"/>
                    </a:srgbClr>
                  </a:solidFill>
                  <a:latin typeface="Poppins" pitchFamily="2" charset="77"/>
                  <a:ea typeface="League Spartan" charset="0"/>
                  <a:cs typeface="Poppins" pitchFamily="2" charset="77"/>
                </a:rPr>
                <a:t>2</a:t>
              </a:r>
            </a:p>
          </p:txBody>
        </p:sp>
      </p:grpSp>
      <p:sp>
        <p:nvSpPr>
          <p:cNvPr id="72" name="Subtitle 2">
            <a:extLst>
              <a:ext uri="{FF2B5EF4-FFF2-40B4-BE49-F238E27FC236}">
                <a16:creationId xmlns:a16="http://schemas.microsoft.com/office/drawing/2014/main" id="{993D947E-24A9-BA1A-FBC7-303D74CC2D7F}"/>
              </a:ext>
            </a:extLst>
          </p:cNvPr>
          <p:cNvSpPr txBox="1">
            <a:spLocks/>
          </p:cNvSpPr>
          <p:nvPr/>
        </p:nvSpPr>
        <p:spPr>
          <a:xfrm>
            <a:off x="3873716" y="2564656"/>
            <a:ext cx="4641684" cy="749372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00B050"/>
                </a:solidFill>
                <a:latin typeface="+mj-lt"/>
              </a:rPr>
              <a:t>Integrating Regulatory Pathways to Refine Cell-Type Characterization</a:t>
            </a:r>
            <a:endParaRPr lang="en-GB" sz="2000" noProof="0" dirty="0">
              <a:solidFill>
                <a:srgbClr val="00B050"/>
              </a:solidFill>
              <a:latin typeface="+mj-lt"/>
            </a:endParaRPr>
          </a:p>
        </p:txBody>
      </p:sp>
      <p:grpSp>
        <p:nvGrpSpPr>
          <p:cNvPr id="73" name="Groupe 24">
            <a:extLst>
              <a:ext uri="{FF2B5EF4-FFF2-40B4-BE49-F238E27FC236}">
                <a16:creationId xmlns:a16="http://schemas.microsoft.com/office/drawing/2014/main" id="{87482FF5-7BCD-C593-E089-74337EF4D8D1}"/>
              </a:ext>
            </a:extLst>
          </p:cNvPr>
          <p:cNvGrpSpPr/>
          <p:nvPr/>
        </p:nvGrpSpPr>
        <p:grpSpPr>
          <a:xfrm>
            <a:off x="2598042" y="1188911"/>
            <a:ext cx="675185" cy="1154162"/>
            <a:chOff x="2947013" y="961883"/>
            <a:chExt cx="675185" cy="1154162"/>
          </a:xfrm>
        </p:grpSpPr>
        <p:sp>
          <p:nvSpPr>
            <p:cNvPr id="74" name="TextBox 10">
              <a:extLst>
                <a:ext uri="{FF2B5EF4-FFF2-40B4-BE49-F238E27FC236}">
                  <a16:creationId xmlns:a16="http://schemas.microsoft.com/office/drawing/2014/main" id="{C8E60AD0-4769-BA76-0312-7FC4B562EF09}"/>
                </a:ext>
              </a:extLst>
            </p:cNvPr>
            <p:cNvSpPr txBox="1"/>
            <p:nvPr/>
          </p:nvSpPr>
          <p:spPr>
            <a:xfrm>
              <a:off x="2947013" y="961883"/>
              <a:ext cx="675185" cy="115416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6900" dirty="0">
                  <a:solidFill>
                    <a:schemeClr val="accent1">
                      <a:alpha val="25000"/>
                    </a:schemeClr>
                  </a:solidFill>
                  <a:ea typeface="League Spartan" charset="0"/>
                  <a:cs typeface="Poppins" pitchFamily="2" charset="77"/>
                </a:rPr>
                <a:t>1</a:t>
              </a:r>
            </a:p>
          </p:txBody>
        </p:sp>
        <p:sp>
          <p:nvSpPr>
            <p:cNvPr id="75" name="TextBox 13">
              <a:extLst>
                <a:ext uri="{FF2B5EF4-FFF2-40B4-BE49-F238E27FC236}">
                  <a16:creationId xmlns:a16="http://schemas.microsoft.com/office/drawing/2014/main" id="{99F8F55F-CDEE-5C3F-5EF2-95EA44ADF5C8}"/>
                </a:ext>
              </a:extLst>
            </p:cNvPr>
            <p:cNvSpPr txBox="1"/>
            <p:nvPr/>
          </p:nvSpPr>
          <p:spPr>
            <a:xfrm>
              <a:off x="3011131" y="1261965"/>
              <a:ext cx="611066" cy="553998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en-US" sz="3000" dirty="0">
                  <a:solidFill>
                    <a:schemeClr val="accent1"/>
                  </a:solidFill>
                  <a:ea typeface="League Spartan" charset="0"/>
                  <a:cs typeface="Poppins" pitchFamily="2" charset="77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32797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01071A-DAB0-5586-22EB-D7743E5C8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0" y="156326"/>
            <a:ext cx="10333040" cy="778666"/>
          </a:xfrm>
        </p:spPr>
        <p:txBody>
          <a:bodyPr/>
          <a:lstStyle/>
          <a:p>
            <a:r>
              <a:rPr lang="en-GB" dirty="0"/>
              <a:t>Upgraded Levenberg Marquardt algorithm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58BCAD-D864-7F14-85E3-A5776A2086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0509" y="786946"/>
            <a:ext cx="10333040" cy="5134883"/>
          </a:xfrm>
        </p:spPr>
        <p:txBody>
          <a:bodyPr/>
          <a:lstStyle/>
          <a:p>
            <a:r>
              <a:rPr lang="en-US" sz="1600" dirty="0"/>
              <a:t>If all the eigenvalues of the Hessian at a given point are negative, the matrix is </a:t>
            </a:r>
            <a:r>
              <a:rPr lang="en-US" sz="1600" b="1" i="1" dirty="0"/>
              <a:t>negative-definite</a:t>
            </a:r>
            <a:r>
              <a:rPr lang="en-US" sz="1600" dirty="0"/>
              <a:t>. </a:t>
            </a:r>
          </a:p>
          <a:p>
            <a:endParaRPr lang="en-US" sz="1600" dirty="0"/>
          </a:p>
          <a:p>
            <a:r>
              <a:rPr lang="en-US" sz="1600" dirty="0"/>
              <a:t>strictly “concave” function -&gt; guarantees uniqueness of a global maximum.</a:t>
            </a:r>
          </a:p>
          <a:p>
            <a:endParaRPr lang="en-US" sz="1600" dirty="0"/>
          </a:p>
          <a:p>
            <a:r>
              <a:rPr lang="en-US" sz="1600" dirty="0"/>
              <a:t>Improved LMA keeps the middle ground between the steepest descent method and the Newton method:</a:t>
            </a:r>
          </a:p>
          <a:p>
            <a:pPr marL="0" indent="0">
              <a:buNone/>
            </a:pPr>
            <a:r>
              <a:rPr lang="en-US" sz="1400" dirty="0"/>
              <a:t>o	Better delineate saddle points from true extremums</a:t>
            </a:r>
          </a:p>
          <a:p>
            <a:pPr marL="0" indent="0">
              <a:buNone/>
            </a:pPr>
            <a:r>
              <a:rPr lang="en-US" sz="1600" dirty="0"/>
              <a:t>o	Hyper-parameters controlling the inflation of the reparametrized Hessian matrix are automatically updated to ensure that:</a:t>
            </a:r>
          </a:p>
          <a:p>
            <a:pPr marL="180000" lvl="1" indent="0">
              <a:buNone/>
            </a:pPr>
            <a:r>
              <a:rPr lang="en-US" sz="1400" dirty="0"/>
              <a:t> (</a:t>
            </a:r>
            <a:r>
              <a:rPr lang="en-US" sz="1400" dirty="0" err="1"/>
              <a:t>i</a:t>
            </a:r>
            <a:r>
              <a:rPr lang="en-US" sz="1400" dirty="0"/>
              <a:t>) the Hessian is negative-definite at each iteration</a:t>
            </a:r>
          </a:p>
          <a:p>
            <a:pPr marL="180000" lvl="1" indent="0">
              <a:buNone/>
            </a:pPr>
            <a:r>
              <a:rPr lang="en-US" sz="1400" dirty="0"/>
              <a:t>(ii) the reparametrized Hessian converges to the true Hessian close to the extremum -&gt; If reduction is too fast, a smaller value can be used, bringing the algorithm closer to steepest descent. On the other hand, slow convergence can be boosted by giving more weight to the Hessian denominator.</a:t>
            </a:r>
          </a:p>
          <a:p>
            <a:pPr marL="180000" lvl="1" indent="0">
              <a:buNone/>
            </a:pPr>
            <a:r>
              <a:rPr lang="en-US" sz="1400" dirty="0"/>
              <a:t>(iii) </a:t>
            </a:r>
            <a:r>
              <a:rPr lang="en-US" sz="1600" dirty="0"/>
              <a:t>Relative distance to minimum/maximum (RDM) is a more stringent convergence criteria, interpretable as the ratio between numerical and statistical approximation.</a:t>
            </a:r>
          </a:p>
          <a:p>
            <a:endParaRPr lang="en-GB" sz="1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D64FA6F-A8C2-D942-ECB5-FB85847C9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186" y="4737534"/>
            <a:ext cx="3444538" cy="6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08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01071A-DAB0-5586-22EB-D7743E5C8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0" y="156326"/>
            <a:ext cx="10333040" cy="778666"/>
          </a:xfrm>
        </p:spPr>
        <p:txBody>
          <a:bodyPr/>
          <a:lstStyle/>
          <a:p>
            <a:r>
              <a:rPr lang="en-GB" dirty="0"/>
              <a:t>Upgraded Levenberg Marquardt algorithm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916B4A4-E1F9-672B-CA5F-33676D4EA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30" y="545659"/>
            <a:ext cx="9612086" cy="173017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8E23A1C-85DE-93CF-1D08-433210C2EFBE}"/>
              </a:ext>
            </a:extLst>
          </p:cNvPr>
          <p:cNvSpPr txBox="1"/>
          <p:nvPr/>
        </p:nvSpPr>
        <p:spPr>
          <a:xfrm>
            <a:off x="235035" y="2151890"/>
            <a:ext cx="1146537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How to fix good thresholds? (at least for parameters stability which depend on the order of magnitude).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 First two stopping rules are not linked to the properties of the surface to maximize -&gt; slower iterations may just illustrate that the algorithm got stuck and be unable to find a good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Third Criteria is asymptotically invariant near the maximum to any one-to-one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Resources: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  <a:hlinkClick r:id="rId3"/>
              </a:rPr>
              <a:t>https://arxiv.org/abs/math/0610402</a:t>
            </a:r>
            <a:endParaRPr lang="en-US" dirty="0"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>
                <a:latin typeface="Century Gothic" panose="020B0502020202020204" pitchFamily="34" charset="0"/>
                <a:hlinkClick r:id="rId4"/>
              </a:rPr>
              <a:t>https://www.sciencedirect.com/science/article/abs/pii/S0169260713001363</a:t>
            </a:r>
            <a:endParaRPr lang="en-US" dirty="0"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https://en.wikipedia.org/wiki/Chi-squared_distribution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entury Gothic" panose="020B05020202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0896F51-E981-FC0B-F42E-78C16949B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393" y="5444265"/>
            <a:ext cx="5486875" cy="12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007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3F84351-C289-70F9-63FF-57F25CABB2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Deconvolution</a:t>
            </a: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890D0-58DA-4F53-B9C8-1F7EB626E16D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Century Gothic" pitchFamily="3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338740-2371-5006-F351-F34C7B8D8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41" y="215946"/>
            <a:ext cx="10333040" cy="778666"/>
          </a:xfrm>
        </p:spPr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Additional simulation results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42A6420-7657-1013-0649-29164AF6B234}"/>
              </a:ext>
            </a:extLst>
          </p:cNvPr>
          <p:cNvSpPr txBox="1"/>
          <p:nvPr/>
        </p:nvSpPr>
        <p:spPr>
          <a:xfrm>
            <a:off x="3085116" y="5378368"/>
            <a:ext cx="6308520" cy="4175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740" tIns="54370" rIns="108740" bIns="54370" anchor="t" anchorCtr="0" compatLnSpc="1">
            <a:spAutoFit/>
          </a:bodyPr>
          <a:lstStyle/>
          <a:p>
            <a:pPr marL="609584" marR="0" lvl="1" indent="0" algn="ctr" defTabSz="1219169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/>
                <a:ea typeface="Open Sans Light" pitchFamily="34"/>
                <a:cs typeface="Open Sans Light" pitchFamily="34"/>
              </a:rPr>
              <a:t>Existing standard deconvolution algorithms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entury Gothic"/>
              <a:cs typeface="Open San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0A4CDFA-E615-55E8-DEB4-946D210E0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979" y="966966"/>
            <a:ext cx="6950042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970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3F84351-C289-70F9-63FF-57F25CABB2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Deconvolution</a:t>
            </a: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890D0-58DA-4F53-B9C8-1F7EB626E16D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Century Gothic" pitchFamily="3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338740-2371-5006-F351-F34C7B8D8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41" y="215946"/>
            <a:ext cx="10333040" cy="778666"/>
          </a:xfrm>
        </p:spPr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Additional simulation results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42A6420-7657-1013-0649-29164AF6B234}"/>
              </a:ext>
            </a:extLst>
          </p:cNvPr>
          <p:cNvSpPr txBox="1"/>
          <p:nvPr/>
        </p:nvSpPr>
        <p:spPr>
          <a:xfrm>
            <a:off x="3037491" y="5654593"/>
            <a:ext cx="6308520" cy="4175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740" tIns="54370" rIns="108740" bIns="54370" anchor="t" anchorCtr="0" compatLnSpc="1">
            <a:spAutoFit/>
          </a:bodyPr>
          <a:lstStyle/>
          <a:p>
            <a:pPr marL="609584" marR="0" lvl="1" indent="0" algn="ctr" defTabSz="1219169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dirty="0">
                <a:solidFill>
                  <a:srgbClr val="000000"/>
                </a:solidFill>
                <a:latin typeface="Century Gothic"/>
                <a:ea typeface="Open Sans Light" pitchFamily="34"/>
                <a:cs typeface="Open Sans Light" pitchFamily="34"/>
              </a:rPr>
              <a:t>Same variants of the </a:t>
            </a:r>
            <a:r>
              <a:rPr lang="en-GB" sz="2000" dirty="0" err="1">
                <a:solidFill>
                  <a:srgbClr val="000000"/>
                </a:solidFill>
                <a:latin typeface="Century Gothic"/>
                <a:ea typeface="Open Sans Light" pitchFamily="34"/>
                <a:cs typeface="Open Sans Light" pitchFamily="34"/>
              </a:rPr>
              <a:t>DeCovarT</a:t>
            </a:r>
            <a:r>
              <a:rPr lang="en-GB" sz="2000" dirty="0">
                <a:solidFill>
                  <a:srgbClr val="000000"/>
                </a:solidFill>
                <a:latin typeface="Century Gothic"/>
                <a:ea typeface="Open Sans Light" pitchFamily="34"/>
                <a:cs typeface="Open Sans Light" pitchFamily="34"/>
              </a:rPr>
              <a:t> framework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entury Gothic"/>
              <a:cs typeface="Open San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B76F74E-5709-60A1-6FAE-D895DFF2A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375" y="776217"/>
            <a:ext cx="6805250" cy="44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257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3F84351-C289-70F9-63FF-57F25CABB2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Deconvolution</a:t>
            </a:r>
            <a:r>
              <a:rPr kumimoji="0" lang="fr-FR" sz="1300" b="1" i="0" u="none" strike="noStrike" kern="1200" cap="none" spc="0" normalizeH="0" baseline="0" noProof="0" dirty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</a:t>
            </a:r>
            <a:endParaRPr kumimoji="0" lang="fr-FR" sz="13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7890D0-58DA-4F53-B9C8-1F7EB626E16D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242269"/>
                </a:solidFill>
                <a:effectLst/>
                <a:uLnTx/>
                <a:uFillTx/>
                <a:latin typeface="Century Gothic" pitchFamily="3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242269"/>
              </a:solidFill>
              <a:effectLst/>
              <a:uLnTx/>
              <a:uFillTx/>
              <a:latin typeface="Century Gothic" pitchFamily="3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338740-2371-5006-F351-F34C7B8D8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41" y="215946"/>
            <a:ext cx="10333040" cy="778666"/>
          </a:xfrm>
        </p:spPr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Additional simulation results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42A6420-7657-1013-0649-29164AF6B234}"/>
              </a:ext>
            </a:extLst>
          </p:cNvPr>
          <p:cNvSpPr txBox="1"/>
          <p:nvPr/>
        </p:nvSpPr>
        <p:spPr>
          <a:xfrm>
            <a:off x="3085116" y="5378368"/>
            <a:ext cx="6308520" cy="7253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8740" tIns="54370" rIns="108740" bIns="54370" anchor="t" anchorCtr="0" compatLnSpc="1">
            <a:spAutoFit/>
          </a:bodyPr>
          <a:lstStyle/>
          <a:p>
            <a:pPr marL="609584" marR="0" lvl="1" indent="0" algn="ctr" defTabSz="1219169" rtl="0" fontAlgn="auto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/>
                <a:ea typeface="Open Sans Light" pitchFamily="34"/>
                <a:cs typeface="Open Sans Light" pitchFamily="34"/>
              </a:rPr>
              <a:t>Description of the hyper-parameters used in some of the optimisation functions </a:t>
            </a:r>
            <a:endParaRPr lang="en-GB" sz="2000" b="0" i="0" u="none" strike="noStrike" kern="1200" cap="none" spc="0" baseline="0" dirty="0">
              <a:solidFill>
                <a:srgbClr val="000000"/>
              </a:solidFill>
              <a:uFillTx/>
              <a:latin typeface="Century Gothic"/>
              <a:cs typeface="Open San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D7066B6-DE59-101A-BBD8-AF34350D6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57"/>
          <a:stretch/>
        </p:blipFill>
        <p:spPr>
          <a:xfrm>
            <a:off x="6684587" y="110046"/>
            <a:ext cx="5418097" cy="2956816"/>
          </a:xfrm>
          <a:prstGeom prst="rect">
            <a:avLst/>
          </a:prstGeom>
        </p:spPr>
      </p:pic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5FA2EE3F-C4BA-591A-44C3-4AAA54E1641D}"/>
              </a:ext>
            </a:extLst>
          </p:cNvPr>
          <p:cNvSpPr/>
          <p:nvPr/>
        </p:nvSpPr>
        <p:spPr>
          <a:xfrm>
            <a:off x="6239377" y="1435632"/>
            <a:ext cx="5743074" cy="2055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2C82A3F-D349-5D55-6EE3-0FCD98007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49" b="65812"/>
          <a:stretch/>
        </p:blipFill>
        <p:spPr>
          <a:xfrm>
            <a:off x="25421" y="752056"/>
            <a:ext cx="6119390" cy="176374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B701EB6-9112-3FFC-A547-769CDE891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448" b="32362"/>
          <a:stretch/>
        </p:blipFill>
        <p:spPr>
          <a:xfrm>
            <a:off x="-23390" y="3147854"/>
            <a:ext cx="6119390" cy="183366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CDD2664-FC14-C0DA-71BE-46D18E5E3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962"/>
          <a:stretch/>
        </p:blipFill>
        <p:spPr>
          <a:xfrm>
            <a:off x="6051219" y="3182816"/>
            <a:ext cx="6119390" cy="176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86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947890D0-58DA-4F53-B9C8-1F7EB626E16D}" type="slidenum">
              <a:rPr lang="fr-FR" noProof="0" smtClean="0"/>
              <a:pPr lvl="0"/>
              <a:t>8</a:t>
            </a:fld>
            <a:endParaRPr lang="fr-FR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7FDF17B-4ADB-C3CB-216C-3DC90EC63E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972800" cy="7803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000" dirty="0">
                <a:latin typeface="Century Gothic" panose="020B0502020202020204" pitchFamily="34" charset="0"/>
              </a:rPr>
              <a:t>Technical approaches to overcome bulk limitations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D8B60-185C-DF77-26B2-3C1F54E3E954}"/>
              </a:ext>
            </a:extLst>
          </p:cNvPr>
          <p:cNvSpPr txBox="1"/>
          <p:nvPr/>
        </p:nvSpPr>
        <p:spPr>
          <a:xfrm>
            <a:off x="43406" y="5516044"/>
            <a:ext cx="3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https://tumorgenetics.blog/2022/01/10/the-development-of-spatial-transcriptomics/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F8F9288-84BB-1111-165D-90B2B3B52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6" r="42857"/>
          <a:stretch/>
        </p:blipFill>
        <p:spPr>
          <a:xfrm>
            <a:off x="4876800" y="-781796"/>
            <a:ext cx="1698173" cy="31242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D33DB64-F944-BAF7-7DA2-13185C62E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2" t="43498" r="14161" b="34936"/>
          <a:stretch/>
        </p:blipFill>
        <p:spPr>
          <a:xfrm>
            <a:off x="623887" y="2213812"/>
            <a:ext cx="2362165" cy="102279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BE16426-1B11-D38B-3B38-76EDBB103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8" t="65213" r="18062"/>
          <a:stretch/>
        </p:blipFill>
        <p:spPr>
          <a:xfrm>
            <a:off x="5417576" y="3158226"/>
            <a:ext cx="1890706" cy="175745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FA96D73-7E50-49AA-43E2-C17332D90F24}"/>
              </a:ext>
            </a:extLst>
          </p:cNvPr>
          <p:cNvSpPr txBox="1"/>
          <p:nvPr/>
        </p:nvSpPr>
        <p:spPr>
          <a:xfrm>
            <a:off x="4542178" y="1665514"/>
            <a:ext cx="234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Complex tissue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92C005-BE80-5D43-55F7-C97FFA63F8DC}"/>
              </a:ext>
            </a:extLst>
          </p:cNvPr>
          <p:cNvSpPr txBox="1"/>
          <p:nvPr/>
        </p:nvSpPr>
        <p:spPr>
          <a:xfrm>
            <a:off x="-151310" y="3351117"/>
            <a:ext cx="340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FACS + bulk omics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A3736B-1897-B385-CE93-667210598923}"/>
              </a:ext>
            </a:extLst>
          </p:cNvPr>
          <p:cNvSpPr txBox="1"/>
          <p:nvPr/>
        </p:nvSpPr>
        <p:spPr>
          <a:xfrm>
            <a:off x="4532943" y="4802672"/>
            <a:ext cx="340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Single Cell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B396A8-3F3C-0081-8735-531548F8B201}"/>
              </a:ext>
            </a:extLst>
          </p:cNvPr>
          <p:cNvSpPr txBox="1"/>
          <p:nvPr/>
        </p:nvSpPr>
        <p:spPr>
          <a:xfrm>
            <a:off x="9145116" y="5746877"/>
            <a:ext cx="340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Spatial transcriptomics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4AD8671-0460-BE26-B318-51087069F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63" r="72143" b="12974"/>
          <a:stretch/>
        </p:blipFill>
        <p:spPr>
          <a:xfrm>
            <a:off x="10123713" y="3954060"/>
            <a:ext cx="1698173" cy="1860884"/>
          </a:xfrm>
          <a:prstGeom prst="rect">
            <a:avLst/>
          </a:prstGeom>
        </p:spPr>
      </p:pic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F99686CB-65FD-B5F7-2825-A69F2BE40576}"/>
              </a:ext>
            </a:extLst>
          </p:cNvPr>
          <p:cNvCxnSpPr>
            <a:cxnSpLocks/>
            <a:stCxn id="32" idx="1"/>
            <a:endCxn id="37" idx="0"/>
          </p:cNvCxnSpPr>
          <p:nvPr/>
        </p:nvCxnSpPr>
        <p:spPr>
          <a:xfrm rot="10800000" flipV="1">
            <a:off x="1804970" y="780304"/>
            <a:ext cx="3071830" cy="1433508"/>
          </a:xfrm>
          <a:prstGeom prst="curved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A728172B-3A20-0330-88DA-9E057FFB4DFB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2986052" y="2725209"/>
            <a:ext cx="2431524" cy="1311746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C56B8AC5-00FE-75BD-8865-91142047415D}"/>
              </a:ext>
            </a:extLst>
          </p:cNvPr>
          <p:cNvCxnSpPr>
            <a:cxnSpLocks/>
            <a:stCxn id="38" idx="3"/>
            <a:endCxn id="43" idx="1"/>
          </p:cNvCxnSpPr>
          <p:nvPr/>
        </p:nvCxnSpPr>
        <p:spPr>
          <a:xfrm>
            <a:off x="7308282" y="4036955"/>
            <a:ext cx="2815431" cy="847547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090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397672-DCBD-D9AC-1E39-38F3E6EF3E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623885" y="6292013"/>
            <a:ext cx="411955" cy="365129"/>
          </a:xfrm>
        </p:spPr>
        <p:txBody>
          <a:bodyPr/>
          <a:lstStyle/>
          <a:p>
            <a:pPr lvl="0"/>
            <a:fld id="{947890D0-58DA-4F53-B9C8-1F7EB626E16D}" type="slidenum">
              <a:rPr lang="fr-FR" noProof="0" smtClean="0"/>
              <a:pPr lvl="0"/>
              <a:t>9</a:t>
            </a:fld>
            <a:endParaRPr lang="fr-FR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7FDF17B-4ADB-C3CB-216C-3DC90EC63E4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972800" cy="7803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2600" b="1" i="0" u="none" strike="noStrike" kern="1200" cap="none" spc="0" baseline="0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r>
              <a:rPr lang="en-GB" sz="2000" dirty="0">
                <a:latin typeface="Century Gothic" panose="020B0502020202020204" pitchFamily="34" charset="0"/>
              </a:rPr>
              <a:t>Key Strategies to Overcome the Averaging Limitation in Bulk Measurements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D8B60-185C-DF77-26B2-3C1F54E3E954}"/>
              </a:ext>
            </a:extLst>
          </p:cNvPr>
          <p:cNvSpPr txBox="1"/>
          <p:nvPr/>
        </p:nvSpPr>
        <p:spPr>
          <a:xfrm>
            <a:off x="43406" y="5516044"/>
            <a:ext cx="3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https://tumorgenetics.blog/2022/01/10/the-development-of-spatial-transcriptomics/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F8F9288-84BB-1111-165D-90B2B3B52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6" r="42857"/>
          <a:stretch/>
        </p:blipFill>
        <p:spPr>
          <a:xfrm>
            <a:off x="4876800" y="-781796"/>
            <a:ext cx="1698173" cy="31242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D33DB64-F944-BAF7-7DA2-13185C62E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2" t="43498" r="14161" b="34936"/>
          <a:stretch/>
        </p:blipFill>
        <p:spPr>
          <a:xfrm>
            <a:off x="623887" y="2213812"/>
            <a:ext cx="2362165" cy="102279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BE16426-1B11-D38B-3B38-76EDBB103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8" t="65213" r="18062"/>
          <a:stretch/>
        </p:blipFill>
        <p:spPr>
          <a:xfrm>
            <a:off x="5417576" y="3158226"/>
            <a:ext cx="1890706" cy="175745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FA96D73-7E50-49AA-43E2-C17332D90F24}"/>
              </a:ext>
            </a:extLst>
          </p:cNvPr>
          <p:cNvSpPr txBox="1"/>
          <p:nvPr/>
        </p:nvSpPr>
        <p:spPr>
          <a:xfrm>
            <a:off x="4542178" y="1665514"/>
            <a:ext cx="234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Complex tissue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92C005-BE80-5D43-55F7-C97FFA63F8DC}"/>
              </a:ext>
            </a:extLst>
          </p:cNvPr>
          <p:cNvSpPr txBox="1"/>
          <p:nvPr/>
        </p:nvSpPr>
        <p:spPr>
          <a:xfrm>
            <a:off x="-151310" y="3351117"/>
            <a:ext cx="340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FACS + bulk omics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A3736B-1897-B385-CE93-667210598923}"/>
              </a:ext>
            </a:extLst>
          </p:cNvPr>
          <p:cNvSpPr txBox="1"/>
          <p:nvPr/>
        </p:nvSpPr>
        <p:spPr>
          <a:xfrm>
            <a:off x="4532943" y="4802672"/>
            <a:ext cx="340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Single Cell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B396A8-3F3C-0081-8735-531548F8B201}"/>
              </a:ext>
            </a:extLst>
          </p:cNvPr>
          <p:cNvSpPr txBox="1"/>
          <p:nvPr/>
        </p:nvSpPr>
        <p:spPr>
          <a:xfrm>
            <a:off x="9145116" y="5746877"/>
            <a:ext cx="340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Spatial transcriptomics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4AD8671-0460-BE26-B318-51087069F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63" r="72143" b="12974"/>
          <a:stretch/>
        </p:blipFill>
        <p:spPr>
          <a:xfrm>
            <a:off x="10123713" y="3954060"/>
            <a:ext cx="1698173" cy="1860884"/>
          </a:xfrm>
          <a:prstGeom prst="rect">
            <a:avLst/>
          </a:prstGeom>
        </p:spPr>
      </p:pic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F99686CB-65FD-B5F7-2825-A69F2BE40576}"/>
              </a:ext>
            </a:extLst>
          </p:cNvPr>
          <p:cNvCxnSpPr>
            <a:cxnSpLocks/>
            <a:stCxn id="32" idx="1"/>
            <a:endCxn id="37" idx="0"/>
          </p:cNvCxnSpPr>
          <p:nvPr/>
        </p:nvCxnSpPr>
        <p:spPr>
          <a:xfrm rot="10800000" flipV="1">
            <a:off x="1804970" y="780304"/>
            <a:ext cx="3071830" cy="1433508"/>
          </a:xfrm>
          <a:prstGeom prst="curved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A728172B-3A20-0330-88DA-9E057FFB4DFB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2986052" y="2725209"/>
            <a:ext cx="2431524" cy="1311746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C56B8AC5-00FE-75BD-8865-91142047415D}"/>
              </a:ext>
            </a:extLst>
          </p:cNvPr>
          <p:cNvCxnSpPr>
            <a:cxnSpLocks/>
            <a:stCxn id="38" idx="3"/>
            <a:endCxn id="43" idx="1"/>
          </p:cNvCxnSpPr>
          <p:nvPr/>
        </p:nvCxnSpPr>
        <p:spPr>
          <a:xfrm>
            <a:off x="7308282" y="4036955"/>
            <a:ext cx="2815431" cy="847547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ross 1">
            <a:extLst>
              <a:ext uri="{FF2B5EF4-FFF2-40B4-BE49-F238E27FC236}">
                <a16:creationId xmlns:a16="http://schemas.microsoft.com/office/drawing/2014/main" id="{C2A1CD2F-0532-B754-6AB8-2BD373620898}"/>
              </a:ext>
            </a:extLst>
          </p:cNvPr>
          <p:cNvSpPr/>
          <p:nvPr/>
        </p:nvSpPr>
        <p:spPr>
          <a:xfrm rot="2700000">
            <a:off x="3604553" y="2683322"/>
            <a:ext cx="949808" cy="949808"/>
          </a:xfrm>
          <a:prstGeom prst="plus">
            <a:avLst>
              <a:gd name="adj" fmla="val 4052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172F7954-7214-6D6B-1E8F-666DFBE0F0FE}"/>
              </a:ext>
            </a:extLst>
          </p:cNvPr>
          <p:cNvSpPr/>
          <p:nvPr/>
        </p:nvSpPr>
        <p:spPr>
          <a:xfrm rot="2700000">
            <a:off x="8252983" y="3985823"/>
            <a:ext cx="949808" cy="949808"/>
          </a:xfrm>
          <a:prstGeom prst="plus">
            <a:avLst>
              <a:gd name="adj" fmla="val 4052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47A4C-FF74-DCE3-664B-5CAD013D9F88}"/>
              </a:ext>
            </a:extLst>
          </p:cNvPr>
          <p:cNvSpPr txBox="1"/>
          <p:nvPr/>
        </p:nvSpPr>
        <p:spPr>
          <a:xfrm>
            <a:off x="6387033" y="2498831"/>
            <a:ext cx="61951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noProof="0" dirty="0">
                <a:latin typeface="+mn-lt"/>
              </a:rPr>
              <a:t>Dilemma between </a:t>
            </a:r>
            <a:r>
              <a:rPr lang="en-GB" sz="1800" noProof="0" dirty="0">
                <a:solidFill>
                  <a:srgbClr val="00B050"/>
                </a:solidFill>
                <a:latin typeface="+mn-lt"/>
              </a:rPr>
              <a:t>physical identification of cell populations (FACS, IHC, </a:t>
            </a:r>
            <a:r>
              <a:rPr lang="en-GB" sz="1800" noProof="0" dirty="0" err="1">
                <a:solidFill>
                  <a:srgbClr val="00B050"/>
                </a:solidFill>
                <a:latin typeface="+mn-lt"/>
              </a:rPr>
              <a:t>scRNA-Seq</a:t>
            </a:r>
            <a:r>
              <a:rPr lang="en-GB" sz="1800" noProof="0" dirty="0">
                <a:solidFill>
                  <a:srgbClr val="00B050"/>
                </a:solidFill>
                <a:latin typeface="+mn-lt"/>
              </a:rPr>
              <a:t>)</a:t>
            </a:r>
            <a:r>
              <a:rPr lang="en-GB" sz="1800" noProof="0" dirty="0">
                <a:latin typeface="+mn-lt"/>
              </a:rPr>
              <a:t> or </a:t>
            </a:r>
            <a:r>
              <a:rPr lang="en-GB" sz="1800" noProof="0" dirty="0">
                <a:solidFill>
                  <a:srgbClr val="FF0000"/>
                </a:solidFill>
                <a:latin typeface="+mn-lt"/>
              </a:rPr>
              <a:t>whole transcriptomic(</a:t>
            </a:r>
            <a:r>
              <a:rPr lang="en-GB" sz="1800" noProof="0" dirty="0" err="1">
                <a:solidFill>
                  <a:srgbClr val="FF0000"/>
                </a:solidFill>
                <a:latin typeface="+mn-lt"/>
              </a:rPr>
              <a:t>RNASeq</a:t>
            </a:r>
            <a:r>
              <a:rPr lang="en-GB" sz="1800" noProof="0" dirty="0">
                <a:solidFill>
                  <a:srgbClr val="FF0000"/>
                </a:solidFill>
                <a:latin typeface="+mn-lt"/>
              </a:rPr>
              <a:t>, microarray)</a:t>
            </a:r>
            <a:r>
              <a:rPr lang="en-GB" sz="1800" noProof="0" dirty="0">
                <a:latin typeface="+mn-lt"/>
              </a:rPr>
              <a:t>.</a:t>
            </a:r>
          </a:p>
        </p:txBody>
      </p:sp>
      <p:grpSp>
        <p:nvGrpSpPr>
          <p:cNvPr id="6" name="Groupe 14">
            <a:extLst>
              <a:ext uri="{FF2B5EF4-FFF2-40B4-BE49-F238E27FC236}">
                <a16:creationId xmlns:a16="http://schemas.microsoft.com/office/drawing/2014/main" id="{AA28C42A-9E97-7556-3DC5-D8FAF06F4404}"/>
              </a:ext>
            </a:extLst>
          </p:cNvPr>
          <p:cNvGrpSpPr/>
          <p:nvPr/>
        </p:nvGrpSpPr>
        <p:grpSpPr>
          <a:xfrm>
            <a:off x="7709945" y="530492"/>
            <a:ext cx="3379116" cy="1933133"/>
            <a:chOff x="2334196" y="310080"/>
            <a:chExt cx="6756372" cy="3884256"/>
          </a:xfrm>
        </p:grpSpPr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D940CF1F-DDF8-1509-2583-E9F03F23F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373" b="33059"/>
            <a:stretch/>
          </p:blipFill>
          <p:spPr>
            <a:xfrm>
              <a:off x="2334196" y="310080"/>
              <a:ext cx="6756372" cy="307255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4B5AAA-4EF2-B933-3A72-5BFA3A433D5F}"/>
                </a:ext>
              </a:extLst>
            </p:cNvPr>
            <p:cNvSpPr/>
            <p:nvPr/>
          </p:nvSpPr>
          <p:spPr>
            <a:xfrm>
              <a:off x="6878939" y="727011"/>
              <a:ext cx="2211629" cy="346732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DB4A90-EF8F-D71B-6289-14FC435201F9}"/>
                </a:ext>
              </a:extLst>
            </p:cNvPr>
            <p:cNvSpPr/>
            <p:nvPr/>
          </p:nvSpPr>
          <p:spPr>
            <a:xfrm>
              <a:off x="2421387" y="705907"/>
              <a:ext cx="2211629" cy="3467325"/>
            </a:xfrm>
            <a:prstGeom prst="rect">
              <a:avLst/>
            </a:prstGeom>
            <a:noFill/>
            <a:ln w="571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84857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1026,622"/>
  <p:tag name="LATEXADDIN" val="\documentclass{article}&#10;\usepackage{amsmath}&#10;\usepackage{amsfonts}&#10;\usepackage{xcolor}&#10;\pagestyle{empty}&#10;\begin{document}&#10;\newcommand{\indep}{\perp \!\!\! \perp}&#10;&#10;$$&#10;\textcolor{teal}{&#10;\begin{pmatrix}&#10;y_{1, 1} &amp; \ldots &amp; y_{1, N}\\&#10;\vdots &amp; \ddots &amp; \vdots \\&#10;y_{G,1} &amp; \ldots &amp; y_{G, N}&#10;\end{pmatrix}}&#10;$$&#10;&#10;\end{document}"/>
  <p:tag name="IGUANATEXSIZE" val="25"/>
  <p:tag name="IGUANATEXCURSOR" val="181"/>
  <p:tag name="TRANSPARENCY" val="Vrai"/>
  <p:tag name="LATEXENGINEID" val="0"/>
  <p:tag name="TEMPFOLDER" val="C:\Users\basti\OneDrive\Documents\temp\"/>
  <p:tag name="LATEXFORMHEIGHT" val="312"/>
  <p:tag name="LATEXFORMWIDTH" val="384"/>
  <p:tag name="LATEXFORMWRAP" val="Vrai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1022,122"/>
  <p:tag name="LATEXADDIN" val="\documentclass{article}&#10;\usepackage{amsmath}&#10;\usepackage{xcolor}&#10;\usepackage{amsfonts}&#10;\pagestyle{empty}&#10;\begin{document}&#10;\newcommand{\indep}{\perp \!\!\! \perp}&#10;&#10;$$&#10;\textcolor{blue}{&#10;\begin{pmatrix}&#10;x_{1, 1} &amp; \ldots &amp; x_{1, J}\\&#10;\vdots &amp; \ddots &amp; \vdots \\&#10;x_{G,1} &amp; \ldots &amp; x_{G, J}&#10;\end{pmatrix}}&#10;$$&#10;&#10;\end{document}"/>
  <p:tag name="IGUANATEXSIZE" val="25"/>
  <p:tag name="IGUANATEXCURSOR" val="171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703,412"/>
  <p:tag name="LATEXADDIN" val="\documentclass{article}&#10;\usepackage{amsmath}&#10;\usepackage{amsfonts}&#10;\usepackage{xcolor}&#10;\pagestyle{empty}&#10;\begin{document}&#10;\newcommand{\indep}{\perp \!\!\! \perp}&#10;&#10;$$&#10;l \in \{1, \ldots, 8\}&#10;$$&#10;&#10;\end{document}"/>
  <p:tag name="IGUANATEXSIZE" val="16"/>
  <p:tag name="IGUANATEXCURSOR" val="186"/>
  <p:tag name="TRANSPARENCY" val="Vrai"/>
  <p:tag name="LATEXENGINEID" val="0"/>
  <p:tag name="TEMPFOLDER" val="C:\Users\basti\OneDrive\Documents\temp\"/>
  <p:tag name="LATEXFORMHEIGHT" val="312"/>
  <p:tag name="LATEXFORMWIDTH" val="384"/>
  <p:tag name="LATEXFORMWRAP" val="Vrai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29.6963"/>
  <p:tag name="ORIGINALWIDTH" val=" 2125.234"/>
  <p:tag name="OUTPUTTYPE" val="PNG"/>
  <p:tag name="IGUANATEXVERSION" val="162"/>
  <p:tag name="LATEXADDIN" val="\documentclass{article}&#10;\usepackage{amsmath}&#10;\usepackage{amsfonts}&#10;\usepackage{xcolor}&#10;\pagestyle{empty}&#10;\usepackage{blkarray} % for matrices&#10;&#10;\newcommand{\indep}{\perp \!\!\! \perp}&#10;\DeclareMathOperator*{\Tr}{Tr}&#10;\DeclareMathOperator*{\DET}{Det}&#10;&#10;\begin{document}&#10;&#10;&#10;&#10;$$&#10;\boldsymbol{\mu} = &#10;\begin{blockarray}{ccc}&#10;\textcolor{red}{\text{cell type 1}} &amp; \textcolor{teal}{\text{cell type 2}}  \\&#10;\begin{block}{(cc)c}&#10;  \textcolor{red}{20} &amp; \textcolor{teal}{22} &amp; \text{Gene 1} \\&#10;  \textcolor{red}{22} &amp; \textcolor{teal}{22} &amp; \text{Gene 2} \\&#10;\end{block}&#10;\end{blockarray}&#10;$$&#10;&#10;\end{document}"/>
  <p:tag name="IGUANATEXSIZE" val="14"/>
  <p:tag name="IGUANATEXCURSOR" val="368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125.2343"/>
  <p:tag name="ORIGINALWIDTH" val=" 707.9115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Sigma} = \left[\textcolor{teal}{\boldsymbol{\Sigma}_{\mathbbm{1}}}, \textcolor{red}{\boldsymbol{\Sigma}_{\mathbbm{2}}} \right]&#10;$$&#10;&#10;\end{document}"/>
  <p:tag name="IGUANATEXSIZE" val="14"/>
  <p:tag name="IGUANATEXCURSOR" val="331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946"/>
  <p:tag name="ORIGINALWIDTH" val=" 2417.69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\sigma_1^2=1 &amp; \rho = \left\{ -0.8 + 0.2 l \right\} &amp; \text{Gene 1} \\&#10;  \rho^{\top} = \rho &amp; \sigma_2^2=1 &amp; \text{Gene 2} \\&#10;\end{block}&#10;\end{blockarray}}&#10;$$&#10;&#10;\end{document}"/>
  <p:tag name="IGUANATEXSIZE" val="14"/>
  <p:tag name="IGUANATEXCURSOR" val="337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90,6636"/>
  <p:tag name="LATEXADDIN" val="\documentclass{article}&#10;\usepackage{amsmath}&#10;\usepackage{amsfonts}&#10;\usepackage{xcolor}&#10;\pagestyle{empty}&#10;\begin{document}&#10;\newcommand{\indep}{\perp \!\!\! \perp}&#10;&#10;$$&#10;p=(\color{teal}0.5, \color{red}0.5\color{black})&#10;$$&#10;&#10;\end{document}"/>
  <p:tag name="IGUANATEXSIZE" val="20"/>
  <p:tag name="IGUANATEXCURSOR" val="180"/>
  <p:tag name="TRANSPARENCY" val="Vrai"/>
  <p:tag name="LATEXENGINEID" val="0"/>
  <p:tag name="TEMPFOLDER" val="C:\Users\basti\OneDrive\Documents\temp\"/>
  <p:tag name="LATEXFORMHEIGHT" val="312"/>
  <p:tag name="LATEXFORMWIDTH" val="384"/>
  <p:tag name="LATEXFORMWRAP" val="Vrai"/>
  <p:tag name="BITMAPVECTOR" val="0"/>
  <p:tag name="LAYER" val="1"/>
  <p:tag name="SELECTIONNAME" val="Picture 3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,2339"/>
  <p:tag name="ORIGINALWIDTH" val="1232,846"/>
  <p:tag name="LATEXADDIN" val="\documentclass{article}&#10;\usepackage{amsmath}&#10;\usepackage{amsfonts}&#10;\pagestyle{empty}&#10;\begin{document}&#10;\newcommand{\indep}{\perp \!\!\! \perp}&#10;&#10;$$&#10;\boldsymbol{y}|(\boldsymbol{X}, \boldsymbol{p}) \sim \mathcal N_2(\boldsymbol{X} \boldsymbol{p}, \boldsymbol{\Sigma})&#10;$$&#10;&#10;\end{document}"/>
  <p:tag name="IGUANATEXSIZE" val="25"/>
  <p:tag name="IGUANATEXCURSOR" val="178"/>
  <p:tag name="TRANSPARENCY" val="Vrai"/>
  <p:tag name="LATEXENGINEID" val="0"/>
  <p:tag name="TEMPFOLDER" val="C:\Users\basti\OneDrive\Documents\temp\"/>
  <p:tag name="LATEXFORMHEIGHT" val="312"/>
  <p:tag name="LATEXFORMWIDTH" val="384"/>
  <p:tag name="LATEXFORMWRAP" val="Vrai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29.6963"/>
  <p:tag name="ORIGINALWIDTH" val=" 2125.234"/>
  <p:tag name="OUTPUTTYPE" val="PNG"/>
  <p:tag name="IGUANATEXVERSION" val="162"/>
  <p:tag name="LATEXADDIN" val="\documentclass{article}&#10;\usepackage{amsmath}&#10;\usepackage{amsfonts}&#10;\usepackage{xcolor}&#10;\pagestyle{empty}&#10;\usepackage{blkarray} % for matrices&#10;&#10;\newcommand{\indep}{\perp \!\!\! \perp}&#10;\DeclareMathOperator*{\Tr}{Tr}&#10;\DeclareMathOperator*{\DET}{Det}&#10;&#10;\begin{document}&#10;&#10;&#10;&#10;$$&#10;\boldsymbol{\mu} = &#10;\begin{blockarray}{ccc}&#10;\textcolor{red}{\text{cell type 1}} &amp; \textcolor{teal}{\text{cell type 2}}  \\&#10;\begin{block}{(cc)c}&#10;  \textcolor{red}{20} &amp; \textcolor{teal}{22} &amp; \text{Gene 1} \\&#10;  \textcolor{red}{22} &amp; \textcolor{teal}{22} &amp; \text{Gene 2} \\&#10;\end{block}&#10;\end{blockarray}&#10;$$&#10;&#10;\end{document}"/>
  <p:tag name="IGUANATEXSIZE" val="18"/>
  <p:tag name="IGUANATEXCURSOR" val="368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-0.8  \\&#10;  -0.8 &amp; 1 \\&#10;\end{block}&#10;\end{blockarray}}&#10;$$&#10;&#10;\end{document}"/>
  <p:tag name="IGUANATEXSIZE" val="18"/>
  <p:tag name="IGUANATEXCURSOR" val="302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0.8  \\&#10;  0.8 &amp; 1 \\&#10;\end{block}&#10;\end{blockarray}}&#10;$$&#10;&#10;\end{document}"/>
  <p:tag name="IGUANATEXSIZE" val="18"/>
  <p:tag name="IGUANATEXCURSOR" val="440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0  \\&#10;  0 &amp; 1 \\&#10;\end{block}&#10;\end{blockarray}}&#10;$$&#10;&#10;\end{document}"/>
  <p:tag name="IGUANATEXSIZE" val="18"/>
  <p:tag name="IGUANATEXCURSOR" val="438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980,1275"/>
  <p:tag name="LATEXADDIN" val="\documentclass{article}&#10;\usepackage{amsmath}&#10;\usepackage{amsfonts}&#10;\usepackage{xcolor}&#10;\pagestyle{empty}&#10;\begin{document}&#10;\newcommand{\indep}{\perp \!\!\! \perp}&#10;&#10;$$&#10;\textcolor{red}{&#10;\begin{pmatrix}&#10;p_{1, 1} &amp; \ldots &amp; p_{1, N}\\&#10;\vdots &amp; \ddots &amp; \vdots \\&#10;p_{J,1} &amp; \ldots &amp; p_{J, N}&#10;\end{pmatrix}}&#10;$$&#10;&#10;\end{document}"/>
  <p:tag name="IGUANATEXSIZE" val="25"/>
  <p:tag name="IGUANATEXCURSOR" val="86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0  \\&#10;  0 &amp; 1 \\&#10;\end{block}&#10;\end{blockarray}}&#10;$$&#10;&#10;\end{document}"/>
  <p:tag name="IGUANATEXSIZE" val="18"/>
  <p:tag name="IGUANATEXCURSOR" val="439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0.8  \\&#10;  0.8 &amp; 1 \\&#10;\end{block}&#10;\end{blockarray}}&#10;$$&#10;&#10;\end{document}"/>
  <p:tag name="IGUANATEXSIZE" val="18"/>
  <p:tag name="IGUANATEXCURSOR" val="484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0.8  \\&#10;  0.8 &amp; 1 \\&#10;\end{block}&#10;\end{blockarray}}&#10;$$&#10;&#10;\end{document}"/>
  <p:tag name="IGUANATEXSIZE" val="18"/>
  <p:tag name="IGUANATEXCURSOR" val="440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-0.8  \\&#10;  -0.8 &amp; 1 \\&#10;\end{block}&#10;\end{blockarray}}&#10;$$&#10;&#10;\end{document}"/>
  <p:tag name="IGUANATEXSIZE" val="18"/>
  <p:tag name="IGUANATEXCURSOR" val="302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-0.8  \\&#10;  -0.8 &amp; 1 \\&#10;\end{block}&#10;\end{blockarray}}&#10;$$&#10;&#10;\end{document}"/>
  <p:tag name="IGUANATEXSIZE" val="18"/>
  <p:tag name="IGUANATEXCURSOR" val="337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29.6963"/>
  <p:tag name="ORIGINALWIDTH" val=" 2125.234"/>
  <p:tag name="OUTPUTTYPE" val="PNG"/>
  <p:tag name="IGUANATEXVERSION" val="162"/>
  <p:tag name="LATEXADDIN" val="\documentclass{article}&#10;\usepackage{amsmath}&#10;\usepackage{amsfonts}&#10;\usepackage{xcolor}&#10;\pagestyle{empty}&#10;\usepackage{blkarray} % for matrices&#10;&#10;\newcommand{\indep}{\perp \!\!\! \perp}&#10;\DeclareMathOperator*{\Tr}{Tr}&#10;\DeclareMathOperator*{\DET}{Det}&#10;&#10;\begin{document}&#10;&#10;&#10;&#10;$$&#10;\boldsymbol{\mu} = &#10;\begin{blockarray}{ccc}&#10;\textcolor{red}{\text{cell type 1}} &amp; \textcolor{teal}{\text{cell type 2}}  \\&#10;\begin{block}{(cc)c}&#10;  \textcolor{red}{20} &amp; \textcolor{teal}{22} &amp; \text{Gene 1} \\&#10;  \textcolor{red}{22} &amp; \textcolor{teal}{22} &amp; \text{Gene 2} \\&#10;\end{block}&#10;\end{blockarray}&#10;$$&#10;&#10;\end{document}"/>
  <p:tag name="IGUANATEXSIZE" val="18"/>
  <p:tag name="IGUANATEXCURSOR" val="368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-0.8  \\&#10;  -0.8 &amp; 1 \\&#10;\end{block}&#10;\end{blockarray}}&#10;$$&#10;&#10;\end{document}"/>
  <p:tag name="IGUANATEXSIZE" val="18"/>
  <p:tag name="IGUANATEXCURSOR" val="302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0.8  \\&#10;  0.8 &amp; 1 \\&#10;\end{block}&#10;\end{blockarray}}&#10;$$&#10;&#10;\end{document}"/>
  <p:tag name="IGUANATEXSIZE" val="18"/>
  <p:tag name="IGUANATEXCURSOR" val="440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0  \\&#10;  0 &amp; 1 \\&#10;\end{block}&#10;\end{blockarray}}&#10;$$&#10;&#10;\end{document}"/>
  <p:tag name="IGUANATEXSIZE" val="18"/>
  <p:tag name="IGUANATEXCURSOR" val="438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0  \\&#10;  0 &amp; 1 \\&#10;\end{block}&#10;\end{blockarray}}&#10;$$&#10;&#10;\end{document}"/>
  <p:tag name="IGUANATEXSIZE" val="18"/>
  <p:tag name="IGUANATEXCURSOR" val="439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,2339"/>
  <p:tag name="ORIGINALWIDTH" val="1011,624"/>
  <p:tag name="LATEXADDIN" val="\documentclass{article}&#10;\usepackage{amsmath}&#10;\usepackage{amsfonts}&#10;\usepackage{xcolor}&#10;\pagestyle{empty}&#10;\begin{document}&#10;\newcommand{\indep}{\perp \!\!\! \perp}&#10;&#10;$$&#10;\textcolor{purple}{\boldsymbol{x}_{A}\sim\mathcal{N}_G\left(\boldsymbol{\mu}_{A}, \Sigma_{A}\right)}&#10;$$&#10;&#10;\end{document}"/>
  <p:tag name="IGUANATEXSIZE" val="24"/>
  <p:tag name="IGUANATEXCURSOR" val="255"/>
  <p:tag name="TRANSPARENCY" val="Vrai"/>
  <p:tag name="LATEXENGINEID" val="0"/>
  <p:tag name="TEMPFOLDER" val="C:\Users\basti\OneDrive\Documents\temp\"/>
  <p:tag name="LATEXFORMHEIGHT" val="312"/>
  <p:tag name="LATEXFORMWIDTH" val="384"/>
  <p:tag name="LATEXFORMWRAP" val="Vrai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0.8  \\&#10;  0.8 &amp; 1 \\&#10;\end{block}&#10;\end{blockarray}}&#10;$$&#10;&#10;\end{document}"/>
  <p:tag name="IGUANATEXSIZE" val="18"/>
  <p:tag name="IGUANATEXCURSOR" val="484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0.8  \\&#10;  0.8 &amp; 1 \\&#10;\end{block}&#10;\end{blockarray}}&#10;$$&#10;&#10;\end{document}"/>
  <p:tag name="IGUANATEXSIZE" val="18"/>
  <p:tag name="IGUANATEXCURSOR" val="440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-0.8  \\&#10;  -0.8 &amp; 1 \\&#10;\end{block}&#10;\end{blockarray}}&#10;$$&#10;&#10;\end{document}"/>
  <p:tag name="IGUANATEXSIZE" val="18"/>
  <p:tag name="IGUANATEXCURSOR" val="302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-0.8  \\&#10;  -0.8 &amp; 1 \\&#10;\end{block}&#10;\end{blockarray}}&#10;$$&#10;&#10;\end{document}"/>
  <p:tag name="IGUANATEXSIZE" val="18"/>
  <p:tag name="IGUANATEXCURSOR" val="337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29.6963"/>
  <p:tag name="ORIGINALWIDTH" val=" 2125.234"/>
  <p:tag name="OUTPUTTYPE" val="PNG"/>
  <p:tag name="IGUANATEXVERSION" val="162"/>
  <p:tag name="LATEXADDIN" val="\documentclass{article}&#10;\usepackage{amsmath}&#10;\usepackage{amsfonts}&#10;\usepackage{xcolor}&#10;\pagestyle{empty}&#10;\usepackage{blkarray} % for matrices&#10;&#10;\newcommand{\indep}{\perp \!\!\! \perp}&#10;\DeclareMathOperator*{\Tr}{Tr}&#10;\DeclareMathOperator*{\DET}{Det}&#10;&#10;\begin{document}&#10;&#10;&#10;&#10;$$&#10;\boldsymbol{\mu} = &#10;\begin{blockarray}{ccc}&#10;\textcolor{red}{\text{cell type 1}} &amp; \textcolor{teal}{\text{cell type 2}}  \\&#10;\begin{block}{(cc)c}&#10;  \textcolor{red}{20} &amp; \textcolor{teal}{22} &amp; \text{Gene 1} \\&#10;  \textcolor{red}{22} &amp; \textcolor{teal}{22} &amp; \text{Gene 2} \\&#10;\end{block}&#10;\end{blockarray}&#10;$$&#10;&#10;\end{document}"/>
  <p:tag name="IGUANATEXSIZE" val="18"/>
  <p:tag name="IGUANATEXCURSOR" val="368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-0.8  \\&#10;  -0.8 &amp; 1 \\&#10;\end{block}&#10;\end{blockarray}}&#10;$$&#10;&#10;\end{document}"/>
  <p:tag name="IGUANATEXSIZE" val="18"/>
  <p:tag name="IGUANATEXCURSOR" val="302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0.8  \\&#10;  0.8 &amp; 1 \\&#10;\end{block}&#10;\end{blockarray}}&#10;$$&#10;&#10;\end{document}"/>
  <p:tag name="IGUANATEXSIZE" val="18"/>
  <p:tag name="IGUANATEXCURSOR" val="440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0  \\&#10;  0 &amp; 1 \\&#10;\end{block}&#10;\end{blockarray}}&#10;$$&#10;&#10;\end{document}"/>
  <p:tag name="IGUANATEXSIZE" val="18"/>
  <p:tag name="IGUANATEXCURSOR" val="438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0  \\&#10;  0 &amp; 1 \\&#10;\end{block}&#10;\end{blockarray}}&#10;$$&#10;&#10;\end{document}"/>
  <p:tag name="IGUANATEXSIZE" val="18"/>
  <p:tag name="IGUANATEXCURSOR" val="439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0.8  \\&#10;  0.8 &amp; 1 \\&#10;\end{block}&#10;\end{blockarray}}&#10;$$&#10;&#10;\end{document}"/>
  <p:tag name="IGUANATEXSIZE" val="18"/>
  <p:tag name="IGUANATEXCURSOR" val="484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600"/>
  <p:tag name="ORIGINALHEIGHT" val="56,25787"/>
  <p:tag name="ORIGINALWIDTH" val="246,0343"/>
  <p:tag name="LATEXADDIN" val="\documentclass{article}&#10;\pagestyle{empty} &#10;&#10;%%% key packages&#10;\usepackage[utf8]{inputenc}&#10;\usepackage{amsmath, bbm}&#10;\usepackage{amssymb, amsfonts}&#10;\usepackage{xcolor}&#10;&#10;&#10;\begin{document}&#10;&#10;\begin{equation*}&#10;\boldsymbol{\Sigma}^{-1} = \boldsymbol{\Omega}&#10;\end{equation*}&#10;&#10;\end{document}&#10;"/>
  <p:tag name="IGUANATEXSIZE" val="24"/>
  <p:tag name="IGUANATEXCURSOR" val="250"/>
  <p:tag name="TRANSPARENCY" val="Vrai"/>
  <p:tag name="LATEXENGINEID" val="1"/>
  <p:tag name="TEMPFOLDER" val="C:\Users\basti\OneDrive\Documents\temp\"/>
  <p:tag name="LATEXFORMHEIGHT" val="564"/>
  <p:tag name="LATEXFORMWIDTH" val="754"/>
  <p:tag name="LATEXFORMWRAP" val="Vrai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0.8  \\&#10;  0.8 &amp; 1 \\&#10;\end{block}&#10;\end{blockarray}}&#10;$$&#10;&#10;\end{document}"/>
  <p:tag name="IGUANATEXSIZE" val="18"/>
  <p:tag name="IGUANATEXCURSOR" val="440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-0.8  \\&#10;  -0.8 &amp; 1 \\&#10;\end{block}&#10;\end{blockarray}}&#10;$$&#10;&#10;\end{document}"/>
  <p:tag name="IGUANATEXSIZE" val="18"/>
  <p:tag name="IGUANATEXCURSOR" val="302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-0.8  \\&#10;  -0.8 &amp; 1 \\&#10;\end{block}&#10;\end{blockarray}}&#10;$$&#10;&#10;\end{document}"/>
  <p:tag name="IGUANATEXSIZE" val="18"/>
  <p:tag name="IGUANATEXCURSOR" val="337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29.6963"/>
  <p:tag name="ORIGINALWIDTH" val=" 2125.234"/>
  <p:tag name="OUTPUTTYPE" val="PNG"/>
  <p:tag name="IGUANATEXVERSION" val="162"/>
  <p:tag name="LATEXADDIN" val="\documentclass{article}&#10;\usepackage{amsmath}&#10;\usepackage{amsfonts}&#10;\usepackage{xcolor}&#10;\pagestyle{empty}&#10;\usepackage{blkarray} % for matrices&#10;&#10;\newcommand{\indep}{\perp \!\!\! \perp}&#10;\DeclareMathOperator*{\Tr}{Tr}&#10;\DeclareMathOperator*{\DET}{Det}&#10;&#10;\begin{document}&#10;&#10;&#10;&#10;$$&#10;\boldsymbol{\mu} = &#10;\begin{blockarray}{ccc}&#10;\textcolor{red}{\text{cell type 1}} &amp; \textcolor{teal}{\text{cell type 2}}  \\&#10;\begin{block}{(cc)c}&#10;  \textcolor{red}{20} &amp; \textcolor{teal}{22} &amp; \text{Gene 1} \\&#10;  \textcolor{red}{22} &amp; \textcolor{teal}{22} &amp; \text{Gene 2} \\&#10;\end{block}&#10;\end{blockarray}&#10;$$&#10;&#10;\end{document}"/>
  <p:tag name="IGUANATEXSIZE" val="18"/>
  <p:tag name="IGUANATEXCURSOR" val="368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-0.8  \\&#10;  -0.8 &amp; 1 \\&#10;\end{block}&#10;\end{blockarray}}&#10;$$&#10;&#10;\end{document}"/>
  <p:tag name="IGUANATEXSIZE" val="18"/>
  <p:tag name="IGUANATEXCURSOR" val="302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0.8  \\&#10;  0.8 &amp; 1 \\&#10;\end{block}&#10;\end{blockarray}}&#10;$$&#10;&#10;\end{document}"/>
  <p:tag name="IGUANATEXSIZE" val="18"/>
  <p:tag name="IGUANATEXCURSOR" val="440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0  \\&#10;  0 &amp; 1 \\&#10;\end{block}&#10;\end{blockarray}}&#10;$$&#10;&#10;\end{document}"/>
  <p:tag name="IGUANATEXSIZE" val="18"/>
  <p:tag name="IGUANATEXCURSOR" val="438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0  \\&#10;  0 &amp; 1 \\&#10;\end{block}&#10;\end{blockarray}}&#10;$$&#10;&#10;\end{document}"/>
  <p:tag name="IGUANATEXSIZE" val="18"/>
  <p:tag name="IGUANATEXCURSOR" val="439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0.8  \\&#10;  0.8 &amp; 1 \\&#10;\end{block}&#10;\end{blockarray}}&#10;$$&#10;&#10;\end{document}"/>
  <p:tag name="IGUANATEXSIZE" val="18"/>
  <p:tag name="IGUANATEXCURSOR" val="484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0.8  \\&#10;  0.8 &amp; 1 \\&#10;\end{block}&#10;\end{blockarray}}&#10;$$&#10;&#10;\end{document}"/>
  <p:tag name="IGUANATEXSIZE" val="18"/>
  <p:tag name="IGUANATEXCURSOR" val="440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6,00504"/>
  <p:tag name="ORIGINALWIDTH" val="267,0372"/>
  <p:tag name="LATEXADDIN" val="\documentclass{article}&#10;\pagestyle{empty} &#10;&#10;%%% key packages&#10;\usepackage[utf8]{inputenc}&#10;\usepackage{amsmath, bbm}&#10;\usepackage{amssymb, amsfonts}&#10;\usepackage{xcolor}&#10;&#10;&#10;\begin{document}&#10;&#10;\begin{equation*}&#10;\boldsymbol{X}|\boldsymbol{\zeta}_j \sim \mathcal{N}_G(\textcolor{blue}{\boldsymbol{\mu}_j}, \textcolor{red}{\boldsymbol{\Sigma}_j}) &#10;\end{equation*}&#10;&#10;&#10;\end{document}&#10;"/>
  <p:tag name="IGUANATEXSIZE" val="20"/>
  <p:tag name="IGUANATEXCURSOR" val="353"/>
  <p:tag name="TRANSPARENCY" val="Vrai"/>
  <p:tag name="LATEXENGINEID" val="1"/>
  <p:tag name="TEMPFOLDER" val="C:\Users\basti\OneDrive\Documents\temp\"/>
  <p:tag name="LATEXFORMHEIGHT" val="564"/>
  <p:tag name="LATEXFORMWIDTH" val="754"/>
  <p:tag name="LATEXFORMWRAP" val="Vrai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red}{&#10;\boldsymbol{\Sigma}_{\mathbbm{1}} = &#10;\begin{blockarray}{ccc}&#10;\text{Gene 1} &amp; {\text{Gene 2}}  \\&#10;\begin{block}{(cc)c}&#10;  1 &amp; -0.8  \\&#10;  -0.8 &amp; 1 \\&#10;\end{block}&#10;\end{blockarray}}&#10;$$&#10;&#10;\end{document}"/>
  <p:tag name="IGUANATEXSIZE" val="18"/>
  <p:tag name="IGUANATEXCURSOR" val="302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1200"/>
  <p:tag name="ORIGINALHEIGHT" val=" 431.1961"/>
  <p:tag name="ORIGINALWIDTH" val=" 1379.078"/>
  <p:tag name="OUTPUTTYPE" val="PNG"/>
  <p:tag name="IGUANATEXVERSION" val="16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textcolor{teal}{&#10;\boldsymbol{\Sigma}_{\mathbbm{2}} = &#10;\begin{blockarray}{ccc}&#10;\text{Gene 1} &amp; {\text{Gene 2}}  \\&#10;\begin{block}{(cc)c}&#10;  1 &amp; -0.8  \\&#10;  -0.8 &amp; 1 \\&#10;\end{block}&#10;\end{blockarray}}&#10;$$&#10;&#10;\end{document}"/>
  <p:tag name="IGUANATEXSIZE" val="18"/>
  <p:tag name="IGUANATEXCURSOR" val="337"/>
  <p:tag name="TRANSPARENCY" val="True"/>
  <p:tag name="CHOOSECOLOR" val="False"/>
  <p:tag name="COLORHEX" val="000000"/>
  <p:tag name="LATEXENGINEID" val="0"/>
  <p:tag name="TEMPFOLDER" val="C:\Users\basti\Documents\temp\"/>
  <p:tag name="LATEXFORMHEIGHT" val=" 312"/>
  <p:tag name="LATEXFORMWIDTH" val=" 490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600"/>
  <p:tag name="ORIGINALHEIGHT" val="76,51071"/>
  <p:tag name="ORIGINALWIDTH" val="788,36"/>
  <p:tag name="LATEXADDIN" val="\documentclass{article}&#10;\pagestyle{empty} &#10;&#10;%%% key packages&#10;\usepackage[utf8]{inputenc}&#10;\usepackage{amsmath, bbm}&#10;\usepackage{amssymb, amsfonts}&#10;\usepackage{xcolor}&#10;&#10;&#10;\begin{document}&#10;&#10;\begin{equation*}&#10;\text{MSE}(\boldsymbol{p}^*) = \mathbb{E}\left[(\hat{\boldsymbol{p}}_{\text{MLE}} - \boldsymbol{p}^*)^2\right]&#10;\end{equation*}&#10;&#10;\end{document}&#10;"/>
  <p:tag name="IGUANATEXSIZE" val="20"/>
  <p:tag name="IGUANATEXCURSOR" val="231"/>
  <p:tag name="TRANSPARENCY" val="Vrai"/>
  <p:tag name="LATEXENGINEID" val="1"/>
  <p:tag name="TEMPFOLDER" val="C:\Users\basti\OneDrive\Documents\temp\"/>
  <p:tag name="LATEXFORMHEIGHT" val="564"/>
  <p:tag name="LATEXFORMWIDTH" val="754"/>
  <p:tag name="LATEXFORMWRAP" val="Vrai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211,849"/>
  <p:tag name="LATEXADDIN" val="\documentclass{article}&#10;\usepackage{amsmath}&#10;\usepackage{amsfonts}&#10;\usepackage{xcolor}&#10;\pagestyle{empty}&#10;\begin{document}&#10;\newcommand{\indep}{\perp \!\!\! \perp}&#10;&#10;$$&#10;(\color{red}\rho_{1}=-0.8 \color{black}, \color{teal}\rho_{2}=-0.8\color{black})&#10;$$&#10;&#10;\end{document}"/>
  <p:tag name="IGUANATEXSIZE" val="20"/>
  <p:tag name="IGUANATEXCURSOR" val="214"/>
  <p:tag name="TRANSPARENCY" val="Vrai"/>
  <p:tag name="LATEXENGINEID" val="0"/>
  <p:tag name="TEMPFOLDER" val="C:\Users\basti\OneDrive\Documents\temp\"/>
  <p:tag name="LATEXFORMHEIGHT" val="312"/>
  <p:tag name="LATEXFORMWIDTH" val="384"/>
  <p:tag name="LATEXFORMWRAP" val="Vrai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24,147"/>
  <p:tag name="LATEXADDIN" val="\documentclass{article}&#10;\usepackage{amsmath}&#10;\usepackage{amsfonts}&#10;\usepackage{xcolor}&#10;\pagestyle{empty}&#10;\begin{document}&#10;\newcommand{\indep}{\perp \!\!\! \perp}&#10;&#10;$$&#10;(\color{red}\rho_{1}=0 \color{black}, \color{teal}\rho_{2}=0\color{black})&#10;$$&#10;&#10;\end{document}"/>
  <p:tag name="IGUANATEXSIZE" val="20"/>
  <p:tag name="IGUANATEXCURSOR" val="215"/>
  <p:tag name="TRANSPARENCY" val="Vrai"/>
  <p:tag name="LATEXENGINEID" val="0"/>
  <p:tag name="TEMPFOLDER" val="C:\Users\basti\OneDrive\Documents\temp\"/>
  <p:tag name="LATEXFORMHEIGHT" val="312"/>
  <p:tag name="LATEXFORMWIDTH" val="384"/>
  <p:tag name="LATEXFORMWRAP" val="Vrai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15,111"/>
  <p:tag name="LATEXADDIN" val="\documentclass{article}&#10;\usepackage{amsmath}&#10;\usepackage{amsfonts}&#10;\usepackage{xcolor}&#10;\pagestyle{empty}&#10;\begin{document}&#10;\newcommand{\indep}{\perp \!\!\! \perp}&#10;&#10;$$&#10;(\color{red}\rho_{1}=-0.8 \color{black}, \color{teal}\rho_{2}=0.8\color{black})&#10;$$&#10;&#10;\end{document}"/>
  <p:tag name="IGUANATEXSIZE" val="20"/>
  <p:tag name="IGUANATEXCURSOR" val="218"/>
  <p:tag name="TRANSPARENCY" val="Vrai"/>
  <p:tag name="LATEXENGINEID" val="0"/>
  <p:tag name="TEMPFOLDER" val="C:\Users\basti\OneDrive\Documents\temp\"/>
  <p:tag name="LATEXFORMHEIGHT" val="312"/>
  <p:tag name="LATEXFORMWIDTH" val="384"/>
  <p:tag name="LATEXFORMWRAP" val="Vrai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18,373"/>
  <p:tag name="LATEXADDIN" val="\documentclass{article}&#10;\usepackage{amsmath}&#10;\usepackage{amsfonts}&#10;\usepackage{xcolor}&#10;\pagestyle{empty}&#10;\begin{document}&#10;\newcommand{\indep}{\perp \!\!\! \perp}&#10;&#10;$$&#10;(\color{red}\rho_{1}=0.8 \color{black}, \color{teal}\rho_{2}=0.8\color{black})&#10;$$&#10;&#10;\end{document}"/>
  <p:tag name="IGUANATEXSIZE" val="20"/>
  <p:tag name="IGUANATEXCURSOR" val="217"/>
  <p:tag name="TRANSPARENCY" val="Vrai"/>
  <p:tag name="LATEXENGINEID" val="0"/>
  <p:tag name="TEMPFOLDER" val="C:\Users\basti\OneDrive\Documents\temp\"/>
  <p:tag name="LATEXFORMHEIGHT" val="312"/>
  <p:tag name="LATEXFORMWIDTH" val="384"/>
  <p:tag name="LATEXFORMWRAP" val="Vrai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1,4323"/>
  <p:tag name="ORIGINALWIDTH" val="1422,57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mu}_A = &#10;\begin{blockarray}{cc}&#10;\textcolor{purple}{\text{cell type 1}}  \\&#10;\begin{block}{(c)c}&#10;  \textcolor{purple}{20}  &amp; \text{CD3} \\&#10;  \textcolor{purple}{30}  &amp; \text{CD19} \\&#10;  \textcolor{purple}{40}  &amp; \text{MHC} \\&#10;\end{block}&#10;\end{blockarray}&#10;$$&#10;&#10;\end{document}"/>
  <p:tag name="IGUANATEXSIZE" val="20"/>
  <p:tag name="IGUANATEXCURSOR" val="556"/>
  <p:tag name="TRANSPARENCY" val="Vrai"/>
  <p:tag name="LATEXENGINEID" val="0"/>
  <p:tag name="TEMPFOLDER" val="C:\Users\basti\OneDrive\Documents\temp\"/>
  <p:tag name="LATEXFORMHEIGHT" val="312"/>
  <p:tag name="LATEXFORMWIDTH" val="490"/>
  <p:tag name="LATEXFORMWRAP" val="Vrai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4,1845"/>
  <p:tag name="ORIGINALWIDTH" val="1784,777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Omega}_A=&#10;\begin{blockarray}{cccc}&#10;\scriptscriptstyle \text{CD3} &amp; \scriptscriptstyle \text{CD19} &amp; \scriptscriptstyle \text{MHC-2}  \\&#10;\begin{block}{(ccc)c}&#10;\omega_{11}^A &amp; \textcolor{red}{0.5} &amp; \textcolor{blue}{0} &amp; \scriptscriptstyle \text{CD3}\\&#10; &amp; \omega_{22}^A &amp; \textcolor{teal}{0} &amp; \scriptscriptstyle \text{CD19}\\&#10; &amp;  &amp; \omega_{33}^A &amp;\scriptscriptstyle \text{MHC-2} \\&#10;\end{block}&#10;\end{blockarray}&#10;$$&#10;&#10;\end{document}"/>
  <p:tag name="IGUANATEXSIZE" val="16"/>
  <p:tag name="IGUANATEXCURSOR" val="308"/>
  <p:tag name="TRANSPARENCY" val="Vrai"/>
  <p:tag name="LATEXENGINEID" val="0"/>
  <p:tag name="TEMPFOLDER" val="C:\Users\basti\OneDrive\Documents\temp\"/>
  <p:tag name="LATEXFORMHEIGHT" val="312"/>
  <p:tag name="LATEXFORMWIDTH" val="490"/>
  <p:tag name="LATEXFORMWRAP" val="Vrai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,2339"/>
  <p:tag name="ORIGINALWIDTH" val="1011,624"/>
  <p:tag name="LATEXADDIN" val="\documentclass{article}&#10;\usepackage{amsmath}&#10;\usepackage{amsfonts}&#10;\usepackage{xcolor}&#10;\pagestyle{empty}&#10;\begin{document}&#10;\newcommand{\indep}{\perp \!\!\! \perp}&#10;&#10;$$&#10;\textcolor{purple}{\boldsymbol{x}_{A}\sim\mathcal{N}_G\left(\boldsymbol{\mu}_{A}, \Sigma_{A}\right)}&#10;$$&#10;&#10;\end{document}"/>
  <p:tag name="IGUANATEXSIZE" val="24"/>
  <p:tag name="IGUANATEXCURSOR" val="255"/>
  <p:tag name="TRANSPARENCY" val="Vrai"/>
  <p:tag name="LATEXENGINEID" val="0"/>
  <p:tag name="TEMPFOLDER" val="C:\Users\basti\OneDrive\Documents\temp\"/>
  <p:tag name="LATEXFORMHEIGHT" val="312"/>
  <p:tag name="LATEXFORMWIDTH" val="384"/>
  <p:tag name="LATEXFORMWRAP" val="Vrai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,2339"/>
  <p:tag name="ORIGINALWIDTH" val="1025,122"/>
  <p:tag name="LATEXADDIN" val="\documentclass{article}&#10;\usepackage{amsmath}&#10;\usepackage{amsfonts}&#10;\usepackage{xcolor}&#10;\pagestyle{empty}&#10;\begin{document}&#10;\newcommand{\indep}{\perp \!\!\! \perp}&#10;&#10;$$&#10;\textcolor{orange}{\boldsymbol{x}_{B}\sim\mathcal{N}_G\left(\boldsymbol{\mu}_{B}, \Sigma_{B}\right)}&#10;$$&#10;&#10;\end{document}"/>
  <p:tag name="IGUANATEXSIZE" val="24"/>
  <p:tag name="IGUANATEXCURSOR" val="183"/>
  <p:tag name="TRANSPARENCY" val="Vrai"/>
  <p:tag name="LATEXENGINEID" val="0"/>
  <p:tag name="TEMPFOLDER" val="C:\Users\basti\OneDrive\Documents\temp\"/>
  <p:tag name="LATEXFORMHEIGHT" val="312"/>
  <p:tag name="LATEXFORMWIDTH" val="384"/>
  <p:tag name="LATEXFORMWRAP" val="Vrai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1,4323"/>
  <p:tag name="ORIGINALWIDTH" val="1422,57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mu}_A = &#10;\begin{blockarray}{cc}&#10;\textcolor{purple}{\text{cell type 1}}  \\&#10;\begin{block}{(c)c}&#10;  \textcolor{purple}{20}  &amp; \text{CD3} \\&#10;  \textcolor{purple}{30}  &amp; \text{CD19} \\&#10;  \textcolor{purple}{40}  &amp; \text{MHC} \\&#10;\end{block}&#10;\end{blockarray}&#10;$$&#10;&#10;\end{document}"/>
  <p:tag name="IGUANATEXSIZE" val="20"/>
  <p:tag name="IGUANATEXCURSOR" val="556"/>
  <p:tag name="TRANSPARENCY" val="Vrai"/>
  <p:tag name="LATEXENGINEID" val="0"/>
  <p:tag name="TEMPFOLDER" val="C:\Users\basti\OneDrive\Documents\temp\"/>
  <p:tag name="LATEXFORMHEIGHT" val="312"/>
  <p:tag name="LATEXFORMWIDTH" val="490"/>
  <p:tag name="LATEXFORMWRAP" val="Vrai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1026,622"/>
  <p:tag name="LATEXADDIN" val="\documentclass{article}&#10;\usepackage{amsmath}&#10;\usepackage{amsfonts}&#10;\usepackage{xcolor}&#10;\pagestyle{empty}&#10;\begin{document}&#10;\newcommand{\indep}{\perp \!\!\! \perp}&#10;&#10;$$&#10;\textcolor{teal}{&#10;\begin{pmatrix}&#10;y_{1, 1} &amp; \ldots &amp; y_{1, N}\\&#10;\vdots &amp; \ddots &amp; \vdots \\&#10;y_{G,1} &amp; \ldots &amp; y_{G, N}&#10;\end{pmatrix}}&#10;$$&#10;&#10;\end{document}"/>
  <p:tag name="IGUANATEXSIZE" val="25"/>
  <p:tag name="IGUANATEXCURSOR" val="181"/>
  <p:tag name="TRANSPARENCY" val="Vrai"/>
  <p:tag name="LATEXENGINEID" val="0"/>
  <p:tag name="TEMPFOLDER" val="C:\Users\basti\OneDrive\Documents\temp\"/>
  <p:tag name="LATEXFORMHEIGHT" val="312"/>
  <p:tag name="LATEXFORMWIDTH" val="384"/>
  <p:tag name="LATEXFORMWRAP" val="Vrai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1,4323"/>
  <p:tag name="ORIGINALWIDTH" val="1427,07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$$&#10;\boldsymbol{\mu}_B = &#10;\begin{blockarray}{cc}&#10; \textcolor{orange}{\text{cell type 2}}  \\&#10;\begin{block}{(c)c}&#10;  \textcolor{orange}{22} &amp; \text{CD3} \\&#10; \textcolor{orange}{60} &amp; \text{CD19} \\&#10;\textcolor{orange}{70} &amp; \text{MHC} \\&#10;\end{block}&#10;\end{blockarray}&#10;$$&#10;&#10;\end{document}"/>
  <p:tag name="IGUANATEXSIZE" val="20"/>
  <p:tag name="IGUANATEXCURSOR" val="303"/>
  <p:tag name="TRANSPARENCY" val="Vrai"/>
  <p:tag name="LATEXENGINEID" val="0"/>
  <p:tag name="TEMPFOLDER" val="C:\Users\basti\OneDrive\Documents\temp\"/>
  <p:tag name="LATEXFORMHEIGHT" val="312"/>
  <p:tag name="LATEXFORMWIDTH" val="490"/>
  <p:tag name="LATEXFORMWRAP" val="Vrai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4,1845"/>
  <p:tag name="ORIGINALWIDTH" val="1789,276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Omega}_B=&#10;\begin{blockarray}{cccc}&#10;\scriptscriptstyle \text{CD3} &amp; \scriptscriptstyle \text{CD19} &amp; \scriptscriptstyle \text{MHC-2}  \\&#10;\begin{block}{(ccc)c}&#10;\omega_{11}^B &amp; \textcolor{red}{0.5} &amp; \textcolor{blue}{0.8} &amp; \scriptscriptstyle \text{CD3}\\&#10; &amp; \omega_{22}^B &amp; \textcolor{teal}{0.8} &amp; \scriptscriptstyle \text{CD19}\\&#10; &amp;  &amp; \omega_{33}^B &amp;\scriptscriptstyle \text{MHC-2} \\&#10;\end{block}&#10;\end{blockarray}&#10;$$&#10;&#10;\end{document}"/>
  <p:tag name="IGUANATEXSIZE" val="16"/>
  <p:tag name="IGUANATEXCURSOR" val="649"/>
  <p:tag name="TRANSPARENCY" val="Vrai"/>
  <p:tag name="LATEXENGINEID" val="0"/>
  <p:tag name="TEMPFOLDER" val="C:\Users\basti\OneDrive\Documents\temp\"/>
  <p:tag name="LATEXFORMHEIGHT" val="312"/>
  <p:tag name="LATEXFORMWIDTH" val="490"/>
  <p:tag name="LATEXFORMWRAP" val="Vrai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4,1845"/>
  <p:tag name="ORIGINALWIDTH" val="1784,777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Omega}_A=&#10;\begin{blockarray}{cccc}&#10;\scriptscriptstyle \text{CD3} &amp; \scriptscriptstyle \text{CD19} &amp; \scriptscriptstyle \text{MHC-2}  \\&#10;\begin{block}{(ccc)c}&#10;\omega_{11}^A &amp; \textcolor{red}{0.5} &amp; \textcolor{blue}{0} &amp; \scriptscriptstyle \text{CD3}\\&#10; &amp; \omega_{22}^A &amp; \textcolor{teal}{0} &amp; \scriptscriptstyle \text{CD19}\\&#10; &amp;  &amp; \omega_{33}^A &amp;\scriptscriptstyle \text{MHC-2} \\&#10;\end{block}&#10;\end{blockarray}&#10;$$&#10;&#10;\end{document}"/>
  <p:tag name="IGUANATEXSIZE" val="16"/>
  <p:tag name="IGUANATEXCURSOR" val="308"/>
  <p:tag name="TRANSPARENCY" val="Vrai"/>
  <p:tag name="LATEXENGINEID" val="0"/>
  <p:tag name="TEMPFOLDER" val="C:\Users\basti\OneDrive\Documents\temp\"/>
  <p:tag name="LATEXFORMHEIGHT" val="312"/>
  <p:tag name="LATEXFORMWIDTH" val="490"/>
  <p:tag name="LATEXFORMWRAP" val="Vrai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1,6835"/>
  <p:tag name="ORIGINALWIDTH" val="3943,757"/>
  <p:tag name="LATEXADDIN" val="\documentclass{article}&#10;\usepackage{amsmath}&#10;\usepackage{amsfonts}&#10;\usepackage{xcolor}&#10;\pagestyle{empty}&#10;\begin{document}&#10;\newcommand{\indep}{\perp \!\!\! \perp}&#10;&#10;$$&#10;\boldsymbol{\Sigma}_j^\text{Lasso} = \arg \max_{\boldsymbol{\Sigma}_j} \left[ \textcolor{red}{\underbrace{\log\left(\text{det}\left(\boldsymbol{\Sigma}_j^{-1}\right)\right) -  \boldsymbol{X}_j^{\top} \boldsymbol{\Sigma}_j^{-1}\boldsymbol{X}}_{\text{MLE}}} - \textcolor{blue}{\underbrace{\lambda ||\boldsymbol{\Sigma}_j^{-1} * (1-\boldsymbol{W}_j) ||_1}_{\text{Penalty term}}} \right]&#10;$$&#10;&#10;\end{document}"/>
  <p:tag name="IGUANATEXSIZE" val="16"/>
  <p:tag name="IGUANATEXCURSOR" val="421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,2182"/>
  <p:tag name="ORIGINALWIDTH" val="669,6663"/>
  <p:tag name="LATEXADDIN" val="\documentclass{article}&#10;\usepackage{amsmath,bbm, amssymb}&#10;\usepackage{xcolor}&#10;\pagestyle{empty}&#10;\begin{document}&#10;&#10;$$&#10;\boldsymbol{\Sigma} = \frac{1}{n} X^\top X&#10;$$&#10;&#10;&#10;\end{document}"/>
  <p:tag name="IGUANATEXSIZE" val="20"/>
  <p:tag name="IGUANATEXCURSOR" val="149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,2302"/>
  <p:tag name="ORIGINALWIDTH" val="3038,62"/>
  <p:tag name="LATEXADDIN" val="\documentclass{article}&#10;\usepackage{amsmath}&#10;\usepackage{amsfonts}&#10;\usepackage{xcolor}&#10;\pagestyle{empty}&#10;\begin{document}&#10;\newcommand{\indep}{\perp \!\!\! \perp}&#10;&#10;$$&#10;\Omega_{B/A}=\{\Omega_{lk}, \, \Omega_{lk}=\rho_{lk}^B - \rho_{lk}^A \}, \text{ with } (l, k) \in \{ 1, \ldots, J\}^2&#10;$$&#10;&#10;\end{document}"/>
  <p:tag name="IGUANATEXSIZE" val="20"/>
  <p:tag name="IGUANATEXCURSOR" val="173"/>
  <p:tag name="TRANSPARENCY" val="Vrai"/>
  <p:tag name="LATEXENGINEID" val="0"/>
  <p:tag name="TEMPFOLDER" val="C:\Users\basti\OneDrive\Documents\temp\"/>
  <p:tag name="LATEXFORMHEIGHT" val="312"/>
  <p:tag name="LATEXFORMWIDTH" val="384"/>
  <p:tag name="LATEXFORMWRAP" val="Vrai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1,4323"/>
  <p:tag name="ORIGINALWIDTH" val="1548,556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mu}_{B/A} = &#10;\begin{blockarray}{cc}&#10;\text{cell type 2}  \\&#10;\begin{block}{(c)c}&#10; 2 &amp; \text{CD3} \\&#10; 30 &amp; \text{CD19} \\&#10;30 &amp; \text{MHC} \\&#10;\end{block}&#10;\end{blockarray}&#10;$$&#10;&#10;\end{document}"/>
  <p:tag name="IGUANATEXSIZE" val="20"/>
  <p:tag name="IGUANATEXCURSOR" val="305"/>
  <p:tag name="TRANSPARENCY" val="Vrai"/>
  <p:tag name="LATEXENGINEID" val="0"/>
  <p:tag name="TEMPFOLDER" val="C:\Users\basti\OneDrive\Documents\temp\"/>
  <p:tag name="LATEXFORMHEIGHT" val="312"/>
  <p:tag name="LATEXFORMWIDTH" val="490"/>
  <p:tag name="LATEXFORMWRAP" val="Vrai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2,1747"/>
  <p:tag name="ORIGINALWIDTH" val="2117,735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Omega}_{B/A}=&#10;\begin{blockarray}{cccc}&#10;\scriptscriptstyle \text{CD3} &amp; \scriptscriptstyle \text{CD19} &amp; \scriptscriptstyle \text{MHC-2}  \\&#10;\begin{block}{(ccc)c}&#10;\omega_{11}^{B/A} &amp; \textcolor{red}{0} &amp; \textcolor{blue}{0.8} &amp; \scriptscriptstyle \text{CD3}\\&#10; &amp; \omega_{22}^{B/A} &amp; \textcolor{teal}{0.8} &amp; \scriptscriptstyle \text{CD19}\\&#10; &amp;  &amp; \omega_{33}^{B/A} &amp;\scriptscriptstyle \text{MHC-2} \\&#10;\end{block}&#10;\end{blockarray}&#10;$$&#10;&#10;\end{document}"/>
  <p:tag name="IGUANATEXSIZE" val="16"/>
  <p:tag name="IGUANATEXCURSOR" val="663"/>
  <p:tag name="TRANSPARENCY" val="Vrai"/>
  <p:tag name="LATEXENGINEID" val="0"/>
  <p:tag name="TEMPFOLDER" val="C:\Users\basti\OneDrive\Documents\temp\"/>
  <p:tag name="LATEXFORMHEIGHT" val="312"/>
  <p:tag name="LATEXFORMWIDTH" val="490"/>
  <p:tag name="LATEXFORMWRAP" val="Vrai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1,4323"/>
  <p:tag name="ORIGINALWIDTH" val="1422,57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mu}_A = &#10;\begin{blockarray}{cc}&#10;\textcolor{purple}{\text{cell type 1}}  \\&#10;\begin{block}{(c)c}&#10;  \textcolor{purple}{20}  &amp; \text{CD3} \\&#10;  \textcolor{purple}{30}  &amp; \text{CD19} \\&#10;  \textcolor{purple}{40}  &amp; \text{MHC} \\&#10;\end{block}&#10;\end{blockarray}&#10;$$&#10;&#10;\end{document}"/>
  <p:tag name="IGUANATEXSIZE" val="20"/>
  <p:tag name="IGUANATEXCURSOR" val="556"/>
  <p:tag name="TRANSPARENCY" val="Vrai"/>
  <p:tag name="LATEXENGINEID" val="0"/>
  <p:tag name="TEMPFOLDER" val="C:\Users\basti\OneDrive\Documents\temp\"/>
  <p:tag name="LATEXFORMHEIGHT" val="312"/>
  <p:tag name="LATEXFORMWIDTH" val="490"/>
  <p:tag name="LATEXFORMWRAP" val="Vrai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1,4323"/>
  <p:tag name="ORIGINALWIDTH" val="1427,07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$$&#10;\boldsymbol{\mu}_B = &#10;\begin{blockarray}{cc}&#10; \textcolor{orange}{\text{cell type 2}}  \\&#10;\begin{block}{(c)c}&#10;  \textcolor{orange}{22} &amp; \text{CD3} \\&#10; \textcolor{orange}{60} &amp; \text{CD19} \\&#10;\textcolor{orange}{70} &amp; \text{MHC} \\&#10;\end{block}&#10;\end{blockarray}&#10;$$&#10;&#10;\end{document}"/>
  <p:tag name="IGUANATEXSIZE" val="20"/>
  <p:tag name="IGUANATEXCURSOR" val="303"/>
  <p:tag name="TRANSPARENCY" val="Vrai"/>
  <p:tag name="LATEXENGINEID" val="0"/>
  <p:tag name="TEMPFOLDER" val="C:\Users\basti\OneDrive\Documents\temp\"/>
  <p:tag name="LATEXFORMHEIGHT" val="312"/>
  <p:tag name="LATEXFORMWIDTH" val="490"/>
  <p:tag name="LATEXFORMWRAP" val="Vrai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1022,122"/>
  <p:tag name="LATEXADDIN" val="\documentclass{article}&#10;\usepackage{amsmath}&#10;\usepackage{xcolor}&#10;\usepackage{amsfonts}&#10;\pagestyle{empty}&#10;\begin{document}&#10;\newcommand{\indep}{\perp \!\!\! \perp}&#10;&#10;$$&#10;\textcolor{blue}{&#10;\begin{pmatrix}&#10;x_{1, 1} &amp; \ldots &amp; x_{1, J}\\&#10;\vdots &amp; \ddots &amp; \vdots \\&#10;x_{G,1} &amp; \ldots &amp; x_{G, J}&#10;\end{pmatrix}}&#10;$$&#10;&#10;\end{document}"/>
  <p:tag name="IGUANATEXSIZE" val="25"/>
  <p:tag name="IGUANATEXCURSOR" val="171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4,1845"/>
  <p:tag name="ORIGINALWIDTH" val="1789,276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Omega}_B=&#10;\begin{blockarray}{cccc}&#10;\scriptscriptstyle \text{CD3} &amp; \scriptscriptstyle \text{CD19} &amp; \scriptscriptstyle \text{MHC-2}  \\&#10;\begin{block}{(ccc)c}&#10;\omega_{11}^B &amp; \textcolor{red}{0.5} &amp; \textcolor{blue}{0.8} &amp; \scriptscriptstyle \text{CD3}\\&#10; &amp; \omega_{22}^B &amp; \textcolor{teal}{0.8} &amp; \scriptscriptstyle \text{CD19}\\&#10; &amp;  &amp; \omega_{33}^B &amp;\scriptscriptstyle \text{MHC-2} \\&#10;\end{block}&#10;\end{blockarray}&#10;$$&#10;&#10;\end{document}"/>
  <p:tag name="IGUANATEXSIZE" val="16"/>
  <p:tag name="IGUANATEXCURSOR" val="649"/>
  <p:tag name="TRANSPARENCY" val="Vrai"/>
  <p:tag name="LATEXENGINEID" val="0"/>
  <p:tag name="TEMPFOLDER" val="C:\Users\basti\OneDrive\Documents\temp\"/>
  <p:tag name="LATEXFORMHEIGHT" val="312"/>
  <p:tag name="LATEXFORMWIDTH" val="490"/>
  <p:tag name="LATEXFORMWRAP" val="Vrai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4,1845"/>
  <p:tag name="ORIGINALWIDTH" val="1784,777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Omega}_A=&#10;\begin{blockarray}{cccc}&#10;\scriptscriptstyle \text{CD3} &amp; \scriptscriptstyle \text{CD19} &amp; \scriptscriptstyle \text{MHC-2}  \\&#10;\begin{block}{(ccc)c}&#10;\omega_{11}^A &amp; \textcolor{red}{0.5} &amp; \textcolor{blue}{0} &amp; \scriptscriptstyle \text{CD3}\\&#10; &amp; \omega_{22}^A &amp; \textcolor{teal}{0} &amp; \scriptscriptstyle \text{CD19}\\&#10; &amp;  &amp; \omega_{33}^A &amp;\scriptscriptstyle \text{MHC-2} \\&#10;\end{block}&#10;\end{blockarray}&#10;$$&#10;&#10;\end{document}"/>
  <p:tag name="IGUANATEXSIZE" val="16"/>
  <p:tag name="IGUANATEXCURSOR" val="308"/>
  <p:tag name="TRANSPARENCY" val="Vrai"/>
  <p:tag name="LATEXENGINEID" val="0"/>
  <p:tag name="TEMPFOLDER" val="C:\Users\basti\OneDrive\Documents\temp\"/>
  <p:tag name="LATEXFORMHEIGHT" val="312"/>
  <p:tag name="LATEXFORMWIDTH" val="490"/>
  <p:tag name="LATEXFORMWRAP" val="Vrai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577,053"/>
  <p:tag name="LATEXADDIN" val="\documentclass{article}&#10;\usepackage{amsmath}&#10;\usepackage{amsfonts}&#10;\usepackage{xcolor}&#10;\pagestyle{empty}&#10;\begin{document}&#10;\newcommand{\indep}{\perp \!\!\! \perp}&#10;&#10;$$&#10;\textcolor{green}{\boldsymbol{x}_{jc(i)}\sim \quad\mathcal{N}_G\left(\boldsymbol{\mu}_{jc(i)}, \boldsymbol{\Sigma}_{jc(i)}\right)}&#10;$$&#10;&#10;\end{document}"/>
  <p:tag name="IGUANATEXSIZE" val="18"/>
  <p:tag name="IGUANATEXCURSOR" val="216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2,2347"/>
  <p:tag name="LATEXADDIN" val="\documentclass{article}&#10;\usepackage{amsmath}&#10;\pagestyle{empty}&#10;\begin{document}&#10;&#10;$\boldsymbol{\mu}_{j}$&#10;&#10;&#10;\end{document}"/>
  <p:tag name="IGUANATEXSIZE" val="20"/>
  <p:tag name="IGUANATEXCURSOR" val="82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4,2332"/>
  <p:tag name="LATEXADDIN" val="\documentclass{article}&#10;\usepackage{amsmath}&#10;\usepackage{amsfonts}&#10;\usepackage{xcolor}&#10;\pagestyle{empty}&#10;\begin{document}&#10;\newcommand{\indep}{\perp \!\!\! \perp}&#10;&#10;$$&#10;\boldsymbol{\Sigma}_{j}&#10;$$&#10;&#10;\end{document}"/>
  <p:tag name="IGUANATEXSIZE" val="20"/>
  <p:tag name="IGUANATEXCURSOR" val="185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748,4064"/>
  <p:tag name="LATEXADDIN" val="\documentclass{article}&#10;\usepackage{amsmath}&#10;\pagestyle{empty}&#10;\begin{document}&#10;&#10;$j \in \{1,  \ldots, J \}$&#10;&#10;&#10;\end{document}"/>
  <p:tag name="IGUANATEXSIZE" val="20"/>
  <p:tag name="IGUANATEXCURSOR" val="103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,2156"/>
  <p:tag name="ORIGINALWIDTH" val="1514,061"/>
  <p:tag name="LATEXADDIN" val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textcolor{red}{&#10;\boldsymbol{\mu}_{j,c(i)} | \boldsymbol{\Sigma}_{j,c(i)} \sim \mathcal{N}_G &#10;(\boldsymbol{\mu}_{0}, \frac{\boldsymbol{\Sigma}_0}{\lambda_0})}&#10;$$&#10;&#10;\end{document}"/>
  <p:tag name="IGUANATEXSIZE" val="18"/>
  <p:tag name="IGUANATEXCURSOR" val="391"/>
  <p:tag name="TRANSPARENCY" val="True"/>
  <p:tag name="LATEXENGINEID" val="0"/>
  <p:tag name="TEMPFOLDER" val="C:\Users\basti\Documents\temp\"/>
  <p:tag name="LATEXFORMHEIGHT" val="312"/>
  <p:tag name="LATEXFORMWIDTH" val="490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179,603"/>
  <p:tag name="LATEXADDIN" val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textcolor{red}{&#10;\boldsymbol{\Sigma}_{j,c(i)} \sim \mathcal{W}^{-1}(\boldsymbol{\Sigma}_0, \nu_0)}&#10;$$&#10;&#10;\end{document}"/>
  <p:tag name="IGUANATEXSIZE" val="18"/>
  <p:tag name="IGUANATEXCURSOR" val="249"/>
  <p:tag name="TRANSPARENCY" val="True"/>
  <p:tag name="LATEXENGINEID" val="0"/>
  <p:tag name="TEMPFOLDER" val="C:\Users\basti\Documents\temp\"/>
  <p:tag name="LATEXFORMHEIGHT" val="312"/>
  <p:tag name="LATEXFORMWIDTH" val="490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194,226"/>
  <p:tag name="LATEXADDIN" val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textcolor{red}{&#10;\left(\boldsymbol{\mu}_{j,c(i)}, \boldsymbol{\Sigma}_{j,c(i)} \right) \sim&#10;\mathcal{N}\mathcal{W}^{-1} (\boldsymbol{\mu}_{0}, \lambda_0, \boldsymbol{\Sigma}_0, \nu_0)&#10;}&#10;$$&#10;&#10;\end{document}"/>
  <p:tag name="IGUANATEXSIZE" val="18"/>
  <p:tag name="IGUANATEXCURSOR" val="250"/>
  <p:tag name="TRANSPARENCY" val="True"/>
  <p:tag name="LATEXENGINEID" val="0"/>
  <p:tag name="TEMPFOLDER" val="C:\Users\basti\Documents\temp\"/>
  <p:tag name="LATEXFORMHEIGHT" val="312"/>
  <p:tag name="LATEXFORMWIDTH" val="490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,9798"/>
  <p:tag name="ORIGINALWIDTH" val="2200,975"/>
  <p:tag name="LATEXADDIN" val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textcolor{blue}{&#10;\boldsymbol{\mu}_{j,c(i)}, \boldsymbol{\Sigma}_{j,c(i)} | .  \sim \mathcal{N}\mathcal{W}^{-1}\left(\boldsymbol{\mu}_{n}, \lambda_n, \boldsymbol{\Sigma}_n, \nu_n\right)}&#10;$$&#10;&#10;\end{document}"/>
  <p:tag name="IGUANATEXSIZE" val="18"/>
  <p:tag name="IGUANATEXCURSOR" val="419"/>
  <p:tag name="TRANSPARENCY" val="True"/>
  <p:tag name="LATEXENGINEID" val="0"/>
  <p:tag name="TEMPFOLDER" val="C:\Users\basti\Documents\temp\"/>
  <p:tag name="LATEXFORMHEIGHT" val="312"/>
  <p:tag name="LATEXFORMWIDTH" val="490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1026,622"/>
  <p:tag name="LATEXADDIN" val="\documentclass{article}&#10;\usepackage{amsmath}&#10;\usepackage{amsfonts}&#10;\usepackage{xcolor}&#10;\pagestyle{empty}&#10;\begin{document}&#10;\newcommand{\indep}{\perp \!\!\! \perp}&#10;&#10;$$&#10;\textcolor{teal}{&#10;\begin{pmatrix}&#10;y_{1, 1} &amp; \ldots &amp; y_{1, N}\\&#10;\vdots &amp; \ddots &amp; \vdots \\&#10;y_{G,1} &amp; \ldots &amp; y_{G, N}&#10;\end{pmatrix}}&#10;$$&#10;&#10;\end{document}"/>
  <p:tag name="IGUANATEXSIZE" val="25"/>
  <p:tag name="IGUANATEXCURSOR" val="181"/>
  <p:tag name="TRANSPARENCY" val="Vrai"/>
  <p:tag name="LATEXENGINEID" val="0"/>
  <p:tag name="TEMPFOLDER" val="C:\Users\basti\OneDrive\Documents\temp\"/>
  <p:tag name="LATEXFORMHEIGHT" val="312"/>
  <p:tag name="LATEXFORMWIDTH" val="384"/>
  <p:tag name="LATEXFORMWRAP" val="Vrai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40,9824"/>
  <p:tag name="LATEXADDIN" val="\documentclass{article}&#10;\usepackage{amsmath}&#10;\pagestyle{empty}&#10;\begin{document}&#10;&#10;$\boldsymbol{\Sigma}_{0}$&#10;&#10;&#10;\end{document}"/>
  <p:tag name="IGUANATEXSIZE" val="20"/>
  <p:tag name="IGUANATEXCURSOR" val="100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00,4874"/>
  <p:tag name="LATEXADDIN" val="\documentclass{article}&#10;\usepackage{amsmath}&#10;\pagestyle{empty}&#10;\begin{document}&#10;&#10;$\nu_{0}$&#10;&#10;&#10;\end{document}"/>
  <p:tag name="IGUANATEXSIZE" val="20"/>
  <p:tag name="IGUANATEXCURSOR" val="85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11,7361"/>
  <p:tag name="LATEXADDIN" val="\documentclass{article}&#10;\usepackage{amsmath}&#10;\pagestyle{empty}&#10;\begin{document}&#10;&#10;$\lambda_{0}$&#10;&#10;&#10;\end{document}"/>
  <p:tag name="IGUANATEXSIZE" val="20"/>
  <p:tag name="IGUANATEXCURSOR" val="89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28,9839"/>
  <p:tag name="LATEXADDIN" val="\documentclass{article}&#10;\usepackage{amsmath}&#10;\pagestyle{empty}&#10;\begin{document}&#10;&#10;$\boldsymbol{\mu}_{0}$&#10;&#10;&#10;\end{document}"/>
  <p:tag name="IGUANATEXSIZE" val="20"/>
  <p:tag name="IGUANATEXCURSOR" val="101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,4874"/>
  <p:tag name="ORIGINALWIDTH" val="271,4661"/>
  <p:tag name="LATEXADDIN" val="\documentclass{article}&#10;\usepackage{amsmath}&#10;\pagestyle{empty}&#10;\begin{document}&#10;&#10;$\boldsymbol{x}_{jc(i)}$&#10;&#10;&#10;\end{document}"/>
  <p:tag name="IGUANATEXSIZE" val="20"/>
  <p:tag name="IGUANATEXCURSOR" val="103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961"/>
  <p:tag name="ORIGINALWIDTH" val="2643,419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\begin{equation*}&#10;\begin{split}&#10;\operatorname{OVL} (1, 2) = \textcolor{orange}{\mathbb{P}\left(p_1 \varphi (x, \mu_1, \sigma_1) \le p_2 \varphi (x, \mu_2, \sigma_2) \right)} \, + \\&#10;\textcolor{teal}{\mathbb{P}\left(p_2 \varphi (x, \mu_2, \sigma_2) \le p_1 \varphi (x, \mu_1, \sigma_1)\right)}&#10;\end{split}&#10;\end{equation*}&#10;&#10;\end{document}"/>
  <p:tag name="IGUANATEXSIZE" val="20"/>
  <p:tag name="IGUANATEXCURSOR" val="479"/>
  <p:tag name="TRANSPARENCY" val="Vrai"/>
  <p:tag name="LATEXENGINEID" val="0"/>
  <p:tag name="TEMPFOLDER" val="C:\Users\basti\OneDrive\Documents\temp\"/>
  <p:tag name="LATEXFORMHEIGHT" val="312"/>
  <p:tag name="LATEXFORMWIDTH" val="490"/>
  <p:tag name="LATEXFORMWRAP" val="Vrai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5,2231"/>
  <p:tag name="ORIGINALWIDTH" val="1564,304"/>
  <p:tag name="LATEXADDIN" val="\documentclass{article}&#10;\usepackage{amsmath}&#10;\usepackage{amsfonts}&#10;\usepackage{xcolor}&#10;\pagestyle{empty}&#10;\begin{document}&#10;\newcommand{\indep}{\perp \!\!\! \perp}&#10;&#10;\color{red}&#10;$$&#10;\boldsymbol{\hat{p}}_{i}^{\text{OLS}} =  \arg \min_{\boldsymbol{p}_{i}} ||\boldsymbol{X}\boldsymbol{p}_{i} - \boldsymbol{y}_i||^2  &#10;$$&#10;&#10;\end{document}"/>
  <p:tag name="IGUANATEXSIZE" val="20"/>
  <p:tag name="IGUANATEXCURSOR" val="252"/>
  <p:tag name="TRANSPARENCY" val="Vrai"/>
  <p:tag name="LATEXENGINEID" val="0"/>
  <p:tag name="TEMPFOLDER" val="C:\Users\basti\OneDrive\Documents\temp\"/>
  <p:tag name="LATEXFORMHEIGHT" val="312"/>
  <p:tag name="LATEXFORMWIDTH" val="384"/>
  <p:tag name="LATEXFORMWRAP" val="Vrai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1,7023"/>
  <p:tag name="ORIGINALWIDTH" val="1814,023"/>
  <p:tag name="LATEXADDIN" val="\documentclass{article}&#10;\usepackage{amsmath}&#10;\usepackage{amsfonts}&#10;\usepackage{xcolor}&#10;\pagestyle{empty}&#10;\begin{document}&#10;\newcommand{\indep}{\perp \!\!\! \perp}&#10;&#10;\color{teal}&#10;$$&#10;\hat{\boldsymbol{p}_i} = \arg \max_{\boldsymbol{p}_i} \left( \prod_{g=1}^G  \ell_{\boldsymbol{y}_{gi}| \boldsymbol{x}_{g, 1:J}} (\boldsymbol{p}_i)\right) &#10;$$&#10;&#10;\end{document}"/>
  <p:tag name="IGUANATEXSIZE" val="18"/>
  <p:tag name="IGUANATEXCURSOR" val="174"/>
  <p:tag name="TRANSPARENCY" val="Vrai"/>
  <p:tag name="LATEXENGINEID" val="0"/>
  <p:tag name="TEMPFOLDER" val="C:\Users\basti\OneDrive\Documents\temp\"/>
  <p:tag name="LATEXFORMHEIGHT" val="312"/>
  <p:tag name="LATEXFORMWIDTH" val="384"/>
  <p:tag name="LATEXFORMWRAP" val="Vrai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13,6857"/>
  <p:tag name="LATEXADDIN" val="\documentclass{article}&#10;\usepackage{amsmath}&#10;\usepackage{amsfonts}&#10;\usepackage{xcolor}&#10;\pagestyle{empty}&#10;\begin{document}&#10;\newcommand{\indep}{\perp \!\!\! \perp}&#10;&#10;$$&#10;\theta=(\boldsymbol{p}, \sigma)&#10;$$&#10;&#10;\end{document}"/>
  <p:tag name="IGUANATEXSIZE" val="20"/>
  <p:tag name="IGUANATEXCURSOR" val="196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8,7064"/>
  <p:tag name="LATEXADDIN" val="\documentclass{article}&#10;\usepackage{amsmath}&#10;\usepackage{amsfonts}&#10;\usepackage{xcolor}&#10;\pagestyle{empty}&#10;\begin{document}&#10;\newcommand{\indep}{\perp \!\!\! \perp}&#10;&#10;$$&#10;\textcolor{teal}{f(\mathcal{D} | \theta)}&#10;$$&#10;&#10;\end{document}"/>
  <p:tag name="IGUANATEXSIZE" val="20"/>
  <p:tag name="IGUANATEXCURSOR" val="181"/>
  <p:tag name="TRANSPARENCY" val="Vrai"/>
  <p:tag name="LATEXENGINEID" val="0"/>
  <p:tag name="TEMPFOLDER" val="C:\Users\basti\OneDrive\Documents\temp\"/>
  <p:tag name="LATEXFORMHEIGHT" val="312"/>
  <p:tag name="LATEXFORMWIDTH" val="384"/>
  <p:tag name="LATEXFORMWRAP" val="Vrai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1022,122"/>
  <p:tag name="LATEXADDIN" val="\documentclass{article}&#10;\usepackage{amsmath}&#10;\usepackage{xcolor}&#10;\usepackage{amsfonts}&#10;\pagestyle{empty}&#10;\begin{document}&#10;\newcommand{\indep}{\perp \!\!\! \perp}&#10;&#10;$$&#10;\textcolor{blue}{&#10;\begin{pmatrix}&#10;x_{1, 1} &amp; \ldots &amp; x_{1, J}\\&#10;\vdots &amp; \ddots &amp; \vdots \\&#10;x_{G,1} &amp; \ldots &amp; x_{G, J}&#10;\end{pmatrix}}&#10;$$&#10;&#10;\end{document}"/>
  <p:tag name="IGUANATEXSIZE" val="25"/>
  <p:tag name="IGUANATEXCURSOR" val="171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262,092"/>
  <p:tag name="LATEXADDIN" val="\documentclass{article}&#10;\usepackage{amsmath}&#10;\usepackage{amsfonts}&#10;\usepackage{xcolor}&#10;\pagestyle{empty}&#10;\begin{document}&#10;\newcommand{\indep}{\perp \!\!\! \perp}&#10;&#10;$$&#10;\hat{p}_{i}^{\text{OLS}} = (\mathbf{X}^\top\mathbf{X})^{-1}\mathbf{X}^\top \mathbf{y}_i&#10;$$&#10;&#10;\end{document}"/>
  <p:tag name="IGUANATEXSIZE" val="20"/>
  <p:tag name="IGUANATEXCURSOR" val="251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97,48779"/>
  <p:tag name="LATEXADDIN" val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sigma_i&#10;$$&#10;&#10;\end{document}"/>
  <p:tag name="IGUANATEXSIZE" val="20"/>
  <p:tag name="IGUANATEXCURSOR" val="241"/>
  <p:tag name="TRANSPARENCY" val="True"/>
  <p:tag name="LATEXENGINEID" val="0"/>
  <p:tag name="TEMPFOLDER" val="C:\Users\basti\Documents\temp\"/>
  <p:tag name="LATEXFORMHEIGHT" val="312"/>
  <p:tag name="LATEXFORMWIDTH" val="490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7,9865"/>
  <p:tag name="LATEXADDIN" val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boldsymbol{p}_i&#10;$$&#10;&#10;\end{document}"/>
  <p:tag name="IGUANATEXSIZE" val="20"/>
  <p:tag name="IGUANATEXCURSOR" val="249"/>
  <p:tag name="TRANSPARENCY" val="True"/>
  <p:tag name="LATEXENGINEID" val="0"/>
  <p:tag name="TEMPFOLDER" val="C:\Users\basti\Documents\temp\"/>
  <p:tag name="LATEXFORMHEIGHT" val="312"/>
  <p:tag name="LATEXFORMWIDTH" val="490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1438,32"/>
  <p:tag name="LATEXADDIN" val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textcolor{teal}{\boldsymbol{y}_{gi}|. \sim \mathcal N \left( \sum_{j=1}^J x_{gj} p_{ji}, \sigma_i^2\right)}&#10;$$&#10;&#10;\end{document}"/>
  <p:tag name="IGUANATEXSIZE" val="18"/>
  <p:tag name="IGUANATEXCURSOR" val="248"/>
  <p:tag name="TRANSPARENCY" val="Vrai"/>
  <p:tag name="LATEXENGINEID" val="0"/>
  <p:tag name="TEMPFOLDER" val="C:\Users\basti\OneDrive\Documents\temp\"/>
  <p:tag name="LATEXFORMHEIGHT" val="312"/>
  <p:tag name="LATEXFORMWIDTH" val="490"/>
  <p:tag name="LATEXFORMWRAP" val="Vrai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748,4064"/>
  <p:tag name="LATEXADDIN" val="\documentclass{article}&#10;\usepackage{amsmath}&#10;\pagestyle{empty}&#10;\begin{document}&#10;&#10;$j \in \{1,  \ldots, J \}$&#10;&#10;&#10;\end{document}"/>
  <p:tag name="IGUANATEXSIZE" val="20"/>
  <p:tag name="IGUANATEXCURSOR" val="103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760,405"/>
  <p:tag name="LATEXADDIN" val="\documentclass{article}&#10;\usepackage{amsmath}&#10;\pagestyle{empty}&#10;\begin{document}&#10;&#10;$i \in \{1, \ldots, N \}$&#10;&#10;&#10;\end{document}"/>
  <p:tag name="IGUANATEXSIZE" val="20"/>
  <p:tag name="IGUANATEXCURSOR" val="102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158,2302"/>
  <p:tag name="LATEXADDIN" val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x_{gj}&#10;$$&#10;&#10;\end{document}"/>
  <p:tag name="IGUANATEXSIZE" val="20"/>
  <p:tag name="IGUANATEXCURSOR" val="239"/>
  <p:tag name="TRANSPARENCY" val="True"/>
  <p:tag name="LATEXENGINEID" val="0"/>
  <p:tag name="TEMPFOLDER" val="C:\Users\basti\Documents\temp\"/>
  <p:tag name="LATEXFORMHEIGHT" val="312"/>
  <p:tag name="LATEXFORMWIDTH" val="490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140,2324"/>
  <p:tag name="LATEXADDIN" val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y_{gi}&#10;$$&#10;&#10;\end{document}"/>
  <p:tag name="IGUANATEXSIZE" val="20"/>
  <p:tag name="IGUANATEXCURSOR" val="239"/>
  <p:tag name="TRANSPARENCY" val="True"/>
  <p:tag name="LATEXENGINEID" val="0"/>
  <p:tag name="TEMPFOLDER" val="C:\Users\basti\Documents\temp\"/>
  <p:tag name="LATEXFORMHEIGHT" val="312"/>
  <p:tag name="LATEXFORMWIDTH" val="490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767,1541"/>
  <p:tag name="LATEXADDIN" val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g \in \{ 1,  \ldots, G\}&#10;$$&#10;&#10;\end{document}"/>
  <p:tag name="IGUANATEXSIZE" val="20"/>
  <p:tag name="IGUANATEXCURSOR" val="256"/>
  <p:tag name="TRANSPARENCY" val="True"/>
  <p:tag name="LATEXENGINEID" val="0"/>
  <p:tag name="TEMPFOLDER" val="C:\Users\basti\Documents\temp\"/>
  <p:tag name="LATEXFORMHEIGHT" val="312"/>
  <p:tag name="LATEXFORMWIDTH" val="490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767,1541"/>
  <p:tag name="LATEXADDIN" val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g \in \{ 1,  \ldots, G\}&#10;$$&#10;&#10;\end{document}"/>
  <p:tag name="IGUANATEXSIZE" val="20"/>
  <p:tag name="IGUANATEXCURSOR" val="256"/>
  <p:tag name="TRANSPARENCY" val="True"/>
  <p:tag name="LATEXENGINEID" val="0"/>
  <p:tag name="TEMPFOLDER" val="C:\Users\basti\Documents\temp\"/>
  <p:tag name="LATEXFORMHEIGHT" val="312"/>
  <p:tag name="LATEXFORMWIDTH" val="490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980,1275"/>
  <p:tag name="LATEXADDIN" val="\documentclass{article}&#10;\usepackage{amsmath}&#10;\usepackage{amsfonts}&#10;\usepackage{xcolor}&#10;\pagestyle{empty}&#10;\begin{document}&#10;\newcommand{\indep}{\perp \!\!\! \perp}&#10;&#10;$$&#10;\textcolor{red}{&#10;\begin{pmatrix}&#10;p_{1, 1} &amp; \ldots &amp; p_{1, N}\\&#10;\vdots &amp; \ddots &amp; \vdots \\&#10;p_{J,1} &amp; \ldots &amp; p_{J, N}&#10;\end{pmatrix}}&#10;$$&#10;&#10;\end{document}"/>
  <p:tag name="IGUANATEXSIZE" val="25"/>
  <p:tag name="IGUANATEXCURSOR" val="86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4,4282"/>
  <p:tag name="ORIGINALWIDTH" val="1427,072"/>
  <p:tag name="LATEXADDIN" val="\documentclass{article}&#10;\usepackage{amsmath}&#10;\usepackage{amsfonts}&#10;\usepackage{xcolor}&#10;\pagestyle{empty}&#10;\begin{document}&#10;\newcommand{\indep}{\perp \!\!\! \perp}&#10;&#10;$$&#10;\textcolor{teal}{\boldsymbol{y}_{i}|. \sim \mathcal N_G (\boldsymbol{X} \boldsymbol{p}_{i}, \underbrace{\sum_{j=1}^{J} p_{ji}^2 \boldsymbol{\Sigma}_j}_{\boldsymbol{\Sigma}_i}  )}&#10;$$&#10;&#10;\end{document}"/>
  <p:tag name="IGUANATEXSIZE" val="20"/>
  <p:tag name="IGUANATEXCURSOR" val="181"/>
  <p:tag name="TRANSPARENCY" val="Vrai"/>
  <p:tag name="LATEXENGINEID" val="0"/>
  <p:tag name="TEMPFOLDER" val="C:\Users\basti\OneDrive\Documents\temp\"/>
  <p:tag name="LATEXFORMHEIGHT" val="312"/>
  <p:tag name="LATEXFORMWIDTH" val="384"/>
  <p:tag name="LATEXFORMWRAP" val="Vrai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9854"/>
  <p:tag name="ORIGINALWIDTH" val="514,4357"/>
  <p:tag name="LATEXADDIN" val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boldsymbol{y}_i = \boldsymbol{X}\boldsymbol{p}_i&#10;$$&#10;&#10;\end{document}"/>
  <p:tag name="IGUANATEXSIZE" val="20"/>
  <p:tag name="IGUANATEXCURSOR" val="282"/>
  <p:tag name="TRANSPARENCY" val="True"/>
  <p:tag name="LATEXENGINEID" val="0"/>
  <p:tag name="TEMPFOLDER" val="C:\Users\basti\Documents\temp\"/>
  <p:tag name="LATEXFORMHEIGHT" val="312"/>
  <p:tag name="LATEXFORMWIDTH" val="490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,4807"/>
  <p:tag name="ORIGINALWIDTH" val="935,883"/>
  <p:tag name="LATEXADDIN" val="\documentclass{article}&#10;\usepackage{amsmath}&#10;\usepackage{amsfonts}&#10;\usepackage{xcolor}&#10;\pagestyle{empty}&#10;\begin{document}&#10;\newcommand{\indep}{\perp \!\!\! \perp}&#10;&#10;$$&#10;\textcolor{red}{\boldsymbol{x}_{j}\sim\mathcal{N}_G\left(\boldsymbol{\mu}_{j}, \Sigma_{j}\right)}&#10;$$&#10;&#10;\end{document}"/>
  <p:tag name="IGUANATEXSIZE" val="20"/>
  <p:tag name="IGUANATEXCURSOR" val="217"/>
  <p:tag name="TRANSPARENCY" val="Vrai"/>
  <p:tag name="LATEXENGINEID" val="0"/>
  <p:tag name="TEMPFOLDER" val="C:\Users\basti\OneDrive\Documents\temp\"/>
  <p:tag name="LATEXFORMHEIGHT" val="312"/>
  <p:tag name="LATEXFORMWIDTH" val="384"/>
  <p:tag name="LATEXFORMWRAP" val="Vrai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8,7064"/>
  <p:tag name="LATEXADDIN" val="\documentclass{article}&#10;\usepackage{amsmath}&#10;\usepackage{amsfonts}&#10;\usepackage{xcolor}&#10;\pagestyle{empty}&#10;\begin{document}&#10;\newcommand{\indep}{\perp \!\!\! \perp}&#10;&#10;$$&#10;\textcolor{teal}{f(\mathcal{D} | \theta)}&#10;$$&#10;&#10;\end{document}"/>
  <p:tag name="IGUANATEXSIZE" val="20"/>
  <p:tag name="IGUANATEXCURSOR" val="181"/>
  <p:tag name="TRANSPARENCY" val="Vrai"/>
  <p:tag name="LATEXENGINEID" val="0"/>
  <p:tag name="TEMPFOLDER" val="C:\Users\basti\OneDrive\Documents\temp\"/>
  <p:tag name="LATEXFORMHEIGHT" val="312"/>
  <p:tag name="LATEXFORMWIDTH" val="384"/>
  <p:tag name="LATEXFORMWRAP" val="Vrai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76,6779"/>
  <p:tag name="LATEXADDIN" val="\documentclass{article}&#10;\usepackage{amsmath}&#10;\usepackage{amsfonts}&#10;\usepackage{xcolor}&#10;\pagestyle{empty}&#10;\begin{document}&#10;\newcommand{\indep}{\perp \!\!\! \perp}&#10;&#10;$$&#10;\boldsymbol{\theta}=(\boldsymbol{p}, \boldsymbol{X})&#10;$$&#10;&#10;\end{document}"/>
  <p:tag name="IGUANATEXSIZE" val="20"/>
  <p:tag name="IGUANATEXCURSOR" val="184"/>
  <p:tag name="TRANSPARENCY" val="Vrai"/>
  <p:tag name="LATEXENGINEID" val="0"/>
  <p:tag name="TEMPFOLDER" val="C:\Users\basti\OneDrive\Documents\temp\"/>
  <p:tag name="LATEXFORMHEIGHT" val="312"/>
  <p:tag name="LATEXFORMWIDTH" val="384"/>
  <p:tag name="LATEXFORMWRAP" val="Vrai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600"/>
  <p:tag name="ORIGINALHEIGHT" val="62,25866"/>
  <p:tag name="ORIGINALWIDTH" val="281,2893"/>
  <p:tag name="LATEXADDIN" val="\documentclass{article}&#10;\pagestyle{empty} &#10;&#10;%%% key packages&#10;\usepackage[utf8]{inputenc}&#10;\usepackage{amsmath, bbm}&#10;\usepackage{amssymb, amsfonts}&#10;\usepackage{xcolor}&#10;&#10;&#10;\begin{document}&#10;&#10;\begin{equation*}&#10;\boldsymbol{\zeta}=(\boldsymbol{\mu}, \boldsymbol{\Sigma})&#10;\end{equation*}&#10;&#10;\end{document}&#10;"/>
  <p:tag name="IGUANATEXSIZE" val="20"/>
  <p:tag name="IGUANATEXCURSOR" val="218"/>
  <p:tag name="TRANSPARENCY" val="Vrai"/>
  <p:tag name="LATEXENGINEID" val="1"/>
  <p:tag name="TEMPFOLDER" val="C:\Users\basti\OneDrive\Documents\temp\"/>
  <p:tag name="LATEXFORMHEIGHT" val="564"/>
  <p:tag name="LATEXFORMWIDTH" val="754"/>
  <p:tag name="LATEXFORMWRAP" val="Vrai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09,7113"/>
  <p:tag name="LATEXADDIN" val="\documentclass{article}&#10;\usepackage{amsmath}&#10;\usepackage{amsfonts}&#10;\usepackage{xcolor}&#10;\pagestyle{empty}&#10;\begin{document}&#10;\newcommand{\indep}{\perp \!\!\! \perp}&#10;&#10;$$&#10;\textcolor{red}{f(\theta | \xi)}&#10;$$&#10;&#10;\end{document}"/>
  <p:tag name="IGUANATEXSIZE" val="20"/>
  <p:tag name="IGUANATEXCURSOR" val="195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397,075"/>
  <p:tag name="LATEXADDIN" val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theta^{(q+1)} = \theta^{(q)} + \gamma \nabla \ell\left(\theta^{(q)}\right)&#10;$$&#10;&#10;\end{document}"/>
  <p:tag name="IGUANATEXSIZE" val="20"/>
  <p:tag name="IGUANATEXCURSOR" val="308"/>
  <p:tag name="TRANSPARENCY" val="True"/>
  <p:tag name="LATEXENGINEID" val="0"/>
  <p:tag name="TEMPFOLDER" val="C:\Users\basti\Documents\temp\"/>
  <p:tag name="LATEXFORMHEIGHT" val="312"/>
  <p:tag name="LATEXFORMWIDTH" val="490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7,4578"/>
  <p:tag name="ORIGINALWIDTH" val="1333,333"/>
  <p:tag name="LATEXADDIN" val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theta^{(q+1)} = \theta^{(q)} + \frac{\nabla \ell\left(\theta^{(q)}\right)}{\mathbf{H}_\ell\left(\theta^{(q)}\right)}&#10;$$&#10;&#10;\end{document}"/>
  <p:tag name="IGUANATEXSIZE" val="20"/>
  <p:tag name="IGUANATEXCURSOR" val="350"/>
  <p:tag name="TRANSPARENCY" val="True"/>
  <p:tag name="LATEXENGINEID" val="0"/>
  <p:tag name="TEMPFOLDER" val="C:\Users\basti\Documents\temp\"/>
  <p:tag name="LATEXFORMHEIGHT" val="312"/>
  <p:tag name="LATEXFORMWIDTH" val="490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,2058"/>
  <p:tag name="ORIGINALWIDTH" val="1453,318"/>
  <p:tag name="LATEXADDIN" val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theta^{(q+1)} = \theta^{(q)} + \gamma_q \frac{\nabla \ell\left(\theta^{(q)}\right)}{{\color{blue} \widetilde{\mathbf{H}}_\ell\left(\theta^{(q)}\right)}} &#10;$$&#10;&#10;\end{document}"/>
  <p:tag name="IGUANATEXSIZE" val="20"/>
  <p:tag name="IGUANATEXCURSOR" val="330"/>
  <p:tag name="TRANSPARENCY" val="True"/>
  <p:tag name="LATEXENGINEID" val="0"/>
  <p:tag name="TEMPFOLDER" val="C:\Users\basti\Documents\temp\"/>
  <p:tag name="LATEXFORMHEIGHT" val="312"/>
  <p:tag name="LATEXFORMWIDTH" val="490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,4346"/>
  <p:tag name="ORIGINALWIDTH" val="1026,622"/>
  <p:tag name="LATEXADDIN" val="\documentclass{article}&#10;\usepackage{amsmath}&#10;\usepackage{amsfonts}&#10;\usepackage{xcolor}&#10;\pagestyle{empty}&#10;\begin{document}&#10;\newcommand{\indep}{\perp \!\!\! \perp}&#10;&#10;$$&#10;\textcolor{teal}{&#10;\begin{pmatrix}&#10;y_{1, 1} &amp; \ldots &amp; y_{1, N}\\&#10;\vdots &amp; \ddots &amp; \vdots \\&#10;y_{G,1} &amp; \ldots &amp; y_{G, N}&#10;\end{pmatrix}}&#10;$$&#10;&#10;\end{document}"/>
  <p:tag name="IGUANATEXSIZE" val="25"/>
  <p:tag name="IGUANATEXCURSOR" val="181"/>
  <p:tag name="TRANSPARENCY" val="Vrai"/>
  <p:tag name="LATEXENGINEID" val="0"/>
  <p:tag name="TEMPFOLDER" val="C:\Users\basti\OneDrive\Documents\temp\"/>
  <p:tag name="LATEXFORMHEIGHT" val="312"/>
  <p:tag name="LATEXFORMWIDTH" val="384"/>
  <p:tag name="LATEXFORMWRAP" val="Vrai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2115"/>
  <p:tag name="ORIGINALWIDTH" val="1146,607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frac{\partial \ell_{\boldsymbol{y} |  \boldsymbol{X}, \Sigma}(\boldsymbol{p})}{\partial p_j} \quad = \quad \mathrm{0}_J&#10;$$&#10;&#10;\end{document}"/>
  <p:tag name="IGUANATEXSIZE" val="24"/>
  <p:tag name="IGUANATEXCURSOR" val="408"/>
  <p:tag name="TRANSPARENCY" val="True"/>
  <p:tag name="LATEXENGINEID" val="0"/>
  <p:tag name="TEMPFOLDER" val="C:\Users\basti\Documents\temp\"/>
  <p:tag name="LATEXFORMHEIGHT" val="312"/>
  <p:tag name="LATEXFORMWIDTH" val="490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2,6846"/>
  <p:tag name="ORIGINALWIDTH" val="4349,457"/>
  <p:tag name="LATEXADDIN" val="\documentclass{article}&#10;\usepackage{amsmath}&#10;\usepackage{amsfonts}&#10;\usepackage{xcolor}&#10;\pagestyle{empty}&#10;\begin{document}&#10;\newcommand{\indep}{\perp \!\!\! \perp}&#10;&#10;$$&#10;\ell_{\boldsymbol{y} | \boldsymbol{X}, \Sigma}(\boldsymbol{p})=C + \log\left(\text{det}\left(\textcolor{red}{\sum_{j=1}^J p_{j}^2\Sigma_{j}}\right)^{-1}\right) - \frac{1}{2} (\boldsymbol{y} - \boldsymbol{X} \boldsymbol{p})^\top \left(\textcolor{red}{\sum_{j=1}^J p_{j}^2\Sigma_{j}}\right)^{-1} (\boldsymbol{y} - \boldsymbol{X}\boldsymbol{p})&#10;$$&#10;&#10;\end{document}"/>
  <p:tag name="IGUANATEXSIZE" val="20"/>
  <p:tag name="IGUANATEXCURSOR" val="507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2,6846"/>
  <p:tag name="ORIGINALWIDTH" val="4349,457"/>
  <p:tag name="LATEXADDIN" val="\documentclass{article}&#10;\usepackage{amsmath}&#10;\usepackage{amsfonts}&#10;\usepackage{xcolor}&#10;\pagestyle{empty}&#10;\begin{document}&#10;\newcommand{\indep}{\perp \!\!\! \perp}&#10;&#10;$$&#10;\ell_{\boldsymbol{y} | \boldsymbol{X}, \Sigma}(\boldsymbol{p})=C + \log\left(\text{det}\left(\sum_{j=1}^J p_{j}^2\Sigma_{j}\right)^{-1}\right) - \frac{1}{2} (\boldsymbol{y} - \boldsymbol{X} \boldsymbol{p})^\top \left(\sum_{j=1}^J p_{j}^2\Sigma_{j}\right)^{-1} (\boldsymbol{y} - \boldsymbol{X}\boldsymbol{p})&#10;$$&#10;&#10;\end{document}"/>
  <p:tag name="IGUANATEXSIZE" val="20"/>
  <p:tag name="IGUANATEXCURSOR" val="413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6,9366"/>
  <p:tag name="ORIGINALWIDTH" val="4142,482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egin{aligned}&#10;\mathbf{H}_{i,j} &amp;=&#10;   \frac{\partial^2 \ell}{\partial p_i \partial p_j} =&#10;\textcolor{blue}{4p_j p_i \Tr \left(\boldsymbol{\Theta}\boldsymbol{\Sigma}_j \boldsymbol{\Theta}\boldsymbol{\Sigma}_i \right)}&#10;\textcolor{orange}{-2p_i(\boldsymbol{y} - \boldsymbol{X} \boldsymbol{p})^\top\boldsymbol{\Theta} \boldsymbol{\Sigma}_i \boldsymbol{\Theta} \boldsymbol{X_{.j}} - \boldsymbol{X}_{.i}^\top\boldsymbol{\Theta} \boldsymbol{X_{.j}}}  \\&#10;&amp; \textcolor{teal}{- \, 2p_j (\boldsymbol{y} - \boldsymbol{X} \boldsymbol{p})^\top \boldsymbol{\Theta}\boldsymbol{\Sigma}_j\boldsymbol{\Theta} \boldsymbol{X}_{.i}\, -&#10;4p_ip_j(\boldsymbol{y} - \boldsymbol{X} \boldsymbol{p})^\top\boldsymbol{\Theta}\boldsymbol{\Sigma}_i \boldsymbol{\Theta} \boldsymbol{\Sigma}_j \boldsymbol{\Theta} (\boldsymbol{y} - \boldsymbol{X} \boldsymbol{p})}&#10;  \end{aligned}&#10;$$&#10;&#10;\end{document}"/>
  <p:tag name="IGUANATEXSIZE" val="20"/>
  <p:tag name="IGUANATEXCURSOR" val="753"/>
  <p:tag name="TRANSPARENCY" val="Vrai"/>
  <p:tag name="LATEXENGINEID" val="0"/>
  <p:tag name="TEMPFOLDER" val="C:\Users\basti\OneDrive\Documents\temp\"/>
  <p:tag name="LATEXFORMHEIGHT" val="312"/>
  <p:tag name="LATEXFORMWIDTH" val="490"/>
  <p:tag name="LATEXFORMWRAP" val="Vrai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,2115"/>
  <p:tag name="ORIGINALWIDTH" val="4404,199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 \frac{\partial \ell_{\boldsymbol{y} |  \boldsymbol{X}, \Sigma}(\boldsymbol{p})}{\partial p_j} = \textcolor{blue}{-2p_j \Tr \left(\boldsymbol{\Theta}\boldsymbol{\Sigma}_j\right)}\, + \,&#10;\textcolor{orange}{(\boldsymbol{y} - \boldsymbol{X} \boldsymbol{p})^\top\boldsymbol{\Theta}  \boldsymbol{X}_{.j}} \, + \,&#10;\textcolor{teal}{p_j (\boldsymbol{y} - \boldsymbol{X} \boldsymbol{p})^\top\boldsymbol{\Theta} \Sigma_j \boldsymbol{\Theta} (\boldsymbol{y} - \boldsymbol{X} \boldsymbol{p})}&#10;$$&#10;&#10;\end{document}"/>
  <p:tag name="IGUANATEXSIZE" val="20"/>
  <p:tag name="IGUANATEXCURSOR" val="611"/>
  <p:tag name="TRANSPARENCY" val="Vrai"/>
  <p:tag name="LATEXENGINEID" val="0"/>
  <p:tag name="TEMPFOLDER" val="C:\Users\basti\OneDrive\Documents\temp\"/>
  <p:tag name="LATEXFORMHEIGHT" val="312"/>
  <p:tag name="LATEXFORMWIDTH" val="490"/>
  <p:tag name="LATEXFORMWRAP" val="Vrai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,4822"/>
  <p:tag name="ORIGINALWIDTH" val="1816,273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psi}:\boldsymbol{\rho}  \to  \boldsymbol{p} \, | \quad  \boldsymbol{\rho} \in  \mathbb{R}^{J-1} , \, \boldsymbol{p} \in ]0, 1[^{J}&#10;$$&#10;&#10;\end{document}"/>
  <p:tag name="IGUANATEXSIZE" val="18"/>
  <p:tag name="IGUANATEXCURSOR" val="373"/>
  <p:tag name="TRANSPARENCY" val="Vrai"/>
  <p:tag name="LATEXENGINEID" val="0"/>
  <p:tag name="TEMPFOLDER" val="C:\Users\basti\OneDrive\Documents\temp\"/>
  <p:tag name="LATEXFORMHEIGHT" val="312"/>
  <p:tag name="LATEXFORMWIDTH" val="490"/>
  <p:tag name="LATEXFORMWRAP" val="Vrai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8,2002"/>
  <p:tag name="ORIGINALWIDTH" val="1835,021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psi} (\boldsymbol{\rho}) =&#10;\begin{cases}&#10;p_j =  \frac{e^{\rho_j}}{\sum_{k &lt; J} e^{\rho_k} \, + \, 1}, \, j &lt; J\\&#10;p_J =  \frac{1}{\sum_{k &lt; J} e^{\rho_k} + 1}&#10;\end{cases}&#10;$$&#10;&#10;\end{document}"/>
  <p:tag name="IGUANATEXSIZE" val="18"/>
  <p:tag name="IGUANATEXCURSOR" val="450"/>
  <p:tag name="TRANSPARENCY" val="Vrai"/>
  <p:tag name="LATEXENGINEID" val="0"/>
  <p:tag name="TEMPFOLDER" val="C:\Users\basti\OneDrive\Documents\temp\"/>
  <p:tag name="LATEXFORMHEIGHT" val="312"/>
  <p:tag name="LATEXFORMWIDTH" val="490"/>
  <p:tag name="LATEXFORMWRAP" val="Vrai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1193,851"/>
  <p:tag name="LATEXADDIN" val="\documentclass{article}&#10;\usepackage{amsmath}&#10;\usepackage{amsfonts}&#10;\usepackage{xcolor}&#10;\pagestyle{empty}&#10;\usepackage{bbm}&#10;\usepackage{blkarray} % for matrices&#10;&#10;\newcommand{\indep}{\perp \!\!\! \perp}&#10;\DeclareMathOperator*{\Tr}{Tr}&#10;\DeclareMathOperator*{\DET}{Det}&#10;&#10;\begin{document}&#10;&#10;&#10;&#10;$$&#10;\boldsymbol{\psi}^{-1} (\boldsymbol{p}) = \left(\ln{\left( \frac{p_j}{p_J}\right)} \right)&#10;$$&#10;&#10;\end{document}"/>
  <p:tag name="IGUANATEXSIZE" val="18"/>
  <p:tag name="IGUANATEXCURSOR" val="378"/>
  <p:tag name="TRANSPARENCY" val="True"/>
  <p:tag name="LATEXENGINEID" val="0"/>
  <p:tag name="TEMPFOLDER" val="C:\Users\basti\Documents\temp\"/>
  <p:tag name="LATEXFORMHEIGHT" val="312"/>
  <p:tag name="LATEXFORMWIDTH" val="490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9854"/>
  <p:tag name="ORIGINALWIDTH" val="514,4357"/>
  <p:tag name="LATEXADDIN" val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boldsymbol{y}_i = \boldsymbol{X}\boldsymbol{p}_i&#10;$$&#10;&#10;\end{document}"/>
  <p:tag name="IGUANATEXSIZE" val="20"/>
  <p:tag name="IGUANATEXCURSOR" val="282"/>
  <p:tag name="TRANSPARENCY" val="True"/>
  <p:tag name="LATEXENGINEID" val="0"/>
  <p:tag name="TEMPFOLDER" val="C:\Users\basti\Documents\temp\"/>
  <p:tag name="LATEXFORMHEIGHT" val="312"/>
  <p:tag name="LATEXFORMWIDTH" val="490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760,405"/>
  <p:tag name="LATEXADDIN" val="\documentclass{article}&#10;\usepackage{amsmath}&#10;\pagestyle{empty}&#10;\begin{document}&#10;&#10;$i \in \{1, \ldots, N \}$&#10;&#10;&#10;\end{document}"/>
  <p:tag name="IGUANATEXSIZE" val="20"/>
  <p:tag name="IGUANATEXCURSOR" val="102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9854"/>
  <p:tag name="ORIGINALWIDTH" val="513,6857"/>
  <p:tag name="LATEXADDIN" val="\documentclass{article}&#10;\usepackage{amsmath}&#10;\usepackage{amsfonts}&#10;\usepackage{xcolor}&#10;\pagestyle{empty}&#10;\begin{document}&#10;\newcommand{\indep}{\perp \!\!\! \perp}&#10;&#10;$$&#10; \boldsymbol{X} \boldsymbol{p}_i = \boldsymbol{y}_i&#10;$$&#10;&#10;\end{document}"/>
  <p:tag name="IGUANATEXSIZE" val="24"/>
  <p:tag name="IGUANATEXCURSOR" val="196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748,4064"/>
  <p:tag name="LATEXADDIN" val="\documentclass{article}&#10;\usepackage{amsmath}&#10;\pagestyle{empty}&#10;\begin{document}&#10;&#10;$j \in \{1,  \ldots, J \}$&#10;&#10;&#10;\end{document}"/>
  <p:tag name="IGUANATEXSIZE" val="20"/>
  <p:tag name="IGUANATEXCURSOR" val="103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07,9865"/>
  <p:tag name="LATEXADDIN" val="\documentclass{article}&#10;\usepackage{amsmath}&#10;\pagestyle{empty}&#10;\begin{document}&#10;&#10;$\boldsymbol{p}_{i}$&#10;&#10;&#10;\end{document}"/>
  <p:tag name="IGUANATEXSIZE" val="20"/>
  <p:tag name="IGUANATEXCURSOR" val="83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,98835"/>
  <p:tag name="ORIGINALWIDTH" val="116,2354"/>
  <p:tag name="LATEXADDIN" val="\documentclass{article}&#10;\usepackage{amsmath}&#10;\pagestyle{empty}&#10;\begin{document}&#10;&#10;$\boldsymbol{x}_{j}$&#10;&#10;&#10;\end{document}"/>
  <p:tag name="IGUANATEXSIZE" val="20"/>
  <p:tag name="IGUANATEXCURSOR" val="83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2,2347"/>
  <p:tag name="LATEXADDIN" val="\documentclass{article}&#10;\usepackage{amsmath}&#10;\pagestyle{empty}&#10;\begin{document}&#10;&#10;$\boldsymbol{\mu}_{j}$&#10;&#10;&#10;\end{document}"/>
  <p:tag name="IGUANATEXSIZE" val="20"/>
  <p:tag name="IGUANATEXCURSOR" val="82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4,2332"/>
  <p:tag name="LATEXADDIN" val="\documentclass{article}&#10;\usepackage{amsmath}&#10;\usepackage{amsfonts}&#10;\usepackage{xcolor}&#10;\pagestyle{empty}&#10;\begin{document}&#10;\newcommand{\indep}{\perp \!\!\! \perp}&#10;&#10;$$&#10;\boldsymbol{\Sigma}_{j}&#10;$$&#10;&#10;\end{document}"/>
  <p:tag name="IGUANATEXSIZE" val="20"/>
  <p:tag name="IGUANATEXCURSOR" val="185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96,9629"/>
  <p:tag name="LATEXADDIN" val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boldsymbol{\psi} (\boldsymbol{\rho}_i)&#10;$$&#10;&#10;\end{document}"/>
  <p:tag name="IGUANATEXSIZE" val="16"/>
  <p:tag name="IGUANATEXCURSOR" val="272"/>
  <p:tag name="TRANSPARENCY" val="Vrai"/>
  <p:tag name="LATEXENGINEID" val="0"/>
  <p:tag name="TEMPFOLDER" val="C:\Users\basti\OneDrive\Documents\temp\"/>
  <p:tag name="LATEXFORMHEIGHT" val="312"/>
  <p:tag name="LATEXFORMWIDTH" val="490"/>
  <p:tag name="LATEXFORMWRAP" val="Vrai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02,7372"/>
  <p:tag name="LATEXADDIN" val="\documentclass{article}&#10;\usepackage{amsmath}&#10;\pagestyle{empty}&#10;\begin{document}&#10;&#10;$\boldsymbol{\rho}_{i}$&#10;&#10;&#10;\end{document}"/>
  <p:tag name="IGUANATEXSIZE" val="20"/>
  <p:tag name="IGUANATEXCURSOR" val="95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8,4439"/>
  <p:tag name="ORIGINALWIDTH" val="1544,807"/>
  <p:tag name="LATEXADDIN" val="\documentclass{article}&#10;\usepackage{amsmath}&#10;\usepackage{amsfonts}&#10;\usepackage{xcolor}&#10;\pagestyle{empty}&#10;\begin{document}&#10;\newcommand{\indep}{\perp \!\!\! \perp}&#10;&#10;$$&#10;\textcolor{teal}{\boldsymbol{y}_{i}|. \sim \mathcal N_G \left(\boldsymbol{X} \boldsymbol{p}_{i}, \sum_{j=1}^{J} p_{ji}^2 \boldsymbol{\Sigma}_j \right)}&#10;$$&#10;&#10;\end{document}"/>
  <p:tag name="IGUANATEXSIZE" val="20"/>
  <p:tag name="IGUANATEXCURSOR" val="181"/>
  <p:tag name="TRANSPARENCY" val="Vrai"/>
  <p:tag name="LATEXENGINEID" val="0"/>
  <p:tag name="TEMPFOLDER" val="C:\Users\basti\OneDrive\Documents\temp\"/>
  <p:tag name="LATEXFORMHEIGHT" val="312"/>
  <p:tag name="LATEXFORMWIDTH" val="384"/>
  <p:tag name="LATEXFORMWRAP" val="Vrai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600"/>
  <p:tag name="ORIGINALHEIGHT" val="183,0255"/>
  <p:tag name="ORIGINALWIDTH" val="1036,645"/>
  <p:tag name="LATEXADDIN" val="\documentclass{article}&#10;\pagestyle{empty} &#10;&#10;%%% key packages&#10;\usepackage[utf8]{inputenc}&#10;\usepackage{amsmath, bbm}&#10;\usepackage{amssymb, amsfonts}&#10;\usepackage{xcolor}&#10;&#10;&#10;\begin{document}&#10;\color{blue}&#10;\begin{equation*}&#10;\begin{bmatrix}&#10;\frac{\partial \ell_{\boldsymbol{\zeta}} (\boldsymbol{y}| \boldsymbol{X}, \boldsymbol{p})}{\partial \theta_j}&#10;\end{bmatrix}_{j &lt; J}&#10;  =  \sum_{l=1}^J \frac{\partial \ell_{\boldsymbol{\zeta}} (\boldsymbol{y}| \boldsymbol{X}, \boldsymbol{p})}{\partial p_l} \frac{\partial p_l}{\partial \theta_j} &#10;\end{equation*}&#10;&#10;\end{document}&#10;"/>
  <p:tag name="IGUANATEXSIZE" val="20"/>
  <p:tag name="IGUANATEXCURSOR" val="197"/>
  <p:tag name="TRANSPARENCY" val="Vrai"/>
  <p:tag name="LATEXENGINEID" val="1"/>
  <p:tag name="TEMPFOLDER" val="C:\Users\basti\OneDrive\Documents\temp\"/>
  <p:tag name="LATEXFORMHEIGHT" val="564"/>
  <p:tag name="LATEXFORMWIDTH" val="754"/>
  <p:tag name="LATEXFORMWRAP" val="Vrai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04,9868"/>
  <p:tag name="LATEXADDIN" val="\documentclass{article}&#10;\usepackage{amsmath}&#10;\pagestyle{empty}&#10;\begin{document}&#10;&#10;$\boldsymbol{y}_{i}$&#10;&#10;&#10;\end{document}"/>
  <p:tag name="IGUANATEXSIZE" val="20"/>
  <p:tag name="IGUANATEXCURSOR" val="93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460,817"/>
  <p:tag name="LATEXADDIN" val="\documentclass{article}&#10;\usepackage{amsmath}&#10;\usepackage{amsfonts}&#10;\usepackage{xcolor}&#10;\pagestyle{empty}&#10;\begin{document}&#10;\newcommand{\indep}{\perp \!\!\! \perp}&#10;&#10;$$&#10;\textcolor{red}{&#10;\begin{cases}&#10;\sum_{j=1}^J p_{ji}=1\\&#10;\forall j \in \{1, \ldots, J\}, \quad p_{ji} \ge 0&#10;\end{cases}}&#10;$$&#10;&#10;\end{document}"/>
  <p:tag name="IGUANATEXSIZE" val="24"/>
  <p:tag name="IGUANATEXCURSOR" val="266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600"/>
  <p:tag name="ORIGINALHEIGHT" val="32,99591"/>
  <p:tag name="ORIGINALWIDTH" val="107,9865"/>
  <p:tag name="LATEXADDIN" val="\documentclass{article}&#10;\usepackage{amsmath,bbm, amssymb}&#10;\usepackage{xcolor}&#10;\pagestyle{empty}&#10;\begin{document}&#10;&#10;$$&#10;\longleftrightarrow&#10;$$&#10;&#10;&#10;\end{document}"/>
  <p:tag name="IGUANATEXSIZE" val="40"/>
  <p:tag name="IGUANATEXCURSOR" val="136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,4807"/>
  <p:tag name="ORIGINALWIDTH" val="935,883"/>
  <p:tag name="LATEXADDIN" val="\documentclass{article}&#10;\usepackage{amsmath}&#10;\usepackage{amsfonts}&#10;\usepackage{xcolor}&#10;\pagestyle{empty}&#10;\begin{document}&#10;\newcommand{\indep}{\perp \!\!\! \perp}&#10;&#10;$$&#10;\textcolor{red}{\boldsymbol{x}_{j}\sim\mathcal{N}_G\left(\boldsymbol{\mu}_{j}, \Sigma_{j}\right)}&#10;$$&#10;&#10;\end{document}"/>
  <p:tag name="IGUANATEXSIZE" val="20"/>
  <p:tag name="IGUANATEXCURSOR" val="263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4,4282"/>
  <p:tag name="ORIGINALWIDTH" val="1427,072"/>
  <p:tag name="LATEXADDIN" val="\documentclass{article}&#10;\usepackage{amsmath}&#10;\usepackage{amsfonts}&#10;\usepackage{xcolor}&#10;\pagestyle{empty}&#10;\begin{document}&#10;\newcommand{\indep}{\perp \!\!\! \perp}&#10;&#10;$$&#10;\textcolor{teal}{\boldsymbol{y}_{i}|. \sim \mathcal N_G (\boldsymbol{X} \boldsymbol{p}_{i}, \underbrace{\sum_{j=1}^{J} p_{ji}^2 \boldsymbol{\Sigma}_j}_{\boldsymbol{\Sigma}_i}  )}&#10;$$&#10;&#10;\end{document}"/>
  <p:tag name="IGUANATEXSIZE" val="20"/>
  <p:tag name="IGUANATEXCURSOR" val="181"/>
  <p:tag name="TRANSPARENCY" val="Vrai"/>
  <p:tag name="LATEXENGINEID" val="0"/>
  <p:tag name="TEMPFOLDER" val="C:\Users\basti\OneDrive\Documents\temp\"/>
  <p:tag name="LATEXFORMHEIGHT" val="312"/>
  <p:tag name="LATEXFORMWIDTH" val="384"/>
  <p:tag name="LATEXFORMWRAP" val="Vrai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9854"/>
  <p:tag name="ORIGINALWIDTH" val="514,4357"/>
  <p:tag name="LATEXADDIN" val="\documentclass{article}&#10;\usepackage{amsmath}&#10;\usepackage{amsfonts}&#10;\usepackage{xcolor}&#10;\pagestyle{empty}&#10;&#10;\newcommand{\indep}{\perp \!\!\! \perp}&#10;\DeclareMathOperator*{\Tr}{Tr}&#10;\DeclareMathOperator*{\DET}{Det}&#10;&#10;\begin{document}&#10;&#10;&#10;$$&#10;\boldsymbol{y}_i = \boldsymbol{X}\boldsymbol{p}_i&#10;$$&#10;&#10;\end{document}"/>
  <p:tag name="IGUANATEXSIZE" val="20"/>
  <p:tag name="IGUANATEXCURSOR" val="282"/>
  <p:tag name="TRANSPARENCY" val="True"/>
  <p:tag name="LATEXENGINEID" val="0"/>
  <p:tag name="TEMPFOLDER" val="C:\Users\basti\Documents\temp\"/>
  <p:tag name="LATEXFORMHEIGHT" val="312"/>
  <p:tag name="LATEXFORMWIDTH" val="490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,98835"/>
  <p:tag name="ORIGINALWIDTH" val="154,4807"/>
  <p:tag name="LATEXADDIN" val="\documentclass{article}&#10;\usepackage{amsmath}&#10;\pagestyle{empty}&#10;\begin{document}&#10;&#10;$\boldsymbol{x}_{ji}$&#10;&#10;&#10;\end{document}"/>
  <p:tag name="IGUANATEXSIZE" val="20"/>
  <p:tag name="IGUANATEXCURSOR" val="96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600"/>
  <p:tag name="ORIGINALHEIGHT" val="540,4416"/>
  <p:tag name="ORIGINALWIDTH" val="314,8394"/>
  <p:tag name="LATEXADDIN" val="\documentclass{article}&#10;\pagestyle{empty} &#10;&#10;%%% key packages&#10;\usepackage[utf8]{inputenc}&#10;\usepackage{amsmath, bbm}&#10;\usepackage{amssymb, amsfonts}&#10;\usepackage{xcolor}&#10;\usepackage{algorithm2e}&#10;&#10;\begin{document}&#10;&#10;\begin{algorithm}[H] % p&#10;\For{$q \gets 1$ \KwTo $(B+Q)$}{&#10;\For{$i=1:N$}{&#10;$\epsilon_{i(\boldsymbol{\rho})} \sim \mathcal{N}_{J-1}(0, \sigma_{0(\boldsymbol{\rho})}^2 \, \mathbb{I}_{J-1})$\;&#10;$\boldsymbol{\rho}_i^{(*)}  = \boldsymbol{\rho}_i^{(q - 1)} + \epsilon_{i(\boldsymbol{\rho})}$\;&#10;\For{$j=1:(J-1)$}{&#10;$u \sim \mathbb{U}(0, 1)$\;&#10;\eIf{$u &lt; \min \left(1, K_{\rho} \left(\rho_j^{(q-1)} \to \rho_j^{(*)} \right)\right)$}{&#10;$\rho_{ji}^{(q)} \gets \rho_{ji}^{(*)}$ \;&#10;} {&#10;$\rho_{ji}^{(q)} \gets \rho_{ji}^{(q-1)}$\;&#10;}&#10;$\boldsymbol{p}_i^{(q)} = \boldsymbol{\psi} (\boldsymbol{\rho}_i^{(q)}) \qquad (i)$\; &#10;$\text{MCMC.}\boldsymbol{p_{i}} \gets \boldsymbol{p}_i^{(q)}$\;&#10;} % end for j loop&#10;&#10;\For{$j=1:(J-1)$}{&#10;$\varepsilon_{ji(\boldsymbol{X})} \sim \mathcal{N}_{G}(0, \sigma_{0(\boldsymbol{X})}^2 \, \mathbb{I}_{G})$\;&#10;$\boldsymbol{x}_{ji}^{(*)} = \boldsymbol{x}_{ji}^{(q-1)} + \varepsilon_{ji(\boldsymbol{X})}$\;&#10;$u \sim \mathbb{U}(0, 1)$\;&#10;\eIf{$u &lt; \min \left(1, K_{\boldsymbol{x}} \left(\boldsymbol{x}_{ji}^{(q-1)} \to \boldsymbol{x}_{ji}^{(*)} \right)\right)$}{&#10;     $\boldsymbol{x}_{ji}^{(q)} \gets \boldsymbol{x}_{ji}^{(*)}$\;&#10;}{&#10;$\boldsymbol{x}_{ji}^{(q)} \gets \boldsymbol{x}_{ji}^{(q-1)}$\;&#10;}&#10;} % end for second j loop&#10;$\boldsymbol{x}_{Ji}^{(q)} \gets  \frac{\boldsymbol{y}_{i}- \sum_{j =1}^{J-1} \boldsymbol{x}_{ji}^{(q)} p_{ji}^{(q)} }{p_{Ji}^{(q)}}  \qquad (ii)$  \;&#10;$\text{MCMC.}\boldsymbol{X}_{i} \gets \boldsymbol{X}_{i}^{(q)}$\;&#10;} % end for i loop&#10;}&#10;\end{algorithm}&#10;&#10;\end{document}&#10;"/>
  <p:tag name="IGUANATEXSIZE" val="20"/>
  <p:tag name="IGUANATEXCURSOR" val="177"/>
  <p:tag name="TRANSPARENCY" val="Vrai"/>
  <p:tag name="LATEXENGINEID" val="1"/>
  <p:tag name="TEMPFOLDER" val="C:\Users\basti\OneDrive\Documents\temp\"/>
  <p:tag name="LATEXFORMHEIGHT" val="564"/>
  <p:tag name="LATEXFORMWIDTH" val="754"/>
  <p:tag name="LATEXFORMWRAP" val="Vrai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2,2347"/>
  <p:tag name="LATEXADDIN" val="\documentclass{article}&#10;\usepackage{amsmath}&#10;\pagestyle{empty}&#10;\begin{document}&#10;&#10;$\boldsymbol{\mu}_{j}$&#10;&#10;&#10;\end{document}"/>
  <p:tag name="IGUANATEXSIZE" val="20"/>
  <p:tag name="IGUANATEXCURSOR" val="82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,2182"/>
  <p:tag name="ORIGINALWIDTH" val="977,8777"/>
  <p:tag name="LATEXADDIN" val="\documentclass{article}&#10;\usepackage{amsmath,bbm}&#10;\usepackage{xcolor}&#10;\pagestyle{empty}&#10;\begin{document}&#10;&#10;$$&#10;\text{Var}(\hat{\theta}) \approx \frac{1}{n} \mathcal{I}^{-1}(\theta)&#10;$$&#10;&#10;&#10;\end{document}"/>
  <p:tag name="IGUANATEXSIZE" val="20"/>
  <p:tag name="IGUANATEXCURSOR" val="177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5,2118"/>
  <p:tag name="ORIGINALWIDTH" val="1238,095"/>
  <p:tag name="LATEXADDIN" val="\documentclass{article}&#10;\usepackage{amsmath,bbm, amssymb}&#10;\usepackage{xcolor}&#10;\pagestyle{empty}&#10;\begin{document}&#10;&#10;$$&#10;\mathcal{I}(\theta) = -\mathbb{E}\left[ \frac{\partial^2 \ell(\theta; \mathbf{X})}{\partial \theta \partial \theta^\top} \right]&#10;$$&#10;&#10;&#10;\end{document}"/>
  <p:tag name="IGUANATEXSIZE" val="20"/>
  <p:tag name="IGUANATEXCURSOR" val="56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,4833"/>
  <p:tag name="ORIGINALWIDTH" val="890,8887"/>
  <p:tag name="LATEXADDIN" val="\documentclass{article}&#10;\usepackage{amsmath}&#10;\usepackage{amsfonts}&#10;\pagestyle{empty}&#10;\begin{document}&#10;\newcommand{\indep}{\perp \!\!\! \perp}&#10;&#10;$$&#10;\mathbf{X}_j \sim \mathcal N_2(\mathbf{\mu}_j, \Sigma_j)&#10;$$&#10;&#10;\end{document}"/>
  <p:tag name="IGUANATEXSIZE" val="25"/>
  <p:tag name="IGUANATEXCURSOR" val="158"/>
  <p:tag name="TRANSPARENCY" val="True"/>
  <p:tag name="LATEXENGINEID" val="0"/>
  <p:tag name="TEMPFOLDER" val="C:\Users\basti\Documents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36337</TotalTime>
  <Words>4120</Words>
  <Application>Microsoft Office PowerPoint</Application>
  <PresentationFormat>Widescreen</PresentationFormat>
  <Paragraphs>1073</Paragraphs>
  <Slides>74</Slides>
  <Notes>2</Notes>
  <HiddenSlides>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Arial</vt:lpstr>
      <vt:lpstr>Calibri</vt:lpstr>
      <vt:lpstr>Century Gothic</vt:lpstr>
      <vt:lpstr>courier</vt:lpstr>
      <vt:lpstr>Courier New</vt:lpstr>
      <vt:lpstr>League Spartan</vt:lpstr>
      <vt:lpstr>Police système</vt:lpstr>
      <vt:lpstr>Poppins</vt:lpstr>
      <vt:lpstr>Times New Roman</vt:lpstr>
      <vt:lpstr>Wingdings</vt:lpstr>
      <vt:lpstr>Thème Office</vt:lpstr>
      <vt:lpstr>DeCovarT: A network-centric approach  for enhanced deconvolution of  closely related cell types</vt:lpstr>
      <vt:lpstr>Limitations of bulk transcriptome approaches</vt:lpstr>
      <vt:lpstr>PowerPoint Presentation</vt:lpstr>
      <vt:lpstr>PowerPoint Presentation</vt:lpstr>
      <vt:lpstr>PowerPoint Presentation</vt:lpstr>
      <vt:lpstr>PowerPoint Presentation</vt:lpstr>
      <vt:lpstr>Outline of cellular deconvolution</vt:lpstr>
      <vt:lpstr>PowerPoint Presentation</vt:lpstr>
      <vt:lpstr>PowerPoint Presentation</vt:lpstr>
      <vt:lpstr>PowerPoint Presentation</vt:lpstr>
      <vt:lpstr>PowerPoint Presentation</vt:lpstr>
      <vt:lpstr>Deconvolution level resolution</vt:lpstr>
      <vt:lpstr>Which biological inputs?</vt:lpstr>
      <vt:lpstr>Which biological inputs?</vt:lpstr>
      <vt:lpstr>PowerPoint Presentation</vt:lpstr>
      <vt:lpstr>PowerPoint Presentation</vt:lpstr>
      <vt:lpstr>PowerPoint Presentation</vt:lpstr>
      <vt:lpstr>PowerPoint Presentation</vt:lpstr>
      <vt:lpstr>Outline of cellular deconvolution</vt:lpstr>
      <vt:lpstr>PowerPoint Presentation</vt:lpstr>
      <vt:lpstr>PowerPoint Presentation</vt:lpstr>
      <vt:lpstr>Overview of deconvolution pipeline</vt:lpstr>
      <vt:lpstr>PowerPoint Presentation</vt:lpstr>
      <vt:lpstr>Step 1: data collection</vt:lpstr>
      <vt:lpstr>Standard transcriptomic pipeline</vt:lpstr>
      <vt:lpstr>PowerPoint Presentation</vt:lpstr>
      <vt:lpstr>PowerPoint Presentation</vt:lpstr>
      <vt:lpstr>Overview of deconvolution pipeline</vt:lpstr>
      <vt:lpstr>PowerPoint Presentation</vt:lpstr>
      <vt:lpstr>PowerPoint Presentation</vt:lpstr>
      <vt:lpstr>PowerPoint Presentation</vt:lpstr>
      <vt:lpstr>  Idea 1: add sparsity</vt:lpstr>
      <vt:lpstr>“Curse of dimensionality”:  Idea 2: pair single cell RNASeq.</vt:lpstr>
      <vt:lpstr>“Curse of dimensionality”:  Idea 3: pair scRNASeq and  multi-omics integration</vt:lpstr>
      <vt:lpstr>PowerPoint Presentation</vt:lpstr>
      <vt:lpstr>“Curse of dimensionality”:  Idea 3: incorporate prior knowledge</vt:lpstr>
      <vt:lpstr>PowerPoint Presentation</vt:lpstr>
      <vt:lpstr>PowerPoint Presentation</vt:lpstr>
      <vt:lpstr>Differential network with a Bayesian framework </vt:lpstr>
      <vt:lpstr>PowerPoint Presentation</vt:lpstr>
      <vt:lpstr>PowerPoint Presentation</vt:lpstr>
      <vt:lpstr>PowerPoint Presentation</vt:lpstr>
      <vt:lpstr>PowerPoint Presentation</vt:lpstr>
      <vt:lpstr>Outline of cellular deconvolution</vt:lpstr>
      <vt:lpstr>Overview of deconvolution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Zoom on Deconvolution Algorithms</vt:lpstr>
      <vt:lpstr>PowerPoint Presentation</vt:lpstr>
      <vt:lpstr>General conclusion and outlooks</vt:lpstr>
      <vt:lpstr>The omnideconv project and ecosystem</vt:lpstr>
      <vt:lpstr>European consortium</vt:lpstr>
      <vt:lpstr>The Poisson-Lognormal Model for the Joint Analysis  of discrete Abundances</vt:lpstr>
      <vt:lpstr>Upgraded Levenberg Marquardt algorithm</vt:lpstr>
      <vt:lpstr>Upgraded Levenberg Marquardt algorithm</vt:lpstr>
      <vt:lpstr>Additional simulation results</vt:lpstr>
      <vt:lpstr>Additional simulation results</vt:lpstr>
      <vt:lpstr>Additional simulation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Patrick de Moratti</dc:creator>
  <cp:lastModifiedBy>bastien CHASSAGNOL</cp:lastModifiedBy>
  <cp:revision>231</cp:revision>
  <dcterms:created xsi:type="dcterms:W3CDTF">2022-06-28T09:14:04Z</dcterms:created>
  <dcterms:modified xsi:type="dcterms:W3CDTF">2025-05-05T22:25:12Z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0x010100071B0C54FFE1624584AB8E6F439FB886</vt:lpwstr>
  </property>
  <property fmtid="{D5CDD505-2E9C-101B-9397-08002B2CF9AE}" pid="3" name="Order">
    <vt:r8>102000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